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C6E4_B2A1C412.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3"/>
  </p:notesMasterIdLst>
  <p:sldIdLst>
    <p:sldId id="256" r:id="rId5"/>
    <p:sldId id="269" r:id="rId6"/>
    <p:sldId id="259" r:id="rId7"/>
    <p:sldId id="258" r:id="rId8"/>
    <p:sldId id="267" r:id="rId9"/>
    <p:sldId id="2147469146" r:id="rId10"/>
    <p:sldId id="268" r:id="rId11"/>
    <p:sldId id="266" r:id="rId12"/>
    <p:sldId id="271" r:id="rId13"/>
    <p:sldId id="272" r:id="rId14"/>
    <p:sldId id="273" r:id="rId15"/>
    <p:sldId id="270" r:id="rId16"/>
    <p:sldId id="2147469119" r:id="rId17"/>
    <p:sldId id="2147469117" r:id="rId18"/>
    <p:sldId id="2147469120" r:id="rId19"/>
    <p:sldId id="350" r:id="rId20"/>
    <p:sldId id="265" r:id="rId21"/>
    <p:sldId id="351" r:id="rId22"/>
    <p:sldId id="2147469116" r:id="rId23"/>
    <p:sldId id="2147469075" r:id="rId24"/>
    <p:sldId id="2147469028" r:id="rId25"/>
    <p:sldId id="2147469093" r:id="rId26"/>
    <p:sldId id="2147469029" r:id="rId27"/>
    <p:sldId id="2147469107" r:id="rId28"/>
    <p:sldId id="2147469058" r:id="rId29"/>
    <p:sldId id="2147469089" r:id="rId30"/>
    <p:sldId id="2147469032" r:id="rId31"/>
    <p:sldId id="2147469094" r:id="rId32"/>
    <p:sldId id="2147469030" r:id="rId33"/>
    <p:sldId id="2147469095" r:id="rId34"/>
    <p:sldId id="2147469070" r:id="rId35"/>
    <p:sldId id="347" r:id="rId36"/>
    <p:sldId id="349" r:id="rId37"/>
    <p:sldId id="319" r:id="rId38"/>
    <p:sldId id="320" r:id="rId39"/>
    <p:sldId id="274" r:id="rId40"/>
    <p:sldId id="321" r:id="rId41"/>
    <p:sldId id="346" r:id="rId42"/>
    <p:sldId id="2147469122" r:id="rId43"/>
    <p:sldId id="2147469121" r:id="rId44"/>
    <p:sldId id="2147469123" r:id="rId45"/>
    <p:sldId id="2147469130" r:id="rId46"/>
    <p:sldId id="2147469131" r:id="rId47"/>
    <p:sldId id="2147469132" r:id="rId48"/>
    <p:sldId id="2147469133" r:id="rId49"/>
    <p:sldId id="2147469134" r:id="rId50"/>
    <p:sldId id="2147469135" r:id="rId51"/>
    <p:sldId id="2147469125" r:id="rId52"/>
    <p:sldId id="2147469126" r:id="rId53"/>
    <p:sldId id="2147469136" r:id="rId54"/>
    <p:sldId id="2147469127" r:id="rId55"/>
    <p:sldId id="2147469128" r:id="rId56"/>
    <p:sldId id="2147469137" r:id="rId57"/>
    <p:sldId id="2147469129" r:id="rId58"/>
    <p:sldId id="2147469138" r:id="rId59"/>
    <p:sldId id="2147469140" r:id="rId60"/>
    <p:sldId id="2147469139" r:id="rId61"/>
    <p:sldId id="2147469142" r:id="rId62"/>
    <p:sldId id="2147469141" r:id="rId63"/>
    <p:sldId id="2147469145" r:id="rId64"/>
    <p:sldId id="2147469144" r:id="rId65"/>
    <p:sldId id="2147469143" r:id="rId66"/>
    <p:sldId id="348" r:id="rId67"/>
    <p:sldId id="263" r:id="rId68"/>
    <p:sldId id="262" r:id="rId69"/>
    <p:sldId id="261" r:id="rId70"/>
    <p:sldId id="2147469118" r:id="rId71"/>
    <p:sldId id="264" r:id="rId7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2C3E4"/>
    <a:srgbClr val="4AE0CA"/>
    <a:srgbClr val="BAE370"/>
    <a:srgbClr val="A28EC3"/>
    <a:srgbClr val="E54C97"/>
    <a:srgbClr val="4F2943"/>
    <a:srgbClr val="2B555D"/>
    <a:srgbClr val="8F9475"/>
    <a:srgbClr val="232120"/>
    <a:srgbClr val="266C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B63D17-C852-4CF7-8AE0-52FD9354CE30}" v="7" dt="2025-02-20T20:53:56.815"/>
    <p1510:client id="{4EC2BCD8-9AF8-45DC-93CF-5FFD8A444517}" v="8" dt="2025-02-21T19:04:45.809"/>
    <p1510:client id="{8F6BF2BE-ABF4-4F8B-9356-C58C17DB06EB}" v="4649" dt="2025-02-21T18:08:32.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nia, Gabriel Enrique" userId="9a9e0add-9322-4346-adec-d02d63be1c00" providerId="ADAL" clId="{8F6BF2BE-ABF4-4F8B-9356-C58C17DB06EB}"/>
    <pc:docChg chg="undo redo custSel addSld delSld modSld sldOrd">
      <pc:chgData name="Pernia, Gabriel Enrique" userId="9a9e0add-9322-4346-adec-d02d63be1c00" providerId="ADAL" clId="{8F6BF2BE-ABF4-4F8B-9356-C58C17DB06EB}" dt="2025-02-21T18:08:32.272" v="4996" actId="729"/>
      <pc:docMkLst>
        <pc:docMk/>
      </pc:docMkLst>
      <pc:sldChg chg="modSp mod">
        <pc:chgData name="Pernia, Gabriel Enrique" userId="9a9e0add-9322-4346-adec-d02d63be1c00" providerId="ADAL" clId="{8F6BF2BE-ABF4-4F8B-9356-C58C17DB06EB}" dt="2025-02-20T20:44:08.174" v="655" actId="207"/>
        <pc:sldMkLst>
          <pc:docMk/>
          <pc:sldMk cId="270738297" sldId="256"/>
        </pc:sldMkLst>
        <pc:spChg chg="mod">
          <ac:chgData name="Pernia, Gabriel Enrique" userId="9a9e0add-9322-4346-adec-d02d63be1c00" providerId="ADAL" clId="{8F6BF2BE-ABF4-4F8B-9356-C58C17DB06EB}" dt="2025-02-20T20:44:08.174" v="655" actId="207"/>
          <ac:spMkLst>
            <pc:docMk/>
            <pc:sldMk cId="270738297" sldId="256"/>
            <ac:spMk id="2" creationId="{33B31E9D-C9DF-BF7E-C7FE-6929CFCBBA69}"/>
          </ac:spMkLst>
        </pc:spChg>
      </pc:sldChg>
      <pc:sldChg chg="modSp mod ord">
        <pc:chgData name="Pernia, Gabriel Enrique" userId="9a9e0add-9322-4346-adec-d02d63be1c00" providerId="ADAL" clId="{8F6BF2BE-ABF4-4F8B-9356-C58C17DB06EB}" dt="2025-02-20T21:12:03.325" v="938" actId="5793"/>
        <pc:sldMkLst>
          <pc:docMk/>
          <pc:sldMk cId="1723653641" sldId="258"/>
        </pc:sldMkLst>
        <pc:spChg chg="mod">
          <ac:chgData name="Pernia, Gabriel Enrique" userId="9a9e0add-9322-4346-adec-d02d63be1c00" providerId="ADAL" clId="{8F6BF2BE-ABF4-4F8B-9356-C58C17DB06EB}" dt="2025-02-20T21:12:03.325" v="938" actId="5793"/>
          <ac:spMkLst>
            <pc:docMk/>
            <pc:sldMk cId="1723653641" sldId="258"/>
            <ac:spMk id="2" creationId="{444FAC7D-5D1C-7348-A0FF-FFC73F529887}"/>
          </ac:spMkLst>
        </pc:spChg>
      </pc:sldChg>
      <pc:sldChg chg="modSp mod">
        <pc:chgData name="Pernia, Gabriel Enrique" userId="9a9e0add-9322-4346-adec-d02d63be1c00" providerId="ADAL" clId="{8F6BF2BE-ABF4-4F8B-9356-C58C17DB06EB}" dt="2025-02-21T17:42:21.289" v="4988" actId="20577"/>
        <pc:sldMkLst>
          <pc:docMk/>
          <pc:sldMk cId="1600582498" sldId="259"/>
        </pc:sldMkLst>
        <pc:spChg chg="mod">
          <ac:chgData name="Pernia, Gabriel Enrique" userId="9a9e0add-9322-4346-adec-d02d63be1c00" providerId="ADAL" clId="{8F6BF2BE-ABF4-4F8B-9356-C58C17DB06EB}" dt="2025-02-21T17:42:21.289" v="4988" actId="20577"/>
          <ac:spMkLst>
            <pc:docMk/>
            <pc:sldMk cId="1600582498" sldId="259"/>
            <ac:spMk id="4" creationId="{B7079A97-25BC-0EE4-B205-1AB257F667D1}"/>
          </ac:spMkLst>
        </pc:spChg>
        <pc:spChg chg="mod">
          <ac:chgData name="Pernia, Gabriel Enrique" userId="9a9e0add-9322-4346-adec-d02d63be1c00" providerId="ADAL" clId="{8F6BF2BE-ABF4-4F8B-9356-C58C17DB06EB}" dt="2025-02-21T17:42:12.455" v="4974" actId="20577"/>
          <ac:spMkLst>
            <pc:docMk/>
            <pc:sldMk cId="1600582498" sldId="259"/>
            <ac:spMk id="5" creationId="{927F0250-D447-1262-09EA-6AB1D51A5970}"/>
          </ac:spMkLst>
        </pc:spChg>
      </pc:sldChg>
      <pc:sldChg chg="mod modShow">
        <pc:chgData name="Pernia, Gabriel Enrique" userId="9a9e0add-9322-4346-adec-d02d63be1c00" providerId="ADAL" clId="{8F6BF2BE-ABF4-4F8B-9356-C58C17DB06EB}" dt="2025-02-21T18:08:28.026" v="4995" actId="729"/>
        <pc:sldMkLst>
          <pc:docMk/>
          <pc:sldMk cId="3852033559" sldId="261"/>
        </pc:sldMkLst>
      </pc:sldChg>
      <pc:sldChg chg="mod modShow">
        <pc:chgData name="Pernia, Gabriel Enrique" userId="9a9e0add-9322-4346-adec-d02d63be1c00" providerId="ADAL" clId="{8F6BF2BE-ABF4-4F8B-9356-C58C17DB06EB}" dt="2025-02-21T18:08:28.026" v="4995" actId="729"/>
        <pc:sldMkLst>
          <pc:docMk/>
          <pc:sldMk cId="3444053904" sldId="262"/>
        </pc:sldMkLst>
      </pc:sldChg>
      <pc:sldChg chg="mod modShow">
        <pc:chgData name="Pernia, Gabriel Enrique" userId="9a9e0add-9322-4346-adec-d02d63be1c00" providerId="ADAL" clId="{8F6BF2BE-ABF4-4F8B-9356-C58C17DB06EB}" dt="2025-02-21T18:08:28.026" v="4995" actId="729"/>
        <pc:sldMkLst>
          <pc:docMk/>
          <pc:sldMk cId="3279146124" sldId="263"/>
        </pc:sldMkLst>
      </pc:sldChg>
      <pc:sldChg chg="mod modShow">
        <pc:chgData name="Pernia, Gabriel Enrique" userId="9a9e0add-9322-4346-adec-d02d63be1c00" providerId="ADAL" clId="{8F6BF2BE-ABF4-4F8B-9356-C58C17DB06EB}" dt="2025-02-21T18:08:32.272" v="4996" actId="729"/>
        <pc:sldMkLst>
          <pc:docMk/>
          <pc:sldMk cId="812703240" sldId="264"/>
        </pc:sldMkLst>
      </pc:sldChg>
      <pc:sldChg chg="addSp delSp modSp add mod ord">
        <pc:chgData name="Pernia, Gabriel Enrique" userId="9a9e0add-9322-4346-adec-d02d63be1c00" providerId="ADAL" clId="{8F6BF2BE-ABF4-4F8B-9356-C58C17DB06EB}" dt="2025-02-21T12:58:43.658" v="1796" actId="207"/>
        <pc:sldMkLst>
          <pc:docMk/>
          <pc:sldMk cId="1471310348" sldId="265"/>
        </pc:sldMkLst>
        <pc:spChg chg="del">
          <ac:chgData name="Pernia, Gabriel Enrique" userId="9a9e0add-9322-4346-adec-d02d63be1c00" providerId="ADAL" clId="{8F6BF2BE-ABF4-4F8B-9356-C58C17DB06EB}" dt="2025-02-20T20:06:55.126" v="3" actId="478"/>
          <ac:spMkLst>
            <pc:docMk/>
            <pc:sldMk cId="1471310348" sldId="265"/>
            <ac:spMk id="2" creationId="{24E0A534-C3EF-BFE7-9676-5724DD8BDBC3}"/>
          </ac:spMkLst>
        </pc:spChg>
        <pc:spChg chg="mod">
          <ac:chgData name="Pernia, Gabriel Enrique" userId="9a9e0add-9322-4346-adec-d02d63be1c00" providerId="ADAL" clId="{8F6BF2BE-ABF4-4F8B-9356-C58C17DB06EB}" dt="2025-02-20T20:45:09.898" v="680" actId="20577"/>
          <ac:spMkLst>
            <pc:docMk/>
            <pc:sldMk cId="1471310348" sldId="265"/>
            <ac:spMk id="3" creationId="{72E51298-7922-CDB9-C714-5252F351DFD9}"/>
          </ac:spMkLst>
        </pc:spChg>
        <pc:spChg chg="mod">
          <ac:chgData name="Pernia, Gabriel Enrique" userId="9a9e0add-9322-4346-adec-d02d63be1c00" providerId="ADAL" clId="{8F6BF2BE-ABF4-4F8B-9356-C58C17DB06EB}" dt="2025-02-20T20:07:18.294" v="12"/>
          <ac:spMkLst>
            <pc:docMk/>
            <pc:sldMk cId="1471310348" sldId="265"/>
            <ac:spMk id="5" creationId="{30D2761C-47CA-6491-33BF-11D4781C7BFE}"/>
          </ac:spMkLst>
        </pc:spChg>
        <pc:spChg chg="mod">
          <ac:chgData name="Pernia, Gabriel Enrique" userId="9a9e0add-9322-4346-adec-d02d63be1c00" providerId="ADAL" clId="{8F6BF2BE-ABF4-4F8B-9356-C58C17DB06EB}" dt="2025-02-20T20:07:18.294" v="12"/>
          <ac:spMkLst>
            <pc:docMk/>
            <pc:sldMk cId="1471310348" sldId="265"/>
            <ac:spMk id="6" creationId="{76863599-9647-4EAB-1C26-1AE2044F1BCE}"/>
          </ac:spMkLst>
        </pc:spChg>
        <pc:spChg chg="del">
          <ac:chgData name="Pernia, Gabriel Enrique" userId="9a9e0add-9322-4346-adec-d02d63be1c00" providerId="ADAL" clId="{8F6BF2BE-ABF4-4F8B-9356-C58C17DB06EB}" dt="2025-02-20T20:06:58.113" v="5" actId="478"/>
          <ac:spMkLst>
            <pc:docMk/>
            <pc:sldMk cId="1471310348" sldId="265"/>
            <ac:spMk id="8" creationId="{1CBAE02B-482F-AADE-148C-B94E96CD80DD}"/>
          </ac:spMkLst>
        </pc:spChg>
        <pc:spChg chg="del">
          <ac:chgData name="Pernia, Gabriel Enrique" userId="9a9e0add-9322-4346-adec-d02d63be1c00" providerId="ADAL" clId="{8F6BF2BE-ABF4-4F8B-9356-C58C17DB06EB}" dt="2025-02-20T20:06:58.529" v="6" actId="478"/>
          <ac:spMkLst>
            <pc:docMk/>
            <pc:sldMk cId="1471310348" sldId="265"/>
            <ac:spMk id="9" creationId="{6B7D4CEF-6F71-115E-E964-D8DA6D67BB93}"/>
          </ac:spMkLst>
        </pc:spChg>
        <pc:spChg chg="del">
          <ac:chgData name="Pernia, Gabriel Enrique" userId="9a9e0add-9322-4346-adec-d02d63be1c00" providerId="ADAL" clId="{8F6BF2BE-ABF4-4F8B-9356-C58C17DB06EB}" dt="2025-02-20T20:06:59.889" v="9" actId="478"/>
          <ac:spMkLst>
            <pc:docMk/>
            <pc:sldMk cId="1471310348" sldId="265"/>
            <ac:spMk id="10" creationId="{DCB5DF96-DFFE-10E7-C257-E7B05A555C9C}"/>
          </ac:spMkLst>
        </pc:spChg>
        <pc:spChg chg="del">
          <ac:chgData name="Pernia, Gabriel Enrique" userId="9a9e0add-9322-4346-adec-d02d63be1c00" providerId="ADAL" clId="{8F6BF2BE-ABF4-4F8B-9356-C58C17DB06EB}" dt="2025-02-20T20:07:00.265" v="10" actId="478"/>
          <ac:spMkLst>
            <pc:docMk/>
            <pc:sldMk cId="1471310348" sldId="265"/>
            <ac:spMk id="11" creationId="{AAA0EC0C-003F-7D7F-2779-C145C8315D9A}"/>
          </ac:spMkLst>
        </pc:spChg>
        <pc:spChg chg="mod">
          <ac:chgData name="Pernia, Gabriel Enrique" userId="9a9e0add-9322-4346-adec-d02d63be1c00" providerId="ADAL" clId="{8F6BF2BE-ABF4-4F8B-9356-C58C17DB06EB}" dt="2025-02-20T20:07:18.294" v="12"/>
          <ac:spMkLst>
            <pc:docMk/>
            <pc:sldMk cId="1471310348" sldId="265"/>
            <ac:spMk id="12" creationId="{DCB2D2FD-231C-309B-DB6A-82600B8140D4}"/>
          </ac:spMkLst>
        </pc:spChg>
        <pc:spChg chg="mod">
          <ac:chgData name="Pernia, Gabriel Enrique" userId="9a9e0add-9322-4346-adec-d02d63be1c00" providerId="ADAL" clId="{8F6BF2BE-ABF4-4F8B-9356-C58C17DB06EB}" dt="2025-02-20T20:07:18.294" v="12"/>
          <ac:spMkLst>
            <pc:docMk/>
            <pc:sldMk cId="1471310348" sldId="265"/>
            <ac:spMk id="13" creationId="{F9D5F05F-CF6B-8BE2-26E8-93455FD2B7B9}"/>
          </ac:spMkLst>
        </pc:spChg>
        <pc:spChg chg="mod">
          <ac:chgData name="Pernia, Gabriel Enrique" userId="9a9e0add-9322-4346-adec-d02d63be1c00" providerId="ADAL" clId="{8F6BF2BE-ABF4-4F8B-9356-C58C17DB06EB}" dt="2025-02-20T20:07:18.294" v="12"/>
          <ac:spMkLst>
            <pc:docMk/>
            <pc:sldMk cId="1471310348" sldId="265"/>
            <ac:spMk id="15" creationId="{C5CE48F0-3885-90A4-5CED-5226AC0B63F4}"/>
          </ac:spMkLst>
        </pc:spChg>
        <pc:spChg chg="mod">
          <ac:chgData name="Pernia, Gabriel Enrique" userId="9a9e0add-9322-4346-adec-d02d63be1c00" providerId="ADAL" clId="{8F6BF2BE-ABF4-4F8B-9356-C58C17DB06EB}" dt="2025-02-20T20:07:18.294" v="12"/>
          <ac:spMkLst>
            <pc:docMk/>
            <pc:sldMk cId="1471310348" sldId="265"/>
            <ac:spMk id="16" creationId="{ACBB42E0-7B0C-BA71-5E82-B6AD505F6724}"/>
          </ac:spMkLst>
        </pc:spChg>
        <pc:spChg chg="mod">
          <ac:chgData name="Pernia, Gabriel Enrique" userId="9a9e0add-9322-4346-adec-d02d63be1c00" providerId="ADAL" clId="{8F6BF2BE-ABF4-4F8B-9356-C58C17DB06EB}" dt="2025-02-20T20:07:18.294" v="12"/>
          <ac:spMkLst>
            <pc:docMk/>
            <pc:sldMk cId="1471310348" sldId="265"/>
            <ac:spMk id="18" creationId="{7BC51134-193D-2EC5-4CFD-D3ABC2E2966C}"/>
          </ac:spMkLst>
        </pc:spChg>
        <pc:spChg chg="mod">
          <ac:chgData name="Pernia, Gabriel Enrique" userId="9a9e0add-9322-4346-adec-d02d63be1c00" providerId="ADAL" clId="{8F6BF2BE-ABF4-4F8B-9356-C58C17DB06EB}" dt="2025-02-20T20:07:18.294" v="12"/>
          <ac:spMkLst>
            <pc:docMk/>
            <pc:sldMk cId="1471310348" sldId="265"/>
            <ac:spMk id="19" creationId="{61A298BA-C0F2-F493-0169-B1D68506931D}"/>
          </ac:spMkLst>
        </pc:spChg>
        <pc:spChg chg="del">
          <ac:chgData name="Pernia, Gabriel Enrique" userId="9a9e0add-9322-4346-adec-d02d63be1c00" providerId="ADAL" clId="{8F6BF2BE-ABF4-4F8B-9356-C58C17DB06EB}" dt="2025-02-20T20:06:57.649" v="4" actId="478"/>
          <ac:spMkLst>
            <pc:docMk/>
            <pc:sldMk cId="1471310348" sldId="265"/>
            <ac:spMk id="20" creationId="{1556D7B5-97EF-F464-9788-17265F76EAED}"/>
          </ac:spMkLst>
        </pc:spChg>
        <pc:spChg chg="del">
          <ac:chgData name="Pernia, Gabriel Enrique" userId="9a9e0add-9322-4346-adec-d02d63be1c00" providerId="ADAL" clId="{8F6BF2BE-ABF4-4F8B-9356-C58C17DB06EB}" dt="2025-02-20T20:06:58.962" v="7" actId="478"/>
          <ac:spMkLst>
            <pc:docMk/>
            <pc:sldMk cId="1471310348" sldId="265"/>
            <ac:spMk id="21" creationId="{03DFCDA5-351A-6BCE-5309-13F8D26C8E8F}"/>
          </ac:spMkLst>
        </pc:spChg>
        <pc:spChg chg="del">
          <ac:chgData name="Pernia, Gabriel Enrique" userId="9a9e0add-9322-4346-adec-d02d63be1c00" providerId="ADAL" clId="{8F6BF2BE-ABF4-4F8B-9356-C58C17DB06EB}" dt="2025-02-20T20:06:59.425" v="8" actId="478"/>
          <ac:spMkLst>
            <pc:docMk/>
            <pc:sldMk cId="1471310348" sldId="265"/>
            <ac:spMk id="22" creationId="{DEEE4DC3-C804-7D0C-9AB4-EB62C5D3EAB6}"/>
          </ac:spMkLst>
        </pc:spChg>
        <pc:spChg chg="del">
          <ac:chgData name="Pernia, Gabriel Enrique" userId="9a9e0add-9322-4346-adec-d02d63be1c00" providerId="ADAL" clId="{8F6BF2BE-ABF4-4F8B-9356-C58C17DB06EB}" dt="2025-02-20T20:07:00.697" v="11" actId="478"/>
          <ac:spMkLst>
            <pc:docMk/>
            <pc:sldMk cId="1471310348" sldId="265"/>
            <ac:spMk id="23" creationId="{B71C68D6-1538-1421-7791-774FB8DB3F75}"/>
          </ac:spMkLst>
        </pc:spChg>
        <pc:spChg chg="mod">
          <ac:chgData name="Pernia, Gabriel Enrique" userId="9a9e0add-9322-4346-adec-d02d63be1c00" providerId="ADAL" clId="{8F6BF2BE-ABF4-4F8B-9356-C58C17DB06EB}" dt="2025-02-20T20:07:18.294" v="12"/>
          <ac:spMkLst>
            <pc:docMk/>
            <pc:sldMk cId="1471310348" sldId="265"/>
            <ac:spMk id="25" creationId="{2DB4D21A-178F-36B0-B903-50C12E1AABFB}"/>
          </ac:spMkLst>
        </pc:spChg>
        <pc:spChg chg="mod">
          <ac:chgData name="Pernia, Gabriel Enrique" userId="9a9e0add-9322-4346-adec-d02d63be1c00" providerId="ADAL" clId="{8F6BF2BE-ABF4-4F8B-9356-C58C17DB06EB}" dt="2025-02-20T20:07:18.294" v="12"/>
          <ac:spMkLst>
            <pc:docMk/>
            <pc:sldMk cId="1471310348" sldId="265"/>
            <ac:spMk id="26" creationId="{6CDC3498-E14B-6F23-CABC-DD98B3CAA25E}"/>
          </ac:spMkLst>
        </pc:spChg>
        <pc:spChg chg="mod">
          <ac:chgData name="Pernia, Gabriel Enrique" userId="9a9e0add-9322-4346-adec-d02d63be1c00" providerId="ADAL" clId="{8F6BF2BE-ABF4-4F8B-9356-C58C17DB06EB}" dt="2025-02-20T20:07:18.294" v="12"/>
          <ac:spMkLst>
            <pc:docMk/>
            <pc:sldMk cId="1471310348" sldId="265"/>
            <ac:spMk id="27" creationId="{6B1BA3CD-3E30-4F12-844D-F4A29E3FE3B9}"/>
          </ac:spMkLst>
        </pc:spChg>
        <pc:spChg chg="mod">
          <ac:chgData name="Pernia, Gabriel Enrique" userId="9a9e0add-9322-4346-adec-d02d63be1c00" providerId="ADAL" clId="{8F6BF2BE-ABF4-4F8B-9356-C58C17DB06EB}" dt="2025-02-20T20:07:18.294" v="12"/>
          <ac:spMkLst>
            <pc:docMk/>
            <pc:sldMk cId="1471310348" sldId="265"/>
            <ac:spMk id="29" creationId="{A1789CD7-40BB-9795-3C8A-E5B7D6E5A634}"/>
          </ac:spMkLst>
        </pc:spChg>
        <pc:spChg chg="mod">
          <ac:chgData name="Pernia, Gabriel Enrique" userId="9a9e0add-9322-4346-adec-d02d63be1c00" providerId="ADAL" clId="{8F6BF2BE-ABF4-4F8B-9356-C58C17DB06EB}" dt="2025-02-20T20:07:18.294" v="12"/>
          <ac:spMkLst>
            <pc:docMk/>
            <pc:sldMk cId="1471310348" sldId="265"/>
            <ac:spMk id="30" creationId="{B461C25B-5F74-A0DA-D5DE-034E2B00BEFC}"/>
          </ac:spMkLst>
        </pc:spChg>
        <pc:spChg chg="mod">
          <ac:chgData name="Pernia, Gabriel Enrique" userId="9a9e0add-9322-4346-adec-d02d63be1c00" providerId="ADAL" clId="{8F6BF2BE-ABF4-4F8B-9356-C58C17DB06EB}" dt="2025-02-20T20:07:18.294" v="12"/>
          <ac:spMkLst>
            <pc:docMk/>
            <pc:sldMk cId="1471310348" sldId="265"/>
            <ac:spMk id="31" creationId="{4D4835E4-4E48-1D47-2730-20B049ACD015}"/>
          </ac:spMkLst>
        </pc:spChg>
        <pc:spChg chg="add del mod">
          <ac:chgData name="Pernia, Gabriel Enrique" userId="9a9e0add-9322-4346-adec-d02d63be1c00" providerId="ADAL" clId="{8F6BF2BE-ABF4-4F8B-9356-C58C17DB06EB}" dt="2025-02-20T20:08:38.283" v="28" actId="478"/>
          <ac:spMkLst>
            <pc:docMk/>
            <pc:sldMk cId="1471310348" sldId="265"/>
            <ac:spMk id="32" creationId="{6CEF6F2C-CDA8-B3F6-8268-2074356FF040}"/>
          </ac:spMkLst>
        </pc:spChg>
        <pc:spChg chg="add mod">
          <ac:chgData name="Pernia, Gabriel Enrique" userId="9a9e0add-9322-4346-adec-d02d63be1c00" providerId="ADAL" clId="{8F6BF2BE-ABF4-4F8B-9356-C58C17DB06EB}" dt="2025-02-20T20:12:22.821" v="65" actId="1076"/>
          <ac:spMkLst>
            <pc:docMk/>
            <pc:sldMk cId="1471310348" sldId="265"/>
            <ac:spMk id="33" creationId="{A8A00F86-CFA1-3C72-E3CA-8BF00626AA9D}"/>
          </ac:spMkLst>
        </pc:spChg>
        <pc:spChg chg="add mod">
          <ac:chgData name="Pernia, Gabriel Enrique" userId="9a9e0add-9322-4346-adec-d02d63be1c00" providerId="ADAL" clId="{8F6BF2BE-ABF4-4F8B-9356-C58C17DB06EB}" dt="2025-02-20T20:12:39.375" v="67" actId="1076"/>
          <ac:spMkLst>
            <pc:docMk/>
            <pc:sldMk cId="1471310348" sldId="265"/>
            <ac:spMk id="34" creationId="{50058277-BF8F-0838-302B-CB1016289130}"/>
          </ac:spMkLst>
        </pc:spChg>
        <pc:spChg chg="add mod">
          <ac:chgData name="Pernia, Gabriel Enrique" userId="9a9e0add-9322-4346-adec-d02d63be1c00" providerId="ADAL" clId="{8F6BF2BE-ABF4-4F8B-9356-C58C17DB06EB}" dt="2025-02-20T20:12:36.176" v="66" actId="1076"/>
          <ac:spMkLst>
            <pc:docMk/>
            <pc:sldMk cId="1471310348" sldId="265"/>
            <ac:spMk id="35" creationId="{590BA8E1-9849-8791-19C6-973689D73263}"/>
          </ac:spMkLst>
        </pc:spChg>
        <pc:spChg chg="add mod">
          <ac:chgData name="Pernia, Gabriel Enrique" userId="9a9e0add-9322-4346-adec-d02d63be1c00" providerId="ADAL" clId="{8F6BF2BE-ABF4-4F8B-9356-C58C17DB06EB}" dt="2025-02-20T20:12:36.176" v="66" actId="1076"/>
          <ac:spMkLst>
            <pc:docMk/>
            <pc:sldMk cId="1471310348" sldId="265"/>
            <ac:spMk id="36" creationId="{2168F453-28A9-3C95-F2E5-01D6191084F0}"/>
          </ac:spMkLst>
        </pc:spChg>
        <pc:spChg chg="add mod">
          <ac:chgData name="Pernia, Gabriel Enrique" userId="9a9e0add-9322-4346-adec-d02d63be1c00" providerId="ADAL" clId="{8F6BF2BE-ABF4-4F8B-9356-C58C17DB06EB}" dt="2025-02-20T20:37:42.286" v="492" actId="108"/>
          <ac:spMkLst>
            <pc:docMk/>
            <pc:sldMk cId="1471310348" sldId="265"/>
            <ac:spMk id="37" creationId="{615D9D71-0B67-4979-0973-7BE87907DC85}"/>
          </ac:spMkLst>
        </pc:spChg>
        <pc:spChg chg="mod">
          <ac:chgData name="Pernia, Gabriel Enrique" userId="9a9e0add-9322-4346-adec-d02d63be1c00" providerId="ADAL" clId="{8F6BF2BE-ABF4-4F8B-9356-C58C17DB06EB}" dt="2025-02-20T20:08:30.804" v="27"/>
          <ac:spMkLst>
            <pc:docMk/>
            <pc:sldMk cId="1471310348" sldId="265"/>
            <ac:spMk id="39" creationId="{BFB63E1F-6EF7-D584-CA30-4F4391CC36C3}"/>
          </ac:spMkLst>
        </pc:spChg>
        <pc:spChg chg="mod">
          <ac:chgData name="Pernia, Gabriel Enrique" userId="9a9e0add-9322-4346-adec-d02d63be1c00" providerId="ADAL" clId="{8F6BF2BE-ABF4-4F8B-9356-C58C17DB06EB}" dt="2025-02-20T20:08:30.804" v="27"/>
          <ac:spMkLst>
            <pc:docMk/>
            <pc:sldMk cId="1471310348" sldId="265"/>
            <ac:spMk id="40" creationId="{BC95125B-154F-3DA8-0447-6D538D88E8F3}"/>
          </ac:spMkLst>
        </pc:spChg>
        <pc:spChg chg="mod">
          <ac:chgData name="Pernia, Gabriel Enrique" userId="9a9e0add-9322-4346-adec-d02d63be1c00" providerId="ADAL" clId="{8F6BF2BE-ABF4-4F8B-9356-C58C17DB06EB}" dt="2025-02-20T20:08:30.804" v="27"/>
          <ac:spMkLst>
            <pc:docMk/>
            <pc:sldMk cId="1471310348" sldId="265"/>
            <ac:spMk id="41" creationId="{1A7CD85D-7BEB-2AA6-A119-6E75E62C1A7B}"/>
          </ac:spMkLst>
        </pc:spChg>
        <pc:spChg chg="mod">
          <ac:chgData name="Pernia, Gabriel Enrique" userId="9a9e0add-9322-4346-adec-d02d63be1c00" providerId="ADAL" clId="{8F6BF2BE-ABF4-4F8B-9356-C58C17DB06EB}" dt="2025-02-21T12:58:43.658" v="1796" actId="207"/>
          <ac:spMkLst>
            <pc:docMk/>
            <pc:sldMk cId="1471310348" sldId="265"/>
            <ac:spMk id="43" creationId="{BADA0A04-770A-3F88-D012-FE874709DCB9}"/>
          </ac:spMkLst>
        </pc:spChg>
        <pc:spChg chg="del mod">
          <ac:chgData name="Pernia, Gabriel Enrique" userId="9a9e0add-9322-4346-adec-d02d63be1c00" providerId="ADAL" clId="{8F6BF2BE-ABF4-4F8B-9356-C58C17DB06EB}" dt="2025-02-20T20:08:41.531" v="30" actId="478"/>
          <ac:spMkLst>
            <pc:docMk/>
            <pc:sldMk cId="1471310348" sldId="265"/>
            <ac:spMk id="44" creationId="{E8572242-6726-C88E-36BE-107F834B65C0}"/>
          </ac:spMkLst>
        </pc:spChg>
        <pc:spChg chg="mod">
          <ac:chgData name="Pernia, Gabriel Enrique" userId="9a9e0add-9322-4346-adec-d02d63be1c00" providerId="ADAL" clId="{8F6BF2BE-ABF4-4F8B-9356-C58C17DB06EB}" dt="2025-02-20T20:08:45.896" v="31" actId="207"/>
          <ac:spMkLst>
            <pc:docMk/>
            <pc:sldMk cId="1471310348" sldId="265"/>
            <ac:spMk id="45" creationId="{EA90558F-E377-6EDB-E9DA-5EE91566EE8B}"/>
          </ac:spMkLst>
        </pc:spChg>
        <pc:spChg chg="mod">
          <ac:chgData name="Pernia, Gabriel Enrique" userId="9a9e0add-9322-4346-adec-d02d63be1c00" providerId="ADAL" clId="{8F6BF2BE-ABF4-4F8B-9356-C58C17DB06EB}" dt="2025-02-20T20:09:56.535" v="36"/>
          <ac:spMkLst>
            <pc:docMk/>
            <pc:sldMk cId="1471310348" sldId="265"/>
            <ac:spMk id="47" creationId="{74A926DB-14FA-8101-3FD1-8157767096B8}"/>
          </ac:spMkLst>
        </pc:spChg>
        <pc:spChg chg="add del mod">
          <ac:chgData name="Pernia, Gabriel Enrique" userId="9a9e0add-9322-4346-adec-d02d63be1c00" providerId="ADAL" clId="{8F6BF2BE-ABF4-4F8B-9356-C58C17DB06EB}" dt="2025-02-20T20:10:06.687" v="40" actId="478"/>
          <ac:spMkLst>
            <pc:docMk/>
            <pc:sldMk cId="1471310348" sldId="265"/>
            <ac:spMk id="48" creationId="{61E9516C-500D-0570-B8DB-472AE7ABC1D1}"/>
          </ac:spMkLst>
        </pc:spChg>
        <pc:spChg chg="mod">
          <ac:chgData name="Pernia, Gabriel Enrique" userId="9a9e0add-9322-4346-adec-d02d63be1c00" providerId="ADAL" clId="{8F6BF2BE-ABF4-4F8B-9356-C58C17DB06EB}" dt="2025-02-20T20:09:56.535" v="36"/>
          <ac:spMkLst>
            <pc:docMk/>
            <pc:sldMk cId="1471310348" sldId="265"/>
            <ac:spMk id="49" creationId="{AF4DA6B9-B635-433E-D0BD-D3560F20404F}"/>
          </ac:spMkLst>
        </pc:spChg>
        <pc:spChg chg="mod">
          <ac:chgData name="Pernia, Gabriel Enrique" userId="9a9e0add-9322-4346-adec-d02d63be1c00" providerId="ADAL" clId="{8F6BF2BE-ABF4-4F8B-9356-C58C17DB06EB}" dt="2025-02-20T20:32:07.615" v="431" actId="1076"/>
          <ac:spMkLst>
            <pc:docMk/>
            <pc:sldMk cId="1471310348" sldId="265"/>
            <ac:spMk id="51" creationId="{E4D23720-D022-3E54-57AD-F4954B7F6D90}"/>
          </ac:spMkLst>
        </pc:spChg>
        <pc:spChg chg="del mod">
          <ac:chgData name="Pernia, Gabriel Enrique" userId="9a9e0add-9322-4346-adec-d02d63be1c00" providerId="ADAL" clId="{8F6BF2BE-ABF4-4F8B-9356-C58C17DB06EB}" dt="2025-02-20T20:10:17.372" v="42" actId="478"/>
          <ac:spMkLst>
            <pc:docMk/>
            <pc:sldMk cId="1471310348" sldId="265"/>
            <ac:spMk id="52" creationId="{F02555C2-9689-ABF6-FB38-CD150385C95E}"/>
          </ac:spMkLst>
        </pc:spChg>
        <pc:spChg chg="mod">
          <ac:chgData name="Pernia, Gabriel Enrique" userId="9a9e0add-9322-4346-adec-d02d63be1c00" providerId="ADAL" clId="{8F6BF2BE-ABF4-4F8B-9356-C58C17DB06EB}" dt="2025-02-20T20:10:20.548" v="43" actId="6549"/>
          <ac:spMkLst>
            <pc:docMk/>
            <pc:sldMk cId="1471310348" sldId="265"/>
            <ac:spMk id="53" creationId="{DC11FFF2-630D-E2ED-DB92-0464661582EE}"/>
          </ac:spMkLst>
        </pc:spChg>
        <pc:spChg chg="add del mod topLvl">
          <ac:chgData name="Pernia, Gabriel Enrique" userId="9a9e0add-9322-4346-adec-d02d63be1c00" providerId="ADAL" clId="{8F6BF2BE-ABF4-4F8B-9356-C58C17DB06EB}" dt="2025-02-20T20:12:10.021" v="62" actId="1076"/>
          <ac:spMkLst>
            <pc:docMk/>
            <pc:sldMk cId="1471310348" sldId="265"/>
            <ac:spMk id="55" creationId="{4F98805F-C22E-DEBF-C90A-B6A02D341F9F}"/>
          </ac:spMkLst>
        </pc:spChg>
        <pc:spChg chg="del mod">
          <ac:chgData name="Pernia, Gabriel Enrique" userId="9a9e0add-9322-4346-adec-d02d63be1c00" providerId="ADAL" clId="{8F6BF2BE-ABF4-4F8B-9356-C58C17DB06EB}" dt="2025-02-20T20:10:47.565" v="48" actId="478"/>
          <ac:spMkLst>
            <pc:docMk/>
            <pc:sldMk cId="1471310348" sldId="265"/>
            <ac:spMk id="56" creationId="{A980CC9D-0A4B-508B-C0A6-ACC9EBFAE930}"/>
          </ac:spMkLst>
        </pc:spChg>
        <pc:spChg chg="del mod topLvl">
          <ac:chgData name="Pernia, Gabriel Enrique" userId="9a9e0add-9322-4346-adec-d02d63be1c00" providerId="ADAL" clId="{8F6BF2BE-ABF4-4F8B-9356-C58C17DB06EB}" dt="2025-02-20T20:11:03.100" v="53" actId="478"/>
          <ac:spMkLst>
            <pc:docMk/>
            <pc:sldMk cId="1471310348" sldId="265"/>
            <ac:spMk id="57" creationId="{53F3E1A9-2486-DF34-6D85-AF8894FEDDCA}"/>
          </ac:spMkLst>
        </pc:spChg>
        <pc:spChg chg="add mod">
          <ac:chgData name="Pernia, Gabriel Enrique" userId="9a9e0add-9322-4346-adec-d02d63be1c00" providerId="ADAL" clId="{8F6BF2BE-ABF4-4F8B-9356-C58C17DB06EB}" dt="2025-02-20T20:31:35.330" v="428" actId="20577"/>
          <ac:spMkLst>
            <pc:docMk/>
            <pc:sldMk cId="1471310348" sldId="265"/>
            <ac:spMk id="58" creationId="{49120645-8A67-F2BF-36D1-BF2B5134760F}"/>
          </ac:spMkLst>
        </pc:spChg>
        <pc:spChg chg="add mod">
          <ac:chgData name="Pernia, Gabriel Enrique" userId="9a9e0add-9322-4346-adec-d02d63be1c00" providerId="ADAL" clId="{8F6BF2BE-ABF4-4F8B-9356-C58C17DB06EB}" dt="2025-02-20T20:37:29.802" v="491" actId="1076"/>
          <ac:spMkLst>
            <pc:docMk/>
            <pc:sldMk cId="1471310348" sldId="265"/>
            <ac:spMk id="59" creationId="{C367A531-3019-FCEB-77AF-EF5DF3CA1D34}"/>
          </ac:spMkLst>
        </pc:spChg>
        <pc:spChg chg="add mod">
          <ac:chgData name="Pernia, Gabriel Enrique" userId="9a9e0add-9322-4346-adec-d02d63be1c00" providerId="ADAL" clId="{8F6BF2BE-ABF4-4F8B-9356-C58C17DB06EB}" dt="2025-02-20T20:39:48.892" v="653" actId="20577"/>
          <ac:spMkLst>
            <pc:docMk/>
            <pc:sldMk cId="1471310348" sldId="265"/>
            <ac:spMk id="60" creationId="{201650A4-0C89-2BD7-28A9-778C527EAFFB}"/>
          </ac:spMkLst>
        </pc:spChg>
        <pc:grpChg chg="add mod">
          <ac:chgData name="Pernia, Gabriel Enrique" userId="9a9e0add-9322-4346-adec-d02d63be1c00" providerId="ADAL" clId="{8F6BF2BE-ABF4-4F8B-9356-C58C17DB06EB}" dt="2025-02-20T20:28:23.975" v="289" actId="1076"/>
          <ac:grpSpMkLst>
            <pc:docMk/>
            <pc:sldMk cId="1471310348" sldId="265"/>
            <ac:grpSpMk id="4" creationId="{6D0380CF-9174-38FD-DE6C-2C2FAC4C8D2E}"/>
          </ac:grpSpMkLst>
        </pc:grpChg>
        <pc:grpChg chg="add mod">
          <ac:chgData name="Pernia, Gabriel Enrique" userId="9a9e0add-9322-4346-adec-d02d63be1c00" providerId="ADAL" clId="{8F6BF2BE-ABF4-4F8B-9356-C58C17DB06EB}" dt="2025-02-20T20:28:20.254" v="288" actId="1076"/>
          <ac:grpSpMkLst>
            <pc:docMk/>
            <pc:sldMk cId="1471310348" sldId="265"/>
            <ac:grpSpMk id="7" creationId="{9FB69C18-AE22-5D8E-528A-BD3E22F6E0C6}"/>
          </ac:grpSpMkLst>
        </pc:grpChg>
        <pc:grpChg chg="add mod">
          <ac:chgData name="Pernia, Gabriel Enrique" userId="9a9e0add-9322-4346-adec-d02d63be1c00" providerId="ADAL" clId="{8F6BF2BE-ABF4-4F8B-9356-C58C17DB06EB}" dt="2025-02-20T20:28:17.270" v="287" actId="1076"/>
          <ac:grpSpMkLst>
            <pc:docMk/>
            <pc:sldMk cId="1471310348" sldId="265"/>
            <ac:grpSpMk id="14" creationId="{C8A0FDE9-0828-C92A-7BC0-9AB4A77CBE34}"/>
          </ac:grpSpMkLst>
        </pc:grpChg>
        <pc:grpChg chg="add mod">
          <ac:chgData name="Pernia, Gabriel Enrique" userId="9a9e0add-9322-4346-adec-d02d63be1c00" providerId="ADAL" clId="{8F6BF2BE-ABF4-4F8B-9356-C58C17DB06EB}" dt="2025-02-20T20:31:14.545" v="405" actId="1076"/>
          <ac:grpSpMkLst>
            <pc:docMk/>
            <pc:sldMk cId="1471310348" sldId="265"/>
            <ac:grpSpMk id="17" creationId="{D1BF8FA7-A363-7DEC-19B4-3B42CDFA91D6}"/>
          </ac:grpSpMkLst>
        </pc:grpChg>
        <pc:grpChg chg="add mod">
          <ac:chgData name="Pernia, Gabriel Enrique" userId="9a9e0add-9322-4346-adec-d02d63be1c00" providerId="ADAL" clId="{8F6BF2BE-ABF4-4F8B-9356-C58C17DB06EB}" dt="2025-02-20T20:28:12.724" v="286" actId="1076"/>
          <ac:grpSpMkLst>
            <pc:docMk/>
            <pc:sldMk cId="1471310348" sldId="265"/>
            <ac:grpSpMk id="24" creationId="{A564CBBC-C073-2A06-FE13-B4A79FD41A9C}"/>
          </ac:grpSpMkLst>
        </pc:grpChg>
        <pc:grpChg chg="add mod">
          <ac:chgData name="Pernia, Gabriel Enrique" userId="9a9e0add-9322-4346-adec-d02d63be1c00" providerId="ADAL" clId="{8F6BF2BE-ABF4-4F8B-9356-C58C17DB06EB}" dt="2025-02-20T20:28:09.628" v="285" actId="1076"/>
          <ac:grpSpMkLst>
            <pc:docMk/>
            <pc:sldMk cId="1471310348" sldId="265"/>
            <ac:grpSpMk id="28" creationId="{329E5EC9-41B4-9C29-BF64-75F878085A1D}"/>
          </ac:grpSpMkLst>
        </pc:grpChg>
        <pc:grpChg chg="add mod">
          <ac:chgData name="Pernia, Gabriel Enrique" userId="9a9e0add-9322-4346-adec-d02d63be1c00" providerId="ADAL" clId="{8F6BF2BE-ABF4-4F8B-9356-C58C17DB06EB}" dt="2025-02-20T20:08:30.804" v="27"/>
          <ac:grpSpMkLst>
            <pc:docMk/>
            <pc:sldMk cId="1471310348" sldId="265"/>
            <ac:grpSpMk id="38" creationId="{9A957B7A-8E4A-003F-A2E7-03AB29929C0A}"/>
          </ac:grpSpMkLst>
        </pc:grpChg>
        <pc:grpChg chg="add mod">
          <ac:chgData name="Pernia, Gabriel Enrique" userId="9a9e0add-9322-4346-adec-d02d63be1c00" providerId="ADAL" clId="{8F6BF2BE-ABF4-4F8B-9356-C58C17DB06EB}" dt="2025-02-20T20:10:33.624" v="46" actId="14100"/>
          <ac:grpSpMkLst>
            <pc:docMk/>
            <pc:sldMk cId="1471310348" sldId="265"/>
            <ac:grpSpMk id="42" creationId="{BF47E2C1-FAB0-E738-2B6F-015B177764D3}"/>
          </ac:grpSpMkLst>
        </pc:grpChg>
        <pc:grpChg chg="add mod">
          <ac:chgData name="Pernia, Gabriel Enrique" userId="9a9e0add-9322-4346-adec-d02d63be1c00" providerId="ADAL" clId="{8F6BF2BE-ABF4-4F8B-9356-C58C17DB06EB}" dt="2025-02-20T20:10:06.187" v="39" actId="1076"/>
          <ac:grpSpMkLst>
            <pc:docMk/>
            <pc:sldMk cId="1471310348" sldId="265"/>
            <ac:grpSpMk id="46" creationId="{CBB0D0FE-8F34-3B6C-4185-DA04D406B3A6}"/>
          </ac:grpSpMkLst>
        </pc:grpChg>
        <pc:grpChg chg="add mod">
          <ac:chgData name="Pernia, Gabriel Enrique" userId="9a9e0add-9322-4346-adec-d02d63be1c00" providerId="ADAL" clId="{8F6BF2BE-ABF4-4F8B-9356-C58C17DB06EB}" dt="2025-02-20T20:10:26.874" v="44" actId="1076"/>
          <ac:grpSpMkLst>
            <pc:docMk/>
            <pc:sldMk cId="1471310348" sldId="265"/>
            <ac:grpSpMk id="50" creationId="{AAA94DC1-46DF-55C3-E4A1-234DB6BEEBFD}"/>
          </ac:grpSpMkLst>
        </pc:grpChg>
        <pc:grpChg chg="add del mod">
          <ac:chgData name="Pernia, Gabriel Enrique" userId="9a9e0add-9322-4346-adec-d02d63be1c00" providerId="ADAL" clId="{8F6BF2BE-ABF4-4F8B-9356-C58C17DB06EB}" dt="2025-02-20T20:11:03.100" v="53" actId="478"/>
          <ac:grpSpMkLst>
            <pc:docMk/>
            <pc:sldMk cId="1471310348" sldId="265"/>
            <ac:grpSpMk id="54" creationId="{86A0BC22-4E8B-8133-D129-FCB3B349B8C0}"/>
          </ac:grpSpMkLst>
        </pc:grpChg>
      </pc:sldChg>
      <pc:sldChg chg="addSp delSp modSp add mod ord">
        <pc:chgData name="Pernia, Gabriel Enrique" userId="9a9e0add-9322-4346-adec-d02d63be1c00" providerId="ADAL" clId="{8F6BF2BE-ABF4-4F8B-9356-C58C17DB06EB}" dt="2025-02-20T20:58:22.941" v="778" actId="20577"/>
        <pc:sldMkLst>
          <pc:docMk/>
          <pc:sldMk cId="2562713149" sldId="266"/>
        </pc:sldMkLst>
        <pc:spChg chg="del">
          <ac:chgData name="Pernia, Gabriel Enrique" userId="9a9e0add-9322-4346-adec-d02d63be1c00" providerId="ADAL" clId="{8F6BF2BE-ABF4-4F8B-9356-C58C17DB06EB}" dt="2025-02-20T20:45:26.003" v="682" actId="478"/>
          <ac:spMkLst>
            <pc:docMk/>
            <pc:sldMk cId="2562713149" sldId="266"/>
            <ac:spMk id="2" creationId="{24E0A534-C3EF-BFE7-9676-5724DD8BDBC3}"/>
          </ac:spMkLst>
        </pc:spChg>
        <pc:spChg chg="mod">
          <ac:chgData name="Pernia, Gabriel Enrique" userId="9a9e0add-9322-4346-adec-d02d63be1c00" providerId="ADAL" clId="{8F6BF2BE-ABF4-4F8B-9356-C58C17DB06EB}" dt="2025-02-20T20:56:58.846" v="760"/>
          <ac:spMkLst>
            <pc:docMk/>
            <pc:sldMk cId="2562713149" sldId="266"/>
            <ac:spMk id="3" creationId="{72E51298-7922-CDB9-C714-5252F351DFD9}"/>
          </ac:spMkLst>
        </pc:spChg>
        <pc:spChg chg="add del mod">
          <ac:chgData name="Pernia, Gabriel Enrique" userId="9a9e0add-9322-4346-adec-d02d63be1c00" providerId="ADAL" clId="{8F6BF2BE-ABF4-4F8B-9356-C58C17DB06EB}" dt="2025-02-20T20:58:22.941" v="778" actId="20577"/>
          <ac:spMkLst>
            <pc:docMk/>
            <pc:sldMk cId="2562713149" sldId="266"/>
            <ac:spMk id="5" creationId="{34D17B66-427E-CAE8-024F-951C2C193CE3}"/>
          </ac:spMkLst>
        </pc:spChg>
        <pc:spChg chg="del">
          <ac:chgData name="Pernia, Gabriel Enrique" userId="9a9e0add-9322-4346-adec-d02d63be1c00" providerId="ADAL" clId="{8F6BF2BE-ABF4-4F8B-9356-C58C17DB06EB}" dt="2025-02-20T20:45:26.003" v="682" actId="478"/>
          <ac:spMkLst>
            <pc:docMk/>
            <pc:sldMk cId="2562713149" sldId="266"/>
            <ac:spMk id="8" creationId="{1CBAE02B-482F-AADE-148C-B94E96CD80DD}"/>
          </ac:spMkLst>
        </pc:spChg>
        <pc:spChg chg="del">
          <ac:chgData name="Pernia, Gabriel Enrique" userId="9a9e0add-9322-4346-adec-d02d63be1c00" providerId="ADAL" clId="{8F6BF2BE-ABF4-4F8B-9356-C58C17DB06EB}" dt="2025-02-20T20:45:26.003" v="682" actId="478"/>
          <ac:spMkLst>
            <pc:docMk/>
            <pc:sldMk cId="2562713149" sldId="266"/>
            <ac:spMk id="9" creationId="{6B7D4CEF-6F71-115E-E964-D8DA6D67BB93}"/>
          </ac:spMkLst>
        </pc:spChg>
        <pc:spChg chg="del">
          <ac:chgData name="Pernia, Gabriel Enrique" userId="9a9e0add-9322-4346-adec-d02d63be1c00" providerId="ADAL" clId="{8F6BF2BE-ABF4-4F8B-9356-C58C17DB06EB}" dt="2025-02-20T20:45:26.003" v="682" actId="478"/>
          <ac:spMkLst>
            <pc:docMk/>
            <pc:sldMk cId="2562713149" sldId="266"/>
            <ac:spMk id="10" creationId="{DCB5DF96-DFFE-10E7-C257-E7B05A555C9C}"/>
          </ac:spMkLst>
        </pc:spChg>
        <pc:spChg chg="del">
          <ac:chgData name="Pernia, Gabriel Enrique" userId="9a9e0add-9322-4346-adec-d02d63be1c00" providerId="ADAL" clId="{8F6BF2BE-ABF4-4F8B-9356-C58C17DB06EB}" dt="2025-02-20T20:45:26.003" v="682" actId="478"/>
          <ac:spMkLst>
            <pc:docMk/>
            <pc:sldMk cId="2562713149" sldId="266"/>
            <ac:spMk id="11" creationId="{AAA0EC0C-003F-7D7F-2779-C145C8315D9A}"/>
          </ac:spMkLst>
        </pc:spChg>
        <pc:spChg chg="del">
          <ac:chgData name="Pernia, Gabriel Enrique" userId="9a9e0add-9322-4346-adec-d02d63be1c00" providerId="ADAL" clId="{8F6BF2BE-ABF4-4F8B-9356-C58C17DB06EB}" dt="2025-02-20T20:45:26.003" v="682" actId="478"/>
          <ac:spMkLst>
            <pc:docMk/>
            <pc:sldMk cId="2562713149" sldId="266"/>
            <ac:spMk id="20" creationId="{1556D7B5-97EF-F464-9788-17265F76EAED}"/>
          </ac:spMkLst>
        </pc:spChg>
        <pc:spChg chg="del">
          <ac:chgData name="Pernia, Gabriel Enrique" userId="9a9e0add-9322-4346-adec-d02d63be1c00" providerId="ADAL" clId="{8F6BF2BE-ABF4-4F8B-9356-C58C17DB06EB}" dt="2025-02-20T20:45:26.003" v="682" actId="478"/>
          <ac:spMkLst>
            <pc:docMk/>
            <pc:sldMk cId="2562713149" sldId="266"/>
            <ac:spMk id="21" creationId="{03DFCDA5-351A-6BCE-5309-13F8D26C8E8F}"/>
          </ac:spMkLst>
        </pc:spChg>
        <pc:spChg chg="del">
          <ac:chgData name="Pernia, Gabriel Enrique" userId="9a9e0add-9322-4346-adec-d02d63be1c00" providerId="ADAL" clId="{8F6BF2BE-ABF4-4F8B-9356-C58C17DB06EB}" dt="2025-02-20T20:45:26.003" v="682" actId="478"/>
          <ac:spMkLst>
            <pc:docMk/>
            <pc:sldMk cId="2562713149" sldId="266"/>
            <ac:spMk id="22" creationId="{DEEE4DC3-C804-7D0C-9AB4-EB62C5D3EAB6}"/>
          </ac:spMkLst>
        </pc:spChg>
        <pc:spChg chg="del">
          <ac:chgData name="Pernia, Gabriel Enrique" userId="9a9e0add-9322-4346-adec-d02d63be1c00" providerId="ADAL" clId="{8F6BF2BE-ABF4-4F8B-9356-C58C17DB06EB}" dt="2025-02-20T20:45:26.003" v="682" actId="478"/>
          <ac:spMkLst>
            <pc:docMk/>
            <pc:sldMk cId="2562713149" sldId="266"/>
            <ac:spMk id="23" creationId="{B71C68D6-1538-1421-7791-774FB8DB3F75}"/>
          </ac:spMkLst>
        </pc:spChg>
        <pc:picChg chg="add mod">
          <ac:chgData name="Pernia, Gabriel Enrique" userId="9a9e0add-9322-4346-adec-d02d63be1c00" providerId="ADAL" clId="{8F6BF2BE-ABF4-4F8B-9356-C58C17DB06EB}" dt="2025-02-20T20:57:22.917" v="767" actId="1076"/>
          <ac:picMkLst>
            <pc:docMk/>
            <pc:sldMk cId="2562713149" sldId="266"/>
            <ac:picMk id="6" creationId="{06D546C0-BFD6-FF5D-0AD2-DEA95A581A7F}"/>
          </ac:picMkLst>
        </pc:picChg>
      </pc:sldChg>
      <pc:sldChg chg="addSp modSp add mod ord">
        <pc:chgData name="Pernia, Gabriel Enrique" userId="9a9e0add-9322-4346-adec-d02d63be1c00" providerId="ADAL" clId="{8F6BF2BE-ABF4-4F8B-9356-C58C17DB06EB}" dt="2025-02-20T20:50:59.162" v="733" actId="207"/>
        <pc:sldMkLst>
          <pc:docMk/>
          <pc:sldMk cId="1491514394" sldId="267"/>
        </pc:sldMkLst>
        <pc:spChg chg="add mod">
          <ac:chgData name="Pernia, Gabriel Enrique" userId="9a9e0add-9322-4346-adec-d02d63be1c00" providerId="ADAL" clId="{8F6BF2BE-ABF4-4F8B-9356-C58C17DB06EB}" dt="2025-02-20T20:47:21.931" v="723" actId="207"/>
          <ac:spMkLst>
            <pc:docMk/>
            <pc:sldMk cId="1491514394" sldId="267"/>
            <ac:spMk id="2" creationId="{3AE5AEB5-7934-CA81-EA43-EFA847F7D4CD}"/>
          </ac:spMkLst>
        </pc:spChg>
        <pc:spChg chg="mod">
          <ac:chgData name="Pernia, Gabriel Enrique" userId="9a9e0add-9322-4346-adec-d02d63be1c00" providerId="ADAL" clId="{8F6BF2BE-ABF4-4F8B-9356-C58C17DB06EB}" dt="2025-02-20T20:45:45.020" v="710" actId="20577"/>
          <ac:spMkLst>
            <pc:docMk/>
            <pc:sldMk cId="1491514394" sldId="267"/>
            <ac:spMk id="3" creationId="{72E51298-7922-CDB9-C714-5252F351DFD9}"/>
          </ac:spMkLst>
        </pc:spChg>
        <pc:spChg chg="add mod">
          <ac:chgData name="Pernia, Gabriel Enrique" userId="9a9e0add-9322-4346-adec-d02d63be1c00" providerId="ADAL" clId="{8F6BF2BE-ABF4-4F8B-9356-C58C17DB06EB}" dt="2025-02-20T20:50:13.028" v="728" actId="108"/>
          <ac:spMkLst>
            <pc:docMk/>
            <pc:sldMk cId="1491514394" sldId="267"/>
            <ac:spMk id="4" creationId="{D2BE8FFD-3BBF-ACCF-DD1F-C17AB559E8FC}"/>
          </ac:spMkLst>
        </pc:spChg>
        <pc:spChg chg="add mod">
          <ac:chgData name="Pernia, Gabriel Enrique" userId="9a9e0add-9322-4346-adec-d02d63be1c00" providerId="ADAL" clId="{8F6BF2BE-ABF4-4F8B-9356-C58C17DB06EB}" dt="2025-02-20T20:50:28.738" v="732" actId="108"/>
          <ac:spMkLst>
            <pc:docMk/>
            <pc:sldMk cId="1491514394" sldId="267"/>
            <ac:spMk id="5" creationId="{6C1A1247-AD14-4CE7-C962-03F8033BFAB5}"/>
          </ac:spMkLst>
        </pc:spChg>
        <pc:spChg chg="add mod">
          <ac:chgData name="Pernia, Gabriel Enrique" userId="9a9e0add-9322-4346-adec-d02d63be1c00" providerId="ADAL" clId="{8F6BF2BE-ABF4-4F8B-9356-C58C17DB06EB}" dt="2025-02-20T20:46:01.819" v="712" actId="207"/>
          <ac:spMkLst>
            <pc:docMk/>
            <pc:sldMk cId="1491514394" sldId="267"/>
            <ac:spMk id="6" creationId="{63FD7098-E984-9FA3-4F08-D4C9ADD9930A}"/>
          </ac:spMkLst>
        </pc:spChg>
        <pc:spChg chg="add mod">
          <ac:chgData name="Pernia, Gabriel Enrique" userId="9a9e0add-9322-4346-adec-d02d63be1c00" providerId="ADAL" clId="{8F6BF2BE-ABF4-4F8B-9356-C58C17DB06EB}" dt="2025-02-20T20:46:04.131" v="713" actId="207"/>
          <ac:spMkLst>
            <pc:docMk/>
            <pc:sldMk cId="1491514394" sldId="267"/>
            <ac:spMk id="7" creationId="{98B5429F-4348-E355-57ED-A28A34906D00}"/>
          </ac:spMkLst>
        </pc:spChg>
        <pc:spChg chg="add mod">
          <ac:chgData name="Pernia, Gabriel Enrique" userId="9a9e0add-9322-4346-adec-d02d63be1c00" providerId="ADAL" clId="{8F6BF2BE-ABF4-4F8B-9356-C58C17DB06EB}" dt="2025-02-20T20:46:11.390" v="716" actId="207"/>
          <ac:spMkLst>
            <pc:docMk/>
            <pc:sldMk cId="1491514394" sldId="267"/>
            <ac:spMk id="8" creationId="{78759494-B764-19FE-F059-A32249ACF7B5}"/>
          </ac:spMkLst>
        </pc:spChg>
        <pc:spChg chg="add mod">
          <ac:chgData name="Pernia, Gabriel Enrique" userId="9a9e0add-9322-4346-adec-d02d63be1c00" providerId="ADAL" clId="{8F6BF2BE-ABF4-4F8B-9356-C58C17DB06EB}" dt="2025-02-20T20:50:17.532" v="729" actId="108"/>
          <ac:spMkLst>
            <pc:docMk/>
            <pc:sldMk cId="1491514394" sldId="267"/>
            <ac:spMk id="9" creationId="{5342D3E2-D1C1-28FE-935F-B8741543ABCD}"/>
          </ac:spMkLst>
        </pc:spChg>
        <pc:spChg chg="add mod">
          <ac:chgData name="Pernia, Gabriel Enrique" userId="9a9e0add-9322-4346-adec-d02d63be1c00" providerId="ADAL" clId="{8F6BF2BE-ABF4-4F8B-9356-C58C17DB06EB}" dt="2025-02-20T20:46:09.046" v="715" actId="207"/>
          <ac:spMkLst>
            <pc:docMk/>
            <pc:sldMk cId="1491514394" sldId="267"/>
            <ac:spMk id="10" creationId="{0309578B-462E-2A6B-C4F1-4804C270D5BF}"/>
          </ac:spMkLst>
        </pc:spChg>
        <pc:spChg chg="mod">
          <ac:chgData name="Pernia, Gabriel Enrique" userId="9a9e0add-9322-4346-adec-d02d63be1c00" providerId="ADAL" clId="{8F6BF2BE-ABF4-4F8B-9356-C58C17DB06EB}" dt="2025-02-20T20:45:57.498" v="711"/>
          <ac:spMkLst>
            <pc:docMk/>
            <pc:sldMk cId="1491514394" sldId="267"/>
            <ac:spMk id="12" creationId="{D4942015-28FD-62FC-CA18-6A1C8928E010}"/>
          </ac:spMkLst>
        </pc:spChg>
        <pc:spChg chg="mod">
          <ac:chgData name="Pernia, Gabriel Enrique" userId="9a9e0add-9322-4346-adec-d02d63be1c00" providerId="ADAL" clId="{8F6BF2BE-ABF4-4F8B-9356-C58C17DB06EB}" dt="2025-02-20T20:45:57.498" v="711"/>
          <ac:spMkLst>
            <pc:docMk/>
            <pc:sldMk cId="1491514394" sldId="267"/>
            <ac:spMk id="13" creationId="{1F236882-672B-0273-A608-A849033E784F}"/>
          </ac:spMkLst>
        </pc:spChg>
        <pc:spChg chg="add mod">
          <ac:chgData name="Pernia, Gabriel Enrique" userId="9a9e0add-9322-4346-adec-d02d63be1c00" providerId="ADAL" clId="{8F6BF2BE-ABF4-4F8B-9356-C58C17DB06EB}" dt="2025-02-20T20:45:57.498" v="711"/>
          <ac:spMkLst>
            <pc:docMk/>
            <pc:sldMk cId="1491514394" sldId="267"/>
            <ac:spMk id="14" creationId="{B29818D3-24D0-7576-458E-E285F6AE767F}"/>
          </ac:spMkLst>
        </pc:spChg>
        <pc:spChg chg="add mod">
          <ac:chgData name="Pernia, Gabriel Enrique" userId="9a9e0add-9322-4346-adec-d02d63be1c00" providerId="ADAL" clId="{8F6BF2BE-ABF4-4F8B-9356-C58C17DB06EB}" dt="2025-02-20T20:45:57.498" v="711"/>
          <ac:spMkLst>
            <pc:docMk/>
            <pc:sldMk cId="1491514394" sldId="267"/>
            <ac:spMk id="15" creationId="{165BC9F2-3FAD-4204-3B15-12ABC50F0578}"/>
          </ac:spMkLst>
        </pc:spChg>
        <pc:spChg chg="add mod">
          <ac:chgData name="Pernia, Gabriel Enrique" userId="9a9e0add-9322-4346-adec-d02d63be1c00" providerId="ADAL" clId="{8F6BF2BE-ABF4-4F8B-9356-C58C17DB06EB}" dt="2025-02-20T20:45:57.498" v="711"/>
          <ac:spMkLst>
            <pc:docMk/>
            <pc:sldMk cId="1491514394" sldId="267"/>
            <ac:spMk id="16" creationId="{AAAB91B4-EA51-9A50-D75E-0299960A6A27}"/>
          </ac:spMkLst>
        </pc:spChg>
        <pc:spChg chg="add mod">
          <ac:chgData name="Pernia, Gabriel Enrique" userId="9a9e0add-9322-4346-adec-d02d63be1c00" providerId="ADAL" clId="{8F6BF2BE-ABF4-4F8B-9356-C58C17DB06EB}" dt="2025-02-20T20:45:57.498" v="711"/>
          <ac:spMkLst>
            <pc:docMk/>
            <pc:sldMk cId="1491514394" sldId="267"/>
            <ac:spMk id="17" creationId="{B4D71F0B-C163-8DF3-51A4-765D83777005}"/>
          </ac:spMkLst>
        </pc:spChg>
        <pc:spChg chg="mod">
          <ac:chgData name="Pernia, Gabriel Enrique" userId="9a9e0add-9322-4346-adec-d02d63be1c00" providerId="ADAL" clId="{8F6BF2BE-ABF4-4F8B-9356-C58C17DB06EB}" dt="2025-02-20T20:45:57.498" v="711"/>
          <ac:spMkLst>
            <pc:docMk/>
            <pc:sldMk cId="1491514394" sldId="267"/>
            <ac:spMk id="19" creationId="{1184F2FE-0EF8-FCBB-D592-B27798E61A8A}"/>
          </ac:spMkLst>
        </pc:spChg>
        <pc:spChg chg="mod">
          <ac:chgData name="Pernia, Gabriel Enrique" userId="9a9e0add-9322-4346-adec-d02d63be1c00" providerId="ADAL" clId="{8F6BF2BE-ABF4-4F8B-9356-C58C17DB06EB}" dt="2025-02-20T20:45:57.498" v="711"/>
          <ac:spMkLst>
            <pc:docMk/>
            <pc:sldMk cId="1491514394" sldId="267"/>
            <ac:spMk id="20" creationId="{2FD0B0F1-4374-B34A-E009-FF0ECA78C043}"/>
          </ac:spMkLst>
        </pc:spChg>
        <pc:spChg chg="mod">
          <ac:chgData name="Pernia, Gabriel Enrique" userId="9a9e0add-9322-4346-adec-d02d63be1c00" providerId="ADAL" clId="{8F6BF2BE-ABF4-4F8B-9356-C58C17DB06EB}" dt="2025-02-20T20:45:57.498" v="711"/>
          <ac:spMkLst>
            <pc:docMk/>
            <pc:sldMk cId="1491514394" sldId="267"/>
            <ac:spMk id="22" creationId="{64BF811F-0D32-58CA-BC1B-E4250A801E8A}"/>
          </ac:spMkLst>
        </pc:spChg>
        <pc:spChg chg="mod">
          <ac:chgData name="Pernia, Gabriel Enrique" userId="9a9e0add-9322-4346-adec-d02d63be1c00" providerId="ADAL" clId="{8F6BF2BE-ABF4-4F8B-9356-C58C17DB06EB}" dt="2025-02-20T20:50:59.162" v="733" actId="207"/>
          <ac:spMkLst>
            <pc:docMk/>
            <pc:sldMk cId="1491514394" sldId="267"/>
            <ac:spMk id="23" creationId="{3A1454C5-2B7B-811B-2DB2-AC3BFC74790B}"/>
          </ac:spMkLst>
        </pc:spChg>
        <pc:spChg chg="mod">
          <ac:chgData name="Pernia, Gabriel Enrique" userId="9a9e0add-9322-4346-adec-d02d63be1c00" providerId="ADAL" clId="{8F6BF2BE-ABF4-4F8B-9356-C58C17DB06EB}" dt="2025-02-20T20:45:57.498" v="711"/>
          <ac:spMkLst>
            <pc:docMk/>
            <pc:sldMk cId="1491514394" sldId="267"/>
            <ac:spMk id="25" creationId="{054FAC40-22EF-32AB-BD4B-C3A4AE0A1896}"/>
          </ac:spMkLst>
        </pc:spChg>
        <pc:spChg chg="mod">
          <ac:chgData name="Pernia, Gabriel Enrique" userId="9a9e0add-9322-4346-adec-d02d63be1c00" providerId="ADAL" clId="{8F6BF2BE-ABF4-4F8B-9356-C58C17DB06EB}" dt="2025-02-20T20:45:57.498" v="711"/>
          <ac:spMkLst>
            <pc:docMk/>
            <pc:sldMk cId="1491514394" sldId="267"/>
            <ac:spMk id="27" creationId="{8DD0C9F9-3A91-EE68-ABC8-67D438E6F307}"/>
          </ac:spMkLst>
        </pc:spChg>
        <pc:spChg chg="mod">
          <ac:chgData name="Pernia, Gabriel Enrique" userId="9a9e0add-9322-4346-adec-d02d63be1c00" providerId="ADAL" clId="{8F6BF2BE-ABF4-4F8B-9356-C58C17DB06EB}" dt="2025-02-20T20:45:57.498" v="711"/>
          <ac:spMkLst>
            <pc:docMk/>
            <pc:sldMk cId="1491514394" sldId="267"/>
            <ac:spMk id="28" creationId="{5F89BC7A-DD14-AEAC-3B08-37BDAAB6229A}"/>
          </ac:spMkLst>
        </pc:spChg>
        <pc:spChg chg="mod">
          <ac:chgData name="Pernia, Gabriel Enrique" userId="9a9e0add-9322-4346-adec-d02d63be1c00" providerId="ADAL" clId="{8F6BF2BE-ABF4-4F8B-9356-C58C17DB06EB}" dt="2025-02-20T20:45:57.498" v="711"/>
          <ac:spMkLst>
            <pc:docMk/>
            <pc:sldMk cId="1491514394" sldId="267"/>
            <ac:spMk id="30" creationId="{F0C47A9B-5E10-22F4-A082-4A2F0E819DE4}"/>
          </ac:spMkLst>
        </pc:spChg>
        <pc:spChg chg="mod">
          <ac:chgData name="Pernia, Gabriel Enrique" userId="9a9e0add-9322-4346-adec-d02d63be1c00" providerId="ADAL" clId="{8F6BF2BE-ABF4-4F8B-9356-C58C17DB06EB}" dt="2025-02-20T20:45:57.498" v="711"/>
          <ac:spMkLst>
            <pc:docMk/>
            <pc:sldMk cId="1491514394" sldId="267"/>
            <ac:spMk id="31" creationId="{49384D68-E79C-889F-B7D4-A6B0A785215F}"/>
          </ac:spMkLst>
        </pc:spChg>
        <pc:spChg chg="add mod">
          <ac:chgData name="Pernia, Gabriel Enrique" userId="9a9e0add-9322-4346-adec-d02d63be1c00" providerId="ADAL" clId="{8F6BF2BE-ABF4-4F8B-9356-C58C17DB06EB}" dt="2025-02-20T20:46:06.250" v="714" actId="207"/>
          <ac:spMkLst>
            <pc:docMk/>
            <pc:sldMk cId="1491514394" sldId="267"/>
            <ac:spMk id="32" creationId="{58A0CCD2-E0CD-2474-D70A-FD59161B53EA}"/>
          </ac:spMkLst>
        </pc:spChg>
        <pc:grpChg chg="add mod">
          <ac:chgData name="Pernia, Gabriel Enrique" userId="9a9e0add-9322-4346-adec-d02d63be1c00" providerId="ADAL" clId="{8F6BF2BE-ABF4-4F8B-9356-C58C17DB06EB}" dt="2025-02-20T20:45:57.498" v="711"/>
          <ac:grpSpMkLst>
            <pc:docMk/>
            <pc:sldMk cId="1491514394" sldId="267"/>
            <ac:grpSpMk id="11" creationId="{ED4257F4-4F54-178A-A657-3FAB17D34FDE}"/>
          </ac:grpSpMkLst>
        </pc:grpChg>
        <pc:grpChg chg="add mod">
          <ac:chgData name="Pernia, Gabriel Enrique" userId="9a9e0add-9322-4346-adec-d02d63be1c00" providerId="ADAL" clId="{8F6BF2BE-ABF4-4F8B-9356-C58C17DB06EB}" dt="2025-02-20T20:45:57.498" v="711"/>
          <ac:grpSpMkLst>
            <pc:docMk/>
            <pc:sldMk cId="1491514394" sldId="267"/>
            <ac:grpSpMk id="18" creationId="{A17A88B9-A819-758D-1B8F-6CE879FAFB52}"/>
          </ac:grpSpMkLst>
        </pc:grpChg>
        <pc:grpChg chg="add mod">
          <ac:chgData name="Pernia, Gabriel Enrique" userId="9a9e0add-9322-4346-adec-d02d63be1c00" providerId="ADAL" clId="{8F6BF2BE-ABF4-4F8B-9356-C58C17DB06EB}" dt="2025-02-20T20:45:57.498" v="711"/>
          <ac:grpSpMkLst>
            <pc:docMk/>
            <pc:sldMk cId="1491514394" sldId="267"/>
            <ac:grpSpMk id="21" creationId="{B731F7A1-C09F-87F3-40E3-4361D6918311}"/>
          </ac:grpSpMkLst>
        </pc:grpChg>
        <pc:grpChg chg="add mod">
          <ac:chgData name="Pernia, Gabriel Enrique" userId="9a9e0add-9322-4346-adec-d02d63be1c00" providerId="ADAL" clId="{8F6BF2BE-ABF4-4F8B-9356-C58C17DB06EB}" dt="2025-02-20T20:45:57.498" v="711"/>
          <ac:grpSpMkLst>
            <pc:docMk/>
            <pc:sldMk cId="1491514394" sldId="267"/>
            <ac:grpSpMk id="24" creationId="{4878A77A-2676-FFAC-8501-226979DCDF1B}"/>
          </ac:grpSpMkLst>
        </pc:grpChg>
        <pc:grpChg chg="mod">
          <ac:chgData name="Pernia, Gabriel Enrique" userId="9a9e0add-9322-4346-adec-d02d63be1c00" providerId="ADAL" clId="{8F6BF2BE-ABF4-4F8B-9356-C58C17DB06EB}" dt="2025-02-20T20:45:57.498" v="711"/>
          <ac:grpSpMkLst>
            <pc:docMk/>
            <pc:sldMk cId="1491514394" sldId="267"/>
            <ac:grpSpMk id="26" creationId="{E5C98D1F-2D46-1EDB-B69A-D6937272F186}"/>
          </ac:grpSpMkLst>
        </pc:grpChg>
        <pc:grpChg chg="add mod">
          <ac:chgData name="Pernia, Gabriel Enrique" userId="9a9e0add-9322-4346-adec-d02d63be1c00" providerId="ADAL" clId="{8F6BF2BE-ABF4-4F8B-9356-C58C17DB06EB}" dt="2025-02-20T20:45:57.498" v="711"/>
          <ac:grpSpMkLst>
            <pc:docMk/>
            <pc:sldMk cId="1491514394" sldId="267"/>
            <ac:grpSpMk id="29" creationId="{83C7A401-36F2-68D5-0C69-F11A2E930202}"/>
          </ac:grpSpMkLst>
        </pc:grpChg>
      </pc:sldChg>
      <pc:sldChg chg="addSp modSp add mod">
        <pc:chgData name="Pernia, Gabriel Enrique" userId="9a9e0add-9322-4346-adec-d02d63be1c00" providerId="ADAL" clId="{8F6BF2BE-ABF4-4F8B-9356-C58C17DB06EB}" dt="2025-02-21T12:38:09.885" v="1790" actId="207"/>
        <pc:sldMkLst>
          <pc:docMk/>
          <pc:sldMk cId="1963402093" sldId="268"/>
        </pc:sldMkLst>
        <pc:spChg chg="mod">
          <ac:chgData name="Pernia, Gabriel Enrique" userId="9a9e0add-9322-4346-adec-d02d63be1c00" providerId="ADAL" clId="{8F6BF2BE-ABF4-4F8B-9356-C58C17DB06EB}" dt="2025-02-20T20:51:27.418" v="737"/>
          <ac:spMkLst>
            <pc:docMk/>
            <pc:sldMk cId="1963402093" sldId="268"/>
            <ac:spMk id="3" creationId="{72E51298-7922-CDB9-C714-5252F351DFD9}"/>
          </ac:spMkLst>
        </pc:spChg>
        <pc:spChg chg="mod">
          <ac:chgData name="Pernia, Gabriel Enrique" userId="9a9e0add-9322-4346-adec-d02d63be1c00" providerId="ADAL" clId="{8F6BF2BE-ABF4-4F8B-9356-C58C17DB06EB}" dt="2025-02-20T20:51:36.433" v="738"/>
          <ac:spMkLst>
            <pc:docMk/>
            <pc:sldMk cId="1963402093" sldId="268"/>
            <ac:spMk id="4" creationId="{317BB9AA-BD09-FC76-E802-A51E9AFD4422}"/>
          </ac:spMkLst>
        </pc:spChg>
        <pc:spChg chg="mod">
          <ac:chgData name="Pernia, Gabriel Enrique" userId="9a9e0add-9322-4346-adec-d02d63be1c00" providerId="ADAL" clId="{8F6BF2BE-ABF4-4F8B-9356-C58C17DB06EB}" dt="2025-02-20T20:55:53.393" v="749" actId="207"/>
          <ac:spMkLst>
            <pc:docMk/>
            <pc:sldMk cId="1963402093" sldId="268"/>
            <ac:spMk id="5" creationId="{8625DB70-A672-E316-D11A-53691A9D5BF9}"/>
          </ac:spMkLst>
        </pc:spChg>
        <pc:spChg chg="mod">
          <ac:chgData name="Pernia, Gabriel Enrique" userId="9a9e0add-9322-4346-adec-d02d63be1c00" providerId="ADAL" clId="{8F6BF2BE-ABF4-4F8B-9356-C58C17DB06EB}" dt="2025-02-20T20:51:36.433" v="738"/>
          <ac:spMkLst>
            <pc:docMk/>
            <pc:sldMk cId="1963402093" sldId="268"/>
            <ac:spMk id="6" creationId="{63C095EC-5FD8-8E59-D173-14D74A32D670}"/>
          </ac:spMkLst>
        </pc:spChg>
        <pc:spChg chg="mod">
          <ac:chgData name="Pernia, Gabriel Enrique" userId="9a9e0add-9322-4346-adec-d02d63be1c00" providerId="ADAL" clId="{8F6BF2BE-ABF4-4F8B-9356-C58C17DB06EB}" dt="2025-02-20T20:51:36.433" v="738"/>
          <ac:spMkLst>
            <pc:docMk/>
            <pc:sldMk cId="1963402093" sldId="268"/>
            <ac:spMk id="8" creationId="{336A93C2-DF78-B1F4-A3F9-B0DC0BDECA61}"/>
          </ac:spMkLst>
        </pc:spChg>
        <pc:spChg chg="mod">
          <ac:chgData name="Pernia, Gabriel Enrique" userId="9a9e0add-9322-4346-adec-d02d63be1c00" providerId="ADAL" clId="{8F6BF2BE-ABF4-4F8B-9356-C58C17DB06EB}" dt="2025-02-20T20:55:27.363" v="748" actId="207"/>
          <ac:spMkLst>
            <pc:docMk/>
            <pc:sldMk cId="1963402093" sldId="268"/>
            <ac:spMk id="9" creationId="{6669C9D5-7BFA-CF81-5C17-501919CBDB9C}"/>
          </ac:spMkLst>
        </pc:spChg>
        <pc:spChg chg="mod">
          <ac:chgData name="Pernia, Gabriel Enrique" userId="9a9e0add-9322-4346-adec-d02d63be1c00" providerId="ADAL" clId="{8F6BF2BE-ABF4-4F8B-9356-C58C17DB06EB}" dt="2025-02-20T20:51:36.433" v="738"/>
          <ac:spMkLst>
            <pc:docMk/>
            <pc:sldMk cId="1963402093" sldId="268"/>
            <ac:spMk id="10" creationId="{38C21AC1-6A1C-9657-18FA-53A598D8B072}"/>
          </ac:spMkLst>
        </pc:spChg>
        <pc:spChg chg="mod">
          <ac:chgData name="Pernia, Gabriel Enrique" userId="9a9e0add-9322-4346-adec-d02d63be1c00" providerId="ADAL" clId="{8F6BF2BE-ABF4-4F8B-9356-C58C17DB06EB}" dt="2025-02-20T20:51:36.433" v="738"/>
          <ac:spMkLst>
            <pc:docMk/>
            <pc:sldMk cId="1963402093" sldId="268"/>
            <ac:spMk id="12" creationId="{D63C0785-AAE8-81BB-04A1-2869065661DF}"/>
          </ac:spMkLst>
        </pc:spChg>
        <pc:spChg chg="mod">
          <ac:chgData name="Pernia, Gabriel Enrique" userId="9a9e0add-9322-4346-adec-d02d63be1c00" providerId="ADAL" clId="{8F6BF2BE-ABF4-4F8B-9356-C58C17DB06EB}" dt="2025-02-20T20:55:58.667" v="750" actId="207"/>
          <ac:spMkLst>
            <pc:docMk/>
            <pc:sldMk cId="1963402093" sldId="268"/>
            <ac:spMk id="13" creationId="{DEB84C98-2B46-1B1D-B6E7-E6E908DB2ED4}"/>
          </ac:spMkLst>
        </pc:spChg>
        <pc:spChg chg="mod">
          <ac:chgData name="Pernia, Gabriel Enrique" userId="9a9e0add-9322-4346-adec-d02d63be1c00" providerId="ADAL" clId="{8F6BF2BE-ABF4-4F8B-9356-C58C17DB06EB}" dt="2025-02-20T20:51:36.433" v="738"/>
          <ac:spMkLst>
            <pc:docMk/>
            <pc:sldMk cId="1963402093" sldId="268"/>
            <ac:spMk id="14" creationId="{085B43A0-D6FB-5BCB-7E74-B2AAA6F68B70}"/>
          </ac:spMkLst>
        </pc:spChg>
        <pc:spChg chg="mod">
          <ac:chgData name="Pernia, Gabriel Enrique" userId="9a9e0add-9322-4346-adec-d02d63be1c00" providerId="ADAL" clId="{8F6BF2BE-ABF4-4F8B-9356-C58C17DB06EB}" dt="2025-02-20T20:54:31.693" v="745" actId="108"/>
          <ac:spMkLst>
            <pc:docMk/>
            <pc:sldMk cId="1963402093" sldId="268"/>
            <ac:spMk id="16" creationId="{1C62F26B-6CC3-992D-8477-6A9CDCC8D123}"/>
          </ac:spMkLst>
        </pc:spChg>
        <pc:spChg chg="mod">
          <ac:chgData name="Pernia, Gabriel Enrique" userId="9a9e0add-9322-4346-adec-d02d63be1c00" providerId="ADAL" clId="{8F6BF2BE-ABF4-4F8B-9356-C58C17DB06EB}" dt="2025-02-20T20:55:15.640" v="746" actId="207"/>
          <ac:spMkLst>
            <pc:docMk/>
            <pc:sldMk cId="1963402093" sldId="268"/>
            <ac:spMk id="17" creationId="{EF4934DA-7F9B-CD69-D88D-C6DF641F94B6}"/>
          </ac:spMkLst>
        </pc:spChg>
        <pc:spChg chg="mod">
          <ac:chgData name="Pernia, Gabriel Enrique" userId="9a9e0add-9322-4346-adec-d02d63be1c00" providerId="ADAL" clId="{8F6BF2BE-ABF4-4F8B-9356-C58C17DB06EB}" dt="2025-02-20T20:54:31.693" v="745" actId="108"/>
          <ac:spMkLst>
            <pc:docMk/>
            <pc:sldMk cId="1963402093" sldId="268"/>
            <ac:spMk id="18" creationId="{135357A0-538A-B249-F4D9-1C2A281A1B25}"/>
          </ac:spMkLst>
        </pc:spChg>
        <pc:spChg chg="mod">
          <ac:chgData name="Pernia, Gabriel Enrique" userId="9a9e0add-9322-4346-adec-d02d63be1c00" providerId="ADAL" clId="{8F6BF2BE-ABF4-4F8B-9356-C58C17DB06EB}" dt="2025-02-21T12:38:09.885" v="1790" actId="207"/>
          <ac:spMkLst>
            <pc:docMk/>
            <pc:sldMk cId="1963402093" sldId="268"/>
            <ac:spMk id="20" creationId="{2F8A65F9-0A0F-1994-2D20-BE722DDAC300}"/>
          </ac:spMkLst>
        </pc:spChg>
        <pc:spChg chg="mod">
          <ac:chgData name="Pernia, Gabriel Enrique" userId="9a9e0add-9322-4346-adec-d02d63be1c00" providerId="ADAL" clId="{8F6BF2BE-ABF4-4F8B-9356-C58C17DB06EB}" dt="2025-02-20T20:53:16.902" v="739" actId="207"/>
          <ac:spMkLst>
            <pc:docMk/>
            <pc:sldMk cId="1963402093" sldId="268"/>
            <ac:spMk id="21" creationId="{6EE05F77-CFE3-B324-A653-882E8455DD6B}"/>
          </ac:spMkLst>
        </pc:spChg>
        <pc:spChg chg="mod">
          <ac:chgData name="Pernia, Gabriel Enrique" userId="9a9e0add-9322-4346-adec-d02d63be1c00" providerId="ADAL" clId="{8F6BF2BE-ABF4-4F8B-9356-C58C17DB06EB}" dt="2025-02-21T12:38:09.390" v="1789" actId="207"/>
          <ac:spMkLst>
            <pc:docMk/>
            <pc:sldMk cId="1963402093" sldId="268"/>
            <ac:spMk id="22" creationId="{EAEE2BF4-1C60-8FE9-3302-FF8D8F447C02}"/>
          </ac:spMkLst>
        </pc:spChg>
        <pc:spChg chg="mod">
          <ac:chgData name="Pernia, Gabriel Enrique" userId="9a9e0add-9322-4346-adec-d02d63be1c00" providerId="ADAL" clId="{8F6BF2BE-ABF4-4F8B-9356-C58C17DB06EB}" dt="2025-02-20T20:51:36.433" v="738"/>
          <ac:spMkLst>
            <pc:docMk/>
            <pc:sldMk cId="1963402093" sldId="268"/>
            <ac:spMk id="24" creationId="{1B3973FE-4E1D-4670-B51A-8C57326DD0D7}"/>
          </ac:spMkLst>
        </pc:spChg>
        <pc:spChg chg="mod">
          <ac:chgData name="Pernia, Gabriel Enrique" userId="9a9e0add-9322-4346-adec-d02d63be1c00" providerId="ADAL" clId="{8F6BF2BE-ABF4-4F8B-9356-C58C17DB06EB}" dt="2025-02-20T20:53:55.148" v="740" actId="207"/>
          <ac:spMkLst>
            <pc:docMk/>
            <pc:sldMk cId="1963402093" sldId="268"/>
            <ac:spMk id="25" creationId="{D4E52E3B-15CB-9CD8-D160-C6475021F900}"/>
          </ac:spMkLst>
        </pc:spChg>
        <pc:spChg chg="mod">
          <ac:chgData name="Pernia, Gabriel Enrique" userId="9a9e0add-9322-4346-adec-d02d63be1c00" providerId="ADAL" clId="{8F6BF2BE-ABF4-4F8B-9356-C58C17DB06EB}" dt="2025-02-20T20:51:36.433" v="738"/>
          <ac:spMkLst>
            <pc:docMk/>
            <pc:sldMk cId="1963402093" sldId="268"/>
            <ac:spMk id="26" creationId="{AC7AF925-D67E-FEF2-937A-1AB5933F32F3}"/>
          </ac:spMkLst>
        </pc:spChg>
        <pc:spChg chg="mod">
          <ac:chgData name="Pernia, Gabriel Enrique" userId="9a9e0add-9322-4346-adec-d02d63be1c00" providerId="ADAL" clId="{8F6BF2BE-ABF4-4F8B-9356-C58C17DB06EB}" dt="2025-02-20T20:54:03.185" v="742" actId="207"/>
          <ac:spMkLst>
            <pc:docMk/>
            <pc:sldMk cId="1963402093" sldId="268"/>
            <ac:spMk id="28" creationId="{F2E5CB39-FBB2-6E9F-1B8B-E51B81B918A4}"/>
          </ac:spMkLst>
        </pc:spChg>
        <pc:spChg chg="mod">
          <ac:chgData name="Pernia, Gabriel Enrique" userId="9a9e0add-9322-4346-adec-d02d63be1c00" providerId="ADAL" clId="{8F6BF2BE-ABF4-4F8B-9356-C58C17DB06EB}" dt="2025-02-20T20:54:08.297" v="743" actId="207"/>
          <ac:spMkLst>
            <pc:docMk/>
            <pc:sldMk cId="1963402093" sldId="268"/>
            <ac:spMk id="29" creationId="{055B1B4D-A334-CACB-17E9-8F529F19251B}"/>
          </ac:spMkLst>
        </pc:spChg>
        <pc:spChg chg="mod">
          <ac:chgData name="Pernia, Gabriel Enrique" userId="9a9e0add-9322-4346-adec-d02d63be1c00" providerId="ADAL" clId="{8F6BF2BE-ABF4-4F8B-9356-C58C17DB06EB}" dt="2025-02-20T20:54:03.185" v="742" actId="207"/>
          <ac:spMkLst>
            <pc:docMk/>
            <pc:sldMk cId="1963402093" sldId="268"/>
            <ac:spMk id="30" creationId="{B4C07E83-21D8-7C4A-B200-B9D6DD188DD9}"/>
          </ac:spMkLst>
        </pc:spChg>
        <pc:spChg chg="mod">
          <ac:chgData name="Pernia, Gabriel Enrique" userId="9a9e0add-9322-4346-adec-d02d63be1c00" providerId="ADAL" clId="{8F6BF2BE-ABF4-4F8B-9356-C58C17DB06EB}" dt="2025-02-20T20:51:36.433" v="738"/>
          <ac:spMkLst>
            <pc:docMk/>
            <pc:sldMk cId="1963402093" sldId="268"/>
            <ac:spMk id="32" creationId="{815980A8-E9F7-60E1-6967-A10D10CB2C11}"/>
          </ac:spMkLst>
        </pc:spChg>
        <pc:spChg chg="mod">
          <ac:chgData name="Pernia, Gabriel Enrique" userId="9a9e0add-9322-4346-adec-d02d63be1c00" providerId="ADAL" clId="{8F6BF2BE-ABF4-4F8B-9356-C58C17DB06EB}" dt="2025-02-20T20:55:22.166" v="747" actId="207"/>
          <ac:spMkLst>
            <pc:docMk/>
            <pc:sldMk cId="1963402093" sldId="268"/>
            <ac:spMk id="33" creationId="{664AD594-BA8C-4D8E-E03C-845433905AD5}"/>
          </ac:spMkLst>
        </pc:spChg>
        <pc:spChg chg="mod">
          <ac:chgData name="Pernia, Gabriel Enrique" userId="9a9e0add-9322-4346-adec-d02d63be1c00" providerId="ADAL" clId="{8F6BF2BE-ABF4-4F8B-9356-C58C17DB06EB}" dt="2025-02-20T20:51:36.433" v="738"/>
          <ac:spMkLst>
            <pc:docMk/>
            <pc:sldMk cId="1963402093" sldId="268"/>
            <ac:spMk id="34" creationId="{54C90EA0-EB95-C1A2-5C33-4C13B72D519C}"/>
          </ac:spMkLst>
        </pc:spChg>
        <pc:grpChg chg="add mod">
          <ac:chgData name="Pernia, Gabriel Enrique" userId="9a9e0add-9322-4346-adec-d02d63be1c00" providerId="ADAL" clId="{8F6BF2BE-ABF4-4F8B-9356-C58C17DB06EB}" dt="2025-02-20T20:51:36.433" v="738"/>
          <ac:grpSpMkLst>
            <pc:docMk/>
            <pc:sldMk cId="1963402093" sldId="268"/>
            <ac:grpSpMk id="2" creationId="{26C255C7-6D18-D0CF-2939-06A3301D1F34}"/>
          </ac:grpSpMkLst>
        </pc:grpChg>
        <pc:grpChg chg="add mod">
          <ac:chgData name="Pernia, Gabriel Enrique" userId="9a9e0add-9322-4346-adec-d02d63be1c00" providerId="ADAL" clId="{8F6BF2BE-ABF4-4F8B-9356-C58C17DB06EB}" dt="2025-02-20T20:51:36.433" v="738"/>
          <ac:grpSpMkLst>
            <pc:docMk/>
            <pc:sldMk cId="1963402093" sldId="268"/>
            <ac:grpSpMk id="7" creationId="{CBF528AC-E760-3149-206A-8CBF13D2810F}"/>
          </ac:grpSpMkLst>
        </pc:grpChg>
        <pc:grpChg chg="add mod">
          <ac:chgData name="Pernia, Gabriel Enrique" userId="9a9e0add-9322-4346-adec-d02d63be1c00" providerId="ADAL" clId="{8F6BF2BE-ABF4-4F8B-9356-C58C17DB06EB}" dt="2025-02-20T20:51:36.433" v="738"/>
          <ac:grpSpMkLst>
            <pc:docMk/>
            <pc:sldMk cId="1963402093" sldId="268"/>
            <ac:grpSpMk id="11" creationId="{AED2E97F-0F2B-DAF6-94CC-CC4A423556B3}"/>
          </ac:grpSpMkLst>
        </pc:grpChg>
        <pc:grpChg chg="add mod">
          <ac:chgData name="Pernia, Gabriel Enrique" userId="9a9e0add-9322-4346-adec-d02d63be1c00" providerId="ADAL" clId="{8F6BF2BE-ABF4-4F8B-9356-C58C17DB06EB}" dt="2025-02-20T20:51:36.433" v="738"/>
          <ac:grpSpMkLst>
            <pc:docMk/>
            <pc:sldMk cId="1963402093" sldId="268"/>
            <ac:grpSpMk id="15" creationId="{0FBDD214-03F0-A66E-147C-E7F1A8034DD9}"/>
          </ac:grpSpMkLst>
        </pc:grpChg>
        <pc:grpChg chg="add mod">
          <ac:chgData name="Pernia, Gabriel Enrique" userId="9a9e0add-9322-4346-adec-d02d63be1c00" providerId="ADAL" clId="{8F6BF2BE-ABF4-4F8B-9356-C58C17DB06EB}" dt="2025-02-20T20:51:36.433" v="738"/>
          <ac:grpSpMkLst>
            <pc:docMk/>
            <pc:sldMk cId="1963402093" sldId="268"/>
            <ac:grpSpMk id="19" creationId="{66FF72E3-AA26-4496-EC3B-F6714E81B628}"/>
          </ac:grpSpMkLst>
        </pc:grpChg>
        <pc:grpChg chg="add mod">
          <ac:chgData name="Pernia, Gabriel Enrique" userId="9a9e0add-9322-4346-adec-d02d63be1c00" providerId="ADAL" clId="{8F6BF2BE-ABF4-4F8B-9356-C58C17DB06EB}" dt="2025-02-20T20:51:36.433" v="738"/>
          <ac:grpSpMkLst>
            <pc:docMk/>
            <pc:sldMk cId="1963402093" sldId="268"/>
            <ac:grpSpMk id="23" creationId="{57C3EF08-790F-7FF3-BA9A-EEB4A535CC1F}"/>
          </ac:grpSpMkLst>
        </pc:grpChg>
        <pc:grpChg chg="add mod">
          <ac:chgData name="Pernia, Gabriel Enrique" userId="9a9e0add-9322-4346-adec-d02d63be1c00" providerId="ADAL" clId="{8F6BF2BE-ABF4-4F8B-9356-C58C17DB06EB}" dt="2025-02-20T20:54:03.185" v="742" actId="207"/>
          <ac:grpSpMkLst>
            <pc:docMk/>
            <pc:sldMk cId="1963402093" sldId="268"/>
            <ac:grpSpMk id="27" creationId="{4F4CDD18-040B-C123-2CA7-185316358F67}"/>
          </ac:grpSpMkLst>
        </pc:grpChg>
        <pc:grpChg chg="add mod">
          <ac:chgData name="Pernia, Gabriel Enrique" userId="9a9e0add-9322-4346-adec-d02d63be1c00" providerId="ADAL" clId="{8F6BF2BE-ABF4-4F8B-9356-C58C17DB06EB}" dt="2025-02-20T20:51:36.433" v="738"/>
          <ac:grpSpMkLst>
            <pc:docMk/>
            <pc:sldMk cId="1963402093" sldId="268"/>
            <ac:grpSpMk id="31" creationId="{F257A3D3-9358-33DF-4213-C985F16B80ED}"/>
          </ac:grpSpMkLst>
        </pc:grpChg>
      </pc:sldChg>
      <pc:sldChg chg="modSp add mod ord">
        <pc:chgData name="Pernia, Gabriel Enrique" userId="9a9e0add-9322-4346-adec-d02d63be1c00" providerId="ADAL" clId="{8F6BF2BE-ABF4-4F8B-9356-C58C17DB06EB}" dt="2025-02-20T21:10:22.430" v="901" actId="20577"/>
        <pc:sldMkLst>
          <pc:docMk/>
          <pc:sldMk cId="609377040" sldId="269"/>
        </pc:sldMkLst>
        <pc:spChg chg="mod">
          <ac:chgData name="Pernia, Gabriel Enrique" userId="9a9e0add-9322-4346-adec-d02d63be1c00" providerId="ADAL" clId="{8F6BF2BE-ABF4-4F8B-9356-C58C17DB06EB}" dt="2025-02-20T21:10:22.430" v="901" actId="20577"/>
          <ac:spMkLst>
            <pc:docMk/>
            <pc:sldMk cId="609377040" sldId="269"/>
            <ac:spMk id="3" creationId="{72E51298-7922-CDB9-C714-5252F351DFD9}"/>
          </ac:spMkLst>
        </pc:spChg>
      </pc:sldChg>
      <pc:sldChg chg="addSp modSp add mod ord">
        <pc:chgData name="Pernia, Gabriel Enrique" userId="9a9e0add-9322-4346-adec-d02d63be1c00" providerId="ADAL" clId="{8F6BF2BE-ABF4-4F8B-9356-C58C17DB06EB}" dt="2025-02-20T21:04:52.502" v="843" actId="1076"/>
        <pc:sldMkLst>
          <pc:docMk/>
          <pc:sldMk cId="234120829" sldId="270"/>
        </pc:sldMkLst>
        <pc:spChg chg="mod">
          <ac:chgData name="Pernia, Gabriel Enrique" userId="9a9e0add-9322-4346-adec-d02d63be1c00" providerId="ADAL" clId="{8F6BF2BE-ABF4-4F8B-9356-C58C17DB06EB}" dt="2025-02-20T21:03:44.887" v="815"/>
          <ac:spMkLst>
            <pc:docMk/>
            <pc:sldMk cId="234120829" sldId="270"/>
            <ac:spMk id="3" creationId="{72E51298-7922-CDB9-C714-5252F351DFD9}"/>
          </ac:spMkLst>
        </pc:spChg>
        <pc:spChg chg="add mod">
          <ac:chgData name="Pernia, Gabriel Enrique" userId="9a9e0add-9322-4346-adec-d02d63be1c00" providerId="ADAL" clId="{8F6BF2BE-ABF4-4F8B-9356-C58C17DB06EB}" dt="2025-02-20T21:04:48.994" v="842" actId="14100"/>
          <ac:spMkLst>
            <pc:docMk/>
            <pc:sldMk cId="234120829" sldId="270"/>
            <ac:spMk id="4" creationId="{CD5EB16E-78B6-30D8-FAD0-A1491073594E}"/>
          </ac:spMkLst>
        </pc:spChg>
        <pc:picChg chg="add mod">
          <ac:chgData name="Pernia, Gabriel Enrique" userId="9a9e0add-9322-4346-adec-d02d63be1c00" providerId="ADAL" clId="{8F6BF2BE-ABF4-4F8B-9356-C58C17DB06EB}" dt="2025-02-20T21:04:52.502" v="843" actId="1076"/>
          <ac:picMkLst>
            <pc:docMk/>
            <pc:sldMk cId="234120829" sldId="270"/>
            <ac:picMk id="5" creationId="{BE939FAF-DD7A-5857-9F9A-6014D7B665A1}"/>
          </ac:picMkLst>
        </pc:picChg>
      </pc:sldChg>
      <pc:sldChg chg="addSp delSp modSp add mod ord">
        <pc:chgData name="Pernia, Gabriel Enrique" userId="9a9e0add-9322-4346-adec-d02d63be1c00" providerId="ADAL" clId="{8F6BF2BE-ABF4-4F8B-9356-C58C17DB06EB}" dt="2025-02-20T20:59:34.303" v="793" actId="1076"/>
        <pc:sldMkLst>
          <pc:docMk/>
          <pc:sldMk cId="4197753806" sldId="271"/>
        </pc:sldMkLst>
        <pc:spChg chg="mod">
          <ac:chgData name="Pernia, Gabriel Enrique" userId="9a9e0add-9322-4346-adec-d02d63be1c00" providerId="ADAL" clId="{8F6BF2BE-ABF4-4F8B-9356-C58C17DB06EB}" dt="2025-02-20T20:58:49.860" v="783"/>
          <ac:spMkLst>
            <pc:docMk/>
            <pc:sldMk cId="4197753806" sldId="271"/>
            <ac:spMk id="3" creationId="{72E51298-7922-CDB9-C714-5252F351DFD9}"/>
          </ac:spMkLst>
        </pc:spChg>
        <pc:spChg chg="add del mod">
          <ac:chgData name="Pernia, Gabriel Enrique" userId="9a9e0add-9322-4346-adec-d02d63be1c00" providerId="ADAL" clId="{8F6BF2BE-ABF4-4F8B-9356-C58C17DB06EB}" dt="2025-02-20T20:59:27.182" v="791" actId="1076"/>
          <ac:spMkLst>
            <pc:docMk/>
            <pc:sldMk cId="4197753806" sldId="271"/>
            <ac:spMk id="4" creationId="{9F0E7591-C523-DD46-5146-DFC021123A38}"/>
          </ac:spMkLst>
        </pc:spChg>
        <pc:picChg chg="add mod">
          <ac:chgData name="Pernia, Gabriel Enrique" userId="9a9e0add-9322-4346-adec-d02d63be1c00" providerId="ADAL" clId="{8F6BF2BE-ABF4-4F8B-9356-C58C17DB06EB}" dt="2025-02-20T20:59:34.303" v="793" actId="1076"/>
          <ac:picMkLst>
            <pc:docMk/>
            <pc:sldMk cId="4197753806" sldId="271"/>
            <ac:picMk id="5" creationId="{2B23D7E4-6161-6F72-E14B-9D0714D1133B}"/>
          </ac:picMkLst>
        </pc:picChg>
      </pc:sldChg>
      <pc:sldChg chg="addSp modSp add mod ord">
        <pc:chgData name="Pernia, Gabriel Enrique" userId="9a9e0add-9322-4346-adec-d02d63be1c00" providerId="ADAL" clId="{8F6BF2BE-ABF4-4F8B-9356-C58C17DB06EB}" dt="2025-02-20T21:01:28.726" v="801" actId="1076"/>
        <pc:sldMkLst>
          <pc:docMk/>
          <pc:sldMk cId="1610744698" sldId="272"/>
        </pc:sldMkLst>
        <pc:spChg chg="mod">
          <ac:chgData name="Pernia, Gabriel Enrique" userId="9a9e0add-9322-4346-adec-d02d63be1c00" providerId="ADAL" clId="{8F6BF2BE-ABF4-4F8B-9356-C58C17DB06EB}" dt="2025-02-20T21:01:06.825" v="794"/>
          <ac:spMkLst>
            <pc:docMk/>
            <pc:sldMk cId="1610744698" sldId="272"/>
            <ac:spMk id="3" creationId="{72E51298-7922-CDB9-C714-5252F351DFD9}"/>
          </ac:spMkLst>
        </pc:spChg>
        <pc:spChg chg="add mod">
          <ac:chgData name="Pernia, Gabriel Enrique" userId="9a9e0add-9322-4346-adec-d02d63be1c00" providerId="ADAL" clId="{8F6BF2BE-ABF4-4F8B-9356-C58C17DB06EB}" dt="2025-02-20T21:01:24.446" v="799" actId="1076"/>
          <ac:spMkLst>
            <pc:docMk/>
            <pc:sldMk cId="1610744698" sldId="272"/>
            <ac:spMk id="4" creationId="{59EEC98A-32F7-9D44-793D-905A352DAE32}"/>
          </ac:spMkLst>
        </pc:spChg>
        <pc:picChg chg="add mod">
          <ac:chgData name="Pernia, Gabriel Enrique" userId="9a9e0add-9322-4346-adec-d02d63be1c00" providerId="ADAL" clId="{8F6BF2BE-ABF4-4F8B-9356-C58C17DB06EB}" dt="2025-02-20T21:01:28.726" v="801" actId="1076"/>
          <ac:picMkLst>
            <pc:docMk/>
            <pc:sldMk cId="1610744698" sldId="272"/>
            <ac:picMk id="5" creationId="{61F5E7AE-E8FA-DA5E-A3F9-4626E547CC04}"/>
          </ac:picMkLst>
        </pc:picChg>
      </pc:sldChg>
      <pc:sldChg chg="addSp modSp add mod ord">
        <pc:chgData name="Pernia, Gabriel Enrique" userId="9a9e0add-9322-4346-adec-d02d63be1c00" providerId="ADAL" clId="{8F6BF2BE-ABF4-4F8B-9356-C58C17DB06EB}" dt="2025-02-20T21:02:10.632" v="809" actId="1076"/>
        <pc:sldMkLst>
          <pc:docMk/>
          <pc:sldMk cId="1011859891" sldId="273"/>
        </pc:sldMkLst>
        <pc:spChg chg="mod">
          <ac:chgData name="Pernia, Gabriel Enrique" userId="9a9e0add-9322-4346-adec-d02d63be1c00" providerId="ADAL" clId="{8F6BF2BE-ABF4-4F8B-9356-C58C17DB06EB}" dt="2025-02-20T21:01:40.440" v="802"/>
          <ac:spMkLst>
            <pc:docMk/>
            <pc:sldMk cId="1011859891" sldId="273"/>
            <ac:spMk id="3" creationId="{72E51298-7922-CDB9-C714-5252F351DFD9}"/>
          </ac:spMkLst>
        </pc:spChg>
        <pc:spChg chg="add mod">
          <ac:chgData name="Pernia, Gabriel Enrique" userId="9a9e0add-9322-4346-adec-d02d63be1c00" providerId="ADAL" clId="{8F6BF2BE-ABF4-4F8B-9356-C58C17DB06EB}" dt="2025-02-20T21:02:05.717" v="807" actId="1076"/>
          <ac:spMkLst>
            <pc:docMk/>
            <pc:sldMk cId="1011859891" sldId="273"/>
            <ac:spMk id="4" creationId="{175B6EC3-58FB-203C-37E5-9A10771F780B}"/>
          </ac:spMkLst>
        </pc:spChg>
        <pc:picChg chg="add mod">
          <ac:chgData name="Pernia, Gabriel Enrique" userId="9a9e0add-9322-4346-adec-d02d63be1c00" providerId="ADAL" clId="{8F6BF2BE-ABF4-4F8B-9356-C58C17DB06EB}" dt="2025-02-20T21:02:10.632" v="809" actId="1076"/>
          <ac:picMkLst>
            <pc:docMk/>
            <pc:sldMk cId="1011859891" sldId="273"/>
            <ac:picMk id="5" creationId="{B5BDFCD0-8A5E-A93A-4868-5E2D21DEF17A}"/>
          </ac:picMkLst>
        </pc:picChg>
      </pc:sldChg>
      <pc:sldChg chg="addSp delSp modSp add mod">
        <pc:chgData name="Pernia, Gabriel Enrique" userId="9a9e0add-9322-4346-adec-d02d63be1c00" providerId="ADAL" clId="{8F6BF2BE-ABF4-4F8B-9356-C58C17DB06EB}" dt="2025-02-21T00:15:00.955" v="1454" actId="20577"/>
        <pc:sldMkLst>
          <pc:docMk/>
          <pc:sldMk cId="2688659852" sldId="274"/>
        </pc:sldMkLst>
        <pc:spChg chg="mod">
          <ac:chgData name="Pernia, Gabriel Enrique" userId="9a9e0add-9322-4346-adec-d02d63be1c00" providerId="ADAL" clId="{8F6BF2BE-ABF4-4F8B-9356-C58C17DB06EB}" dt="2025-02-21T00:15:00.955" v="1454" actId="20577"/>
          <ac:spMkLst>
            <pc:docMk/>
            <pc:sldMk cId="2688659852" sldId="274"/>
            <ac:spMk id="3" creationId="{72E51298-7922-CDB9-C714-5252F351DFD9}"/>
          </ac:spMkLst>
        </pc:spChg>
        <pc:spChg chg="add del">
          <ac:chgData name="Pernia, Gabriel Enrique" userId="9a9e0add-9322-4346-adec-d02d63be1c00" providerId="ADAL" clId="{8F6BF2BE-ABF4-4F8B-9356-C58C17DB06EB}" dt="2025-02-20T21:07:11.464" v="857" actId="22"/>
          <ac:spMkLst>
            <pc:docMk/>
            <pc:sldMk cId="2688659852" sldId="274"/>
            <ac:spMk id="4" creationId="{21FD27B3-5C45-6273-74BF-882F52D1F120}"/>
          </ac:spMkLst>
        </pc:spChg>
        <pc:spChg chg="add mod">
          <ac:chgData name="Pernia, Gabriel Enrique" userId="9a9e0add-9322-4346-adec-d02d63be1c00" providerId="ADAL" clId="{8F6BF2BE-ABF4-4F8B-9356-C58C17DB06EB}" dt="2025-02-20T21:07:25.200" v="860" actId="1076"/>
          <ac:spMkLst>
            <pc:docMk/>
            <pc:sldMk cId="2688659852" sldId="274"/>
            <ac:spMk id="6" creationId="{D70699EC-B93C-816C-91FE-F2AC8712E0C7}"/>
          </ac:spMkLst>
        </pc:spChg>
        <pc:graphicFrameChg chg="add mod">
          <ac:chgData name="Pernia, Gabriel Enrique" userId="9a9e0add-9322-4346-adec-d02d63be1c00" providerId="ADAL" clId="{8F6BF2BE-ABF4-4F8B-9356-C58C17DB06EB}" dt="2025-02-20T21:07:15.478" v="858"/>
          <ac:graphicFrameMkLst>
            <pc:docMk/>
            <pc:sldMk cId="2688659852" sldId="274"/>
            <ac:graphicFrameMk id="5" creationId="{B5BE68A2-A6A2-6F05-704D-61ED12C807BF}"/>
          </ac:graphicFrameMkLst>
        </pc:graphicFrameChg>
      </pc:sldChg>
      <pc:sldChg chg="add ord">
        <pc:chgData name="Pernia, Gabriel Enrique" userId="9a9e0add-9322-4346-adec-d02d63be1c00" providerId="ADAL" clId="{8F6BF2BE-ABF4-4F8B-9356-C58C17DB06EB}" dt="2025-02-20T21:05:45.451" v="846"/>
        <pc:sldMkLst>
          <pc:docMk/>
          <pc:sldMk cId="3560649957" sldId="319"/>
        </pc:sldMkLst>
      </pc:sldChg>
      <pc:sldChg chg="addSp modSp add mod ord">
        <pc:chgData name="Pernia, Gabriel Enrique" userId="9a9e0add-9322-4346-adec-d02d63be1c00" providerId="ADAL" clId="{8F6BF2BE-ABF4-4F8B-9356-C58C17DB06EB}" dt="2025-02-21T00:14:51.150" v="1436" actId="20577"/>
        <pc:sldMkLst>
          <pc:docMk/>
          <pc:sldMk cId="1496456300" sldId="320"/>
        </pc:sldMkLst>
        <pc:spChg chg="mod">
          <ac:chgData name="Pernia, Gabriel Enrique" userId="9a9e0add-9322-4346-adec-d02d63be1c00" providerId="ADAL" clId="{8F6BF2BE-ABF4-4F8B-9356-C58C17DB06EB}" dt="2025-02-21T00:14:51.150" v="1436" actId="20577"/>
          <ac:spMkLst>
            <pc:docMk/>
            <pc:sldMk cId="1496456300" sldId="320"/>
            <ac:spMk id="3" creationId="{72E51298-7922-CDB9-C714-5252F351DFD9}"/>
          </ac:spMkLst>
        </pc:spChg>
        <pc:spChg chg="add mod">
          <ac:chgData name="Pernia, Gabriel Enrique" userId="9a9e0add-9322-4346-adec-d02d63be1c00" providerId="ADAL" clId="{8F6BF2BE-ABF4-4F8B-9356-C58C17DB06EB}" dt="2025-02-20T21:06:41.899" v="853"/>
          <ac:spMkLst>
            <pc:docMk/>
            <pc:sldMk cId="1496456300" sldId="320"/>
            <ac:spMk id="5" creationId="{F5081A9E-8F47-4034-A617-8E59ACA1299F}"/>
          </ac:spMkLst>
        </pc:spChg>
        <pc:graphicFrameChg chg="add mod modGraphic">
          <ac:chgData name="Pernia, Gabriel Enrique" userId="9a9e0add-9322-4346-adec-d02d63be1c00" providerId="ADAL" clId="{8F6BF2BE-ABF4-4F8B-9356-C58C17DB06EB}" dt="2025-02-20T21:06:23.067" v="851" actId="13926"/>
          <ac:graphicFrameMkLst>
            <pc:docMk/>
            <pc:sldMk cId="1496456300" sldId="320"/>
            <ac:graphicFrameMk id="2" creationId="{620EE2EE-4193-ACF3-1140-FE3EEDC98F62}"/>
          </ac:graphicFrameMkLst>
        </pc:graphicFrameChg>
        <pc:graphicFrameChg chg="add mod">
          <ac:chgData name="Pernia, Gabriel Enrique" userId="9a9e0add-9322-4346-adec-d02d63be1c00" providerId="ADAL" clId="{8F6BF2BE-ABF4-4F8B-9356-C58C17DB06EB}" dt="2025-02-20T21:06:36.686" v="852"/>
          <ac:graphicFrameMkLst>
            <pc:docMk/>
            <pc:sldMk cId="1496456300" sldId="320"/>
            <ac:graphicFrameMk id="4" creationId="{8E0DFCF0-E762-AB1F-087E-0D7D0C1BC223}"/>
          </ac:graphicFrameMkLst>
        </pc:graphicFrameChg>
      </pc:sldChg>
      <pc:sldChg chg="addSp delSp modSp add mod">
        <pc:chgData name="Pernia, Gabriel Enrique" userId="9a9e0add-9322-4346-adec-d02d63be1c00" providerId="ADAL" clId="{8F6BF2BE-ABF4-4F8B-9356-C58C17DB06EB}" dt="2025-02-21T00:15:15.982" v="1466" actId="20577"/>
        <pc:sldMkLst>
          <pc:docMk/>
          <pc:sldMk cId="2855294101" sldId="321"/>
        </pc:sldMkLst>
        <pc:spChg chg="mod">
          <ac:chgData name="Pernia, Gabriel Enrique" userId="9a9e0add-9322-4346-adec-d02d63be1c00" providerId="ADAL" clId="{8F6BF2BE-ABF4-4F8B-9356-C58C17DB06EB}" dt="2025-02-21T00:15:15.982" v="1466" actId="20577"/>
          <ac:spMkLst>
            <pc:docMk/>
            <pc:sldMk cId="2855294101" sldId="321"/>
            <ac:spMk id="3" creationId="{72E51298-7922-CDB9-C714-5252F351DFD9}"/>
          </ac:spMkLst>
        </pc:spChg>
        <pc:spChg chg="add mod">
          <ac:chgData name="Pernia, Gabriel Enrique" userId="9a9e0add-9322-4346-adec-d02d63be1c00" providerId="ADAL" clId="{8F6BF2BE-ABF4-4F8B-9356-C58C17DB06EB}" dt="2025-02-20T21:07:48.616" v="867" actId="1076"/>
          <ac:spMkLst>
            <pc:docMk/>
            <pc:sldMk cId="2855294101" sldId="321"/>
            <ac:spMk id="4" creationId="{D70699EC-B93C-816C-91FE-F2AC8712E0C7}"/>
          </ac:spMkLst>
        </pc:spChg>
        <pc:spChg chg="del mod">
          <ac:chgData name="Pernia, Gabriel Enrique" userId="9a9e0add-9322-4346-adec-d02d63be1c00" providerId="ADAL" clId="{8F6BF2BE-ABF4-4F8B-9356-C58C17DB06EB}" dt="2025-02-20T21:07:44.175" v="865" actId="21"/>
          <ac:spMkLst>
            <pc:docMk/>
            <pc:sldMk cId="2855294101" sldId="321"/>
            <ac:spMk id="6" creationId="{D70699EC-B93C-816C-91FE-F2AC8712E0C7}"/>
          </ac:spMkLst>
        </pc:spChg>
        <pc:graphicFrameChg chg="add mod">
          <ac:chgData name="Pernia, Gabriel Enrique" userId="9a9e0add-9322-4346-adec-d02d63be1c00" providerId="ADAL" clId="{8F6BF2BE-ABF4-4F8B-9356-C58C17DB06EB}" dt="2025-02-20T21:07:41.479" v="863"/>
          <ac:graphicFrameMkLst>
            <pc:docMk/>
            <pc:sldMk cId="2855294101" sldId="321"/>
            <ac:graphicFrameMk id="2" creationId="{DEBCF034-C31B-ECAC-98E8-F58E439E2C54}"/>
          </ac:graphicFrameMkLst>
        </pc:graphicFrameChg>
        <pc:graphicFrameChg chg="del">
          <ac:chgData name="Pernia, Gabriel Enrique" userId="9a9e0add-9322-4346-adec-d02d63be1c00" providerId="ADAL" clId="{8F6BF2BE-ABF4-4F8B-9356-C58C17DB06EB}" dt="2025-02-20T21:07:37.695" v="862" actId="478"/>
          <ac:graphicFrameMkLst>
            <pc:docMk/>
            <pc:sldMk cId="2855294101" sldId="321"/>
            <ac:graphicFrameMk id="5" creationId="{B5BE68A2-A6A2-6F05-704D-61ED12C807BF}"/>
          </ac:graphicFrameMkLst>
        </pc:graphicFrameChg>
      </pc:sldChg>
      <pc:sldChg chg="add modTransition">
        <pc:chgData name="Pernia, Gabriel Enrique" userId="9a9e0add-9322-4346-adec-d02d63be1c00" providerId="ADAL" clId="{8F6BF2BE-ABF4-4F8B-9356-C58C17DB06EB}" dt="2025-02-20T21:08:02.340" v="868"/>
        <pc:sldMkLst>
          <pc:docMk/>
          <pc:sldMk cId="127455263" sldId="346"/>
        </pc:sldMkLst>
      </pc:sldChg>
      <pc:sldChg chg="addSp modSp add mod ord">
        <pc:chgData name="Pernia, Gabriel Enrique" userId="9a9e0add-9322-4346-adec-d02d63be1c00" providerId="ADAL" clId="{8F6BF2BE-ABF4-4F8B-9356-C58C17DB06EB}" dt="2025-02-20T21:28:49.532" v="1110" actId="5793"/>
        <pc:sldMkLst>
          <pc:docMk/>
          <pc:sldMk cId="40578640" sldId="347"/>
        </pc:sldMkLst>
        <pc:spChg chg="add mod">
          <ac:chgData name="Pernia, Gabriel Enrique" userId="9a9e0add-9322-4346-adec-d02d63be1c00" providerId="ADAL" clId="{8F6BF2BE-ABF4-4F8B-9356-C58C17DB06EB}" dt="2025-02-20T21:28:49.532" v="1110" actId="5793"/>
          <ac:spMkLst>
            <pc:docMk/>
            <pc:sldMk cId="40578640" sldId="347"/>
            <ac:spMk id="2" creationId="{2ACEC91F-A35E-2BFC-0F3D-39AE6BAA3021}"/>
          </ac:spMkLst>
        </pc:spChg>
        <pc:spChg chg="mod">
          <ac:chgData name="Pernia, Gabriel Enrique" userId="9a9e0add-9322-4346-adec-d02d63be1c00" providerId="ADAL" clId="{8F6BF2BE-ABF4-4F8B-9356-C58C17DB06EB}" dt="2025-02-20T21:25:55.276" v="1097" actId="207"/>
          <ac:spMkLst>
            <pc:docMk/>
            <pc:sldMk cId="40578640" sldId="347"/>
            <ac:spMk id="3" creationId="{72E51298-7922-CDB9-C714-5252F351DFD9}"/>
          </ac:spMkLst>
        </pc:spChg>
        <pc:spChg chg="add mod">
          <ac:chgData name="Pernia, Gabriel Enrique" userId="9a9e0add-9322-4346-adec-d02d63be1c00" providerId="ADAL" clId="{8F6BF2BE-ABF4-4F8B-9356-C58C17DB06EB}" dt="2025-02-20T21:26:53.444" v="1108" actId="1076"/>
          <ac:spMkLst>
            <pc:docMk/>
            <pc:sldMk cId="40578640" sldId="347"/>
            <ac:spMk id="8" creationId="{FA4E1849-1320-09E9-071F-ACA8345F591B}"/>
          </ac:spMkLst>
        </pc:spChg>
        <pc:spChg chg="add mod">
          <ac:chgData name="Pernia, Gabriel Enrique" userId="9a9e0add-9322-4346-adec-d02d63be1c00" providerId="ADAL" clId="{8F6BF2BE-ABF4-4F8B-9356-C58C17DB06EB}" dt="2025-02-20T21:26:53.444" v="1108" actId="1076"/>
          <ac:spMkLst>
            <pc:docMk/>
            <pc:sldMk cId="40578640" sldId="347"/>
            <ac:spMk id="9" creationId="{EA588167-12FB-58E6-0643-7EAF18CA40A6}"/>
          </ac:spMkLst>
        </pc:spChg>
        <pc:spChg chg="add mod">
          <ac:chgData name="Pernia, Gabriel Enrique" userId="9a9e0add-9322-4346-adec-d02d63be1c00" providerId="ADAL" clId="{8F6BF2BE-ABF4-4F8B-9356-C58C17DB06EB}" dt="2025-02-20T21:26:53.444" v="1108" actId="1076"/>
          <ac:spMkLst>
            <pc:docMk/>
            <pc:sldMk cId="40578640" sldId="347"/>
            <ac:spMk id="10" creationId="{312ECF7F-AB49-CC27-B059-DFFC0885EB84}"/>
          </ac:spMkLst>
        </pc:spChg>
        <pc:spChg chg="add mod">
          <ac:chgData name="Pernia, Gabriel Enrique" userId="9a9e0add-9322-4346-adec-d02d63be1c00" providerId="ADAL" clId="{8F6BF2BE-ABF4-4F8B-9356-C58C17DB06EB}" dt="2025-02-20T21:26:53.444" v="1108" actId="1076"/>
          <ac:spMkLst>
            <pc:docMk/>
            <pc:sldMk cId="40578640" sldId="347"/>
            <ac:spMk id="11" creationId="{8314F282-86DD-303B-4D3D-03355D11E9E1}"/>
          </ac:spMkLst>
        </pc:spChg>
        <pc:spChg chg="add mod">
          <ac:chgData name="Pernia, Gabriel Enrique" userId="9a9e0add-9322-4346-adec-d02d63be1c00" providerId="ADAL" clId="{8F6BF2BE-ABF4-4F8B-9356-C58C17DB06EB}" dt="2025-02-20T21:26:53.444" v="1108" actId="1076"/>
          <ac:spMkLst>
            <pc:docMk/>
            <pc:sldMk cId="40578640" sldId="347"/>
            <ac:spMk id="14" creationId="{1109CE41-F82E-DD4C-FCD0-7C3FD48BC93A}"/>
          </ac:spMkLst>
        </pc:spChg>
        <pc:spChg chg="add mod">
          <ac:chgData name="Pernia, Gabriel Enrique" userId="9a9e0add-9322-4346-adec-d02d63be1c00" providerId="ADAL" clId="{8F6BF2BE-ABF4-4F8B-9356-C58C17DB06EB}" dt="2025-02-20T21:26:53.444" v="1108" actId="1076"/>
          <ac:spMkLst>
            <pc:docMk/>
            <pc:sldMk cId="40578640" sldId="347"/>
            <ac:spMk id="15" creationId="{6A73908D-683C-2FA6-F8A8-82A3A9B341FA}"/>
          </ac:spMkLst>
        </pc:spChg>
        <pc:spChg chg="add mod">
          <ac:chgData name="Pernia, Gabriel Enrique" userId="9a9e0add-9322-4346-adec-d02d63be1c00" providerId="ADAL" clId="{8F6BF2BE-ABF4-4F8B-9356-C58C17DB06EB}" dt="2025-02-20T21:26:45.586" v="1107" actId="255"/>
          <ac:spMkLst>
            <pc:docMk/>
            <pc:sldMk cId="40578640" sldId="347"/>
            <ac:spMk id="16" creationId="{971FA38C-0248-93C2-BE66-3D2BEE272EA0}"/>
          </ac:spMkLst>
        </pc:spChg>
        <pc:picChg chg="add mod">
          <ac:chgData name="Pernia, Gabriel Enrique" userId="9a9e0add-9322-4346-adec-d02d63be1c00" providerId="ADAL" clId="{8F6BF2BE-ABF4-4F8B-9356-C58C17DB06EB}" dt="2025-02-20T21:26:53.444" v="1108" actId="1076"/>
          <ac:picMkLst>
            <pc:docMk/>
            <pc:sldMk cId="40578640" sldId="347"/>
            <ac:picMk id="4" creationId="{E9D867F4-C346-43E0-9AD1-AA1F14D4575F}"/>
          </ac:picMkLst>
        </pc:picChg>
        <pc:picChg chg="add mod">
          <ac:chgData name="Pernia, Gabriel Enrique" userId="9a9e0add-9322-4346-adec-d02d63be1c00" providerId="ADAL" clId="{8F6BF2BE-ABF4-4F8B-9356-C58C17DB06EB}" dt="2025-02-20T21:26:53.444" v="1108" actId="1076"/>
          <ac:picMkLst>
            <pc:docMk/>
            <pc:sldMk cId="40578640" sldId="347"/>
            <ac:picMk id="5" creationId="{C09EA12C-8300-AC7A-C9B1-8AF8C9C324FE}"/>
          </ac:picMkLst>
        </pc:picChg>
        <pc:picChg chg="add mod">
          <ac:chgData name="Pernia, Gabriel Enrique" userId="9a9e0add-9322-4346-adec-d02d63be1c00" providerId="ADAL" clId="{8F6BF2BE-ABF4-4F8B-9356-C58C17DB06EB}" dt="2025-02-20T21:26:53.444" v="1108" actId="1076"/>
          <ac:picMkLst>
            <pc:docMk/>
            <pc:sldMk cId="40578640" sldId="347"/>
            <ac:picMk id="6" creationId="{72918D8C-8EF6-3561-560F-78E21FE79F22}"/>
          </ac:picMkLst>
        </pc:picChg>
        <pc:picChg chg="add mod">
          <ac:chgData name="Pernia, Gabriel Enrique" userId="9a9e0add-9322-4346-adec-d02d63be1c00" providerId="ADAL" clId="{8F6BF2BE-ABF4-4F8B-9356-C58C17DB06EB}" dt="2025-02-20T21:26:53.444" v="1108" actId="1076"/>
          <ac:picMkLst>
            <pc:docMk/>
            <pc:sldMk cId="40578640" sldId="347"/>
            <ac:picMk id="7" creationId="{3DF79689-DC6F-BA5A-4C05-F02B3304772B}"/>
          </ac:picMkLst>
        </pc:picChg>
        <pc:picChg chg="add mod">
          <ac:chgData name="Pernia, Gabriel Enrique" userId="9a9e0add-9322-4346-adec-d02d63be1c00" providerId="ADAL" clId="{8F6BF2BE-ABF4-4F8B-9356-C58C17DB06EB}" dt="2025-02-20T21:26:53.444" v="1108" actId="1076"/>
          <ac:picMkLst>
            <pc:docMk/>
            <pc:sldMk cId="40578640" sldId="347"/>
            <ac:picMk id="12" creationId="{DAED8CF9-FFD4-2210-A8B8-9B4388B0A2B9}"/>
          </ac:picMkLst>
        </pc:picChg>
        <pc:picChg chg="add mod">
          <ac:chgData name="Pernia, Gabriel Enrique" userId="9a9e0add-9322-4346-adec-d02d63be1c00" providerId="ADAL" clId="{8F6BF2BE-ABF4-4F8B-9356-C58C17DB06EB}" dt="2025-02-20T21:26:53.444" v="1108" actId="1076"/>
          <ac:picMkLst>
            <pc:docMk/>
            <pc:sldMk cId="40578640" sldId="347"/>
            <ac:picMk id="13" creationId="{B6E58ABD-596C-805E-6536-6F812CC2D00B}"/>
          </ac:picMkLst>
        </pc:picChg>
      </pc:sldChg>
      <pc:sldChg chg="add del">
        <pc:chgData name="Pernia, Gabriel Enrique" userId="9a9e0add-9322-4346-adec-d02d63be1c00" providerId="ADAL" clId="{8F6BF2BE-ABF4-4F8B-9356-C58C17DB06EB}" dt="2025-02-20T21:09:58.885" v="870" actId="2696"/>
        <pc:sldMkLst>
          <pc:docMk/>
          <pc:sldMk cId="929709763" sldId="347"/>
        </pc:sldMkLst>
      </pc:sldChg>
      <pc:sldChg chg="add mod modShow">
        <pc:chgData name="Pernia, Gabriel Enrique" userId="9a9e0add-9322-4346-adec-d02d63be1c00" providerId="ADAL" clId="{8F6BF2BE-ABF4-4F8B-9356-C58C17DB06EB}" dt="2025-02-21T18:08:28.026" v="4995" actId="729"/>
        <pc:sldMkLst>
          <pc:docMk/>
          <pc:sldMk cId="1527371005" sldId="348"/>
        </pc:sldMkLst>
      </pc:sldChg>
      <pc:sldChg chg="modSp add mod ord">
        <pc:chgData name="Pernia, Gabriel Enrique" userId="9a9e0add-9322-4346-adec-d02d63be1c00" providerId="ADAL" clId="{8F6BF2BE-ABF4-4F8B-9356-C58C17DB06EB}" dt="2025-02-20T21:15:22.758" v="1034" actId="20577"/>
        <pc:sldMkLst>
          <pc:docMk/>
          <pc:sldMk cId="1333230461" sldId="349"/>
        </pc:sldMkLst>
        <pc:spChg chg="mod">
          <ac:chgData name="Pernia, Gabriel Enrique" userId="9a9e0add-9322-4346-adec-d02d63be1c00" providerId="ADAL" clId="{8F6BF2BE-ABF4-4F8B-9356-C58C17DB06EB}" dt="2025-02-20T21:15:22.758" v="1034" actId="20577"/>
          <ac:spMkLst>
            <pc:docMk/>
            <pc:sldMk cId="1333230461" sldId="349"/>
            <ac:spMk id="2" creationId="{444FAC7D-5D1C-7348-A0FF-FFC73F529887}"/>
          </ac:spMkLst>
        </pc:spChg>
      </pc:sldChg>
      <pc:sldChg chg="modSp add mod ord">
        <pc:chgData name="Pernia, Gabriel Enrique" userId="9a9e0add-9322-4346-adec-d02d63be1c00" providerId="ADAL" clId="{8F6BF2BE-ABF4-4F8B-9356-C58C17DB06EB}" dt="2025-02-21T12:58:27.511" v="1795" actId="313"/>
        <pc:sldMkLst>
          <pc:docMk/>
          <pc:sldMk cId="736172151" sldId="350"/>
        </pc:sldMkLst>
        <pc:spChg chg="mod">
          <ac:chgData name="Pernia, Gabriel Enrique" userId="9a9e0add-9322-4346-adec-d02d63be1c00" providerId="ADAL" clId="{8F6BF2BE-ABF4-4F8B-9356-C58C17DB06EB}" dt="2025-02-21T12:58:27.511" v="1795" actId="313"/>
          <ac:spMkLst>
            <pc:docMk/>
            <pc:sldMk cId="736172151" sldId="350"/>
            <ac:spMk id="2" creationId="{444FAC7D-5D1C-7348-A0FF-FFC73F529887}"/>
          </ac:spMkLst>
        </pc:spChg>
      </pc:sldChg>
      <pc:sldChg chg="modSp add mod">
        <pc:chgData name="Pernia, Gabriel Enrique" userId="9a9e0add-9322-4346-adec-d02d63be1c00" providerId="ADAL" clId="{8F6BF2BE-ABF4-4F8B-9356-C58C17DB06EB}" dt="2025-02-21T12:59:33.928" v="1797" actId="313"/>
        <pc:sldMkLst>
          <pc:docMk/>
          <pc:sldMk cId="325573027" sldId="351"/>
        </pc:sldMkLst>
        <pc:spChg chg="mod">
          <ac:chgData name="Pernia, Gabriel Enrique" userId="9a9e0add-9322-4346-adec-d02d63be1c00" providerId="ADAL" clId="{8F6BF2BE-ABF4-4F8B-9356-C58C17DB06EB}" dt="2025-02-21T12:59:33.928" v="1797" actId="313"/>
          <ac:spMkLst>
            <pc:docMk/>
            <pc:sldMk cId="325573027" sldId="351"/>
            <ac:spMk id="2" creationId="{444FAC7D-5D1C-7348-A0FF-FFC73F529887}"/>
          </ac:spMkLst>
        </pc:spChg>
      </pc:sldChg>
      <pc:sldChg chg="modSp add mod">
        <pc:chgData name="Pernia, Gabriel Enrique" userId="9a9e0add-9322-4346-adec-d02d63be1c00" providerId="ADAL" clId="{8F6BF2BE-ABF4-4F8B-9356-C58C17DB06EB}" dt="2025-02-21T14:05:32.770" v="2540" actId="20577"/>
        <pc:sldMkLst>
          <pc:docMk/>
          <pc:sldMk cId="2996945938" sldId="2147469028"/>
        </pc:sldMkLst>
        <pc:spChg chg="mod">
          <ac:chgData name="Pernia, Gabriel Enrique" userId="9a9e0add-9322-4346-adec-d02d63be1c00" providerId="ADAL" clId="{8F6BF2BE-ABF4-4F8B-9356-C58C17DB06EB}" dt="2025-02-21T14:05:32.770" v="2540" actId="20577"/>
          <ac:spMkLst>
            <pc:docMk/>
            <pc:sldMk cId="2996945938" sldId="2147469028"/>
            <ac:spMk id="15" creationId="{475310C5-F382-31EB-7EFD-5C6FEB561876}"/>
          </ac:spMkLst>
        </pc:spChg>
        <pc:graphicFrameChg chg="modGraphic">
          <ac:chgData name="Pernia, Gabriel Enrique" userId="9a9e0add-9322-4346-adec-d02d63be1c00" providerId="ADAL" clId="{8F6BF2BE-ABF4-4F8B-9356-C58C17DB06EB}" dt="2025-02-21T13:53:55.380" v="2246" actId="20577"/>
          <ac:graphicFrameMkLst>
            <pc:docMk/>
            <pc:sldMk cId="2996945938" sldId="2147469028"/>
            <ac:graphicFrameMk id="4" creationId="{A35983C5-189E-2E41-4BB4-43206FCA924B}"/>
          </ac:graphicFrameMkLst>
        </pc:graphicFrameChg>
      </pc:sldChg>
      <pc:sldChg chg="modSp add mod">
        <pc:chgData name="Pernia, Gabriel Enrique" userId="9a9e0add-9322-4346-adec-d02d63be1c00" providerId="ADAL" clId="{8F6BF2BE-ABF4-4F8B-9356-C58C17DB06EB}" dt="2025-02-21T14:16:29.255" v="2798" actId="20577"/>
        <pc:sldMkLst>
          <pc:docMk/>
          <pc:sldMk cId="1956269384" sldId="2147469029"/>
        </pc:sldMkLst>
        <pc:graphicFrameChg chg="mod modGraphic">
          <ac:chgData name="Pernia, Gabriel Enrique" userId="9a9e0add-9322-4346-adec-d02d63be1c00" providerId="ADAL" clId="{8F6BF2BE-ABF4-4F8B-9356-C58C17DB06EB}" dt="2025-02-21T14:16:29.255" v="2798" actId="20577"/>
          <ac:graphicFrameMkLst>
            <pc:docMk/>
            <pc:sldMk cId="1956269384" sldId="2147469029"/>
            <ac:graphicFrameMk id="23" creationId="{92E97673-3612-8169-2FD0-86B0D350ACDC}"/>
          </ac:graphicFrameMkLst>
        </pc:graphicFrameChg>
      </pc:sldChg>
      <pc:sldChg chg="modSp add mod">
        <pc:chgData name="Pernia, Gabriel Enrique" userId="9a9e0add-9322-4346-adec-d02d63be1c00" providerId="ADAL" clId="{8F6BF2BE-ABF4-4F8B-9356-C58C17DB06EB}" dt="2025-02-21T16:39:23.535" v="4249" actId="20577"/>
        <pc:sldMkLst>
          <pc:docMk/>
          <pc:sldMk cId="2960986055" sldId="2147469030"/>
        </pc:sldMkLst>
        <pc:spChg chg="mod">
          <ac:chgData name="Pernia, Gabriel Enrique" userId="9a9e0add-9322-4346-adec-d02d63be1c00" providerId="ADAL" clId="{8F6BF2BE-ABF4-4F8B-9356-C58C17DB06EB}" dt="2025-02-21T16:37:54.360" v="4049" actId="20577"/>
          <ac:spMkLst>
            <pc:docMk/>
            <pc:sldMk cId="2960986055" sldId="2147469030"/>
            <ac:spMk id="7" creationId="{60248137-CB40-D14C-5420-25839BF9A37D}"/>
          </ac:spMkLst>
        </pc:spChg>
        <pc:spChg chg="mod">
          <ac:chgData name="Pernia, Gabriel Enrique" userId="9a9e0add-9322-4346-adec-d02d63be1c00" providerId="ADAL" clId="{8F6BF2BE-ABF4-4F8B-9356-C58C17DB06EB}" dt="2025-02-21T16:37:26.829" v="4022" actId="20577"/>
          <ac:spMkLst>
            <pc:docMk/>
            <pc:sldMk cId="2960986055" sldId="2147469030"/>
            <ac:spMk id="11" creationId="{2D605EEA-5412-B811-3FEF-A313D6CE7CE2}"/>
          </ac:spMkLst>
        </pc:spChg>
        <pc:graphicFrameChg chg="modGraphic">
          <ac:chgData name="Pernia, Gabriel Enrique" userId="9a9e0add-9322-4346-adec-d02d63be1c00" providerId="ADAL" clId="{8F6BF2BE-ABF4-4F8B-9356-C58C17DB06EB}" dt="2025-02-21T16:39:23.535" v="4249" actId="20577"/>
          <ac:graphicFrameMkLst>
            <pc:docMk/>
            <pc:sldMk cId="2960986055" sldId="2147469030"/>
            <ac:graphicFrameMk id="5" creationId="{1A4626FC-F261-8C20-0021-AEE16734FD30}"/>
          </ac:graphicFrameMkLst>
        </pc:graphicFrameChg>
      </pc:sldChg>
      <pc:sldChg chg="modSp add mod">
        <pc:chgData name="Pernia, Gabriel Enrique" userId="9a9e0add-9322-4346-adec-d02d63be1c00" providerId="ADAL" clId="{8F6BF2BE-ABF4-4F8B-9356-C58C17DB06EB}" dt="2025-02-21T14:59:32.913" v="3470" actId="20577"/>
        <pc:sldMkLst>
          <pc:docMk/>
          <pc:sldMk cId="3463187612" sldId="2147469032"/>
        </pc:sldMkLst>
        <pc:spChg chg="mod">
          <ac:chgData name="Pernia, Gabriel Enrique" userId="9a9e0add-9322-4346-adec-d02d63be1c00" providerId="ADAL" clId="{8F6BF2BE-ABF4-4F8B-9356-C58C17DB06EB}" dt="2025-02-21T13:42:45.011" v="2033" actId="1076"/>
          <ac:spMkLst>
            <pc:docMk/>
            <pc:sldMk cId="3463187612" sldId="2147469032"/>
            <ac:spMk id="13" creationId="{C208BB22-630D-B4B3-4D89-51A8C3EE2729}"/>
          </ac:spMkLst>
        </pc:spChg>
        <pc:spChg chg="mod">
          <ac:chgData name="Pernia, Gabriel Enrique" userId="9a9e0add-9322-4346-adec-d02d63be1c00" providerId="ADAL" clId="{8F6BF2BE-ABF4-4F8B-9356-C58C17DB06EB}" dt="2025-02-21T14:59:32.913" v="3470" actId="20577"/>
          <ac:spMkLst>
            <pc:docMk/>
            <pc:sldMk cId="3463187612" sldId="2147469032"/>
            <ac:spMk id="14" creationId="{0D67FDB6-AD79-2BD0-6996-7FD66171EF02}"/>
          </ac:spMkLst>
        </pc:spChg>
        <pc:graphicFrameChg chg="mod modGraphic">
          <ac:chgData name="Pernia, Gabriel Enrique" userId="9a9e0add-9322-4346-adec-d02d63be1c00" providerId="ADAL" clId="{8F6BF2BE-ABF4-4F8B-9356-C58C17DB06EB}" dt="2025-02-21T14:57:34.245" v="3449" actId="20577"/>
          <ac:graphicFrameMkLst>
            <pc:docMk/>
            <pc:sldMk cId="3463187612" sldId="2147469032"/>
            <ac:graphicFrameMk id="3" creationId="{7FFAADBC-7A19-336E-A3CF-CB65091181A0}"/>
          </ac:graphicFrameMkLst>
        </pc:graphicFrameChg>
      </pc:sldChg>
      <pc:sldChg chg="modSp add mod">
        <pc:chgData name="Pernia, Gabriel Enrique" userId="9a9e0add-9322-4346-adec-d02d63be1c00" providerId="ADAL" clId="{8F6BF2BE-ABF4-4F8B-9356-C58C17DB06EB}" dt="2025-02-21T14:39:06.197" v="3130" actId="20577"/>
        <pc:sldMkLst>
          <pc:docMk/>
          <pc:sldMk cId="345858262" sldId="2147469058"/>
        </pc:sldMkLst>
        <pc:graphicFrameChg chg="mod modGraphic">
          <ac:chgData name="Pernia, Gabriel Enrique" userId="9a9e0add-9322-4346-adec-d02d63be1c00" providerId="ADAL" clId="{8F6BF2BE-ABF4-4F8B-9356-C58C17DB06EB}" dt="2025-02-21T14:39:06.197" v="3130" actId="20577"/>
          <ac:graphicFrameMkLst>
            <pc:docMk/>
            <pc:sldMk cId="345858262" sldId="2147469058"/>
            <ac:graphicFrameMk id="3" creationId="{CB0985AA-E0AE-BC7B-C138-FE2EE30FAF92}"/>
          </ac:graphicFrameMkLst>
        </pc:graphicFrameChg>
      </pc:sldChg>
      <pc:sldChg chg="modSp add mod">
        <pc:chgData name="Pernia, Gabriel Enrique" userId="9a9e0add-9322-4346-adec-d02d63be1c00" providerId="ADAL" clId="{8F6BF2BE-ABF4-4F8B-9356-C58C17DB06EB}" dt="2025-02-21T16:10:38.817" v="3748" actId="20577"/>
        <pc:sldMkLst>
          <pc:docMk/>
          <pc:sldMk cId="3927006225" sldId="2147469070"/>
        </pc:sldMkLst>
        <pc:graphicFrameChg chg="mod modGraphic">
          <ac:chgData name="Pernia, Gabriel Enrique" userId="9a9e0add-9322-4346-adec-d02d63be1c00" providerId="ADAL" clId="{8F6BF2BE-ABF4-4F8B-9356-C58C17DB06EB}" dt="2025-02-21T16:10:38.817" v="3748" actId="20577"/>
          <ac:graphicFrameMkLst>
            <pc:docMk/>
            <pc:sldMk cId="3927006225" sldId="2147469070"/>
            <ac:graphicFrameMk id="8" creationId="{D6754635-9732-E260-B463-4A8DC577DCB6}"/>
          </ac:graphicFrameMkLst>
        </pc:graphicFrameChg>
      </pc:sldChg>
      <pc:sldChg chg="modSp add mod">
        <pc:chgData name="Pernia, Gabriel Enrique" userId="9a9e0add-9322-4346-adec-d02d63be1c00" providerId="ADAL" clId="{8F6BF2BE-ABF4-4F8B-9356-C58C17DB06EB}" dt="2025-02-21T14:04:40.345" v="2516" actId="1076"/>
        <pc:sldMkLst>
          <pc:docMk/>
          <pc:sldMk cId="503534457" sldId="2147469075"/>
        </pc:sldMkLst>
        <pc:spChg chg="mod">
          <ac:chgData name="Pernia, Gabriel Enrique" userId="9a9e0add-9322-4346-adec-d02d63be1c00" providerId="ADAL" clId="{8F6BF2BE-ABF4-4F8B-9356-C58C17DB06EB}" dt="2025-02-21T14:04:40.345" v="2516" actId="1076"/>
          <ac:spMkLst>
            <pc:docMk/>
            <pc:sldMk cId="503534457" sldId="2147469075"/>
            <ac:spMk id="7" creationId="{E2EF9511-270A-E64F-3BE2-58A8307C316A}"/>
          </ac:spMkLst>
        </pc:spChg>
        <pc:spChg chg="mod">
          <ac:chgData name="Pernia, Gabriel Enrique" userId="9a9e0add-9322-4346-adec-d02d63be1c00" providerId="ADAL" clId="{8F6BF2BE-ABF4-4F8B-9356-C58C17DB06EB}" dt="2025-02-21T13:59:27.974" v="2375" actId="1076"/>
          <ac:spMkLst>
            <pc:docMk/>
            <pc:sldMk cId="503534457" sldId="2147469075"/>
            <ac:spMk id="10" creationId="{C58C08EE-DD37-EF43-EACD-2FEB6A85611E}"/>
          </ac:spMkLst>
        </pc:spChg>
        <pc:spChg chg="mod">
          <ac:chgData name="Pernia, Gabriel Enrique" userId="9a9e0add-9322-4346-adec-d02d63be1c00" providerId="ADAL" clId="{8F6BF2BE-ABF4-4F8B-9356-C58C17DB06EB}" dt="2025-02-21T13:57:46.494" v="2326" actId="20577"/>
          <ac:spMkLst>
            <pc:docMk/>
            <pc:sldMk cId="503534457" sldId="2147469075"/>
            <ac:spMk id="22" creationId="{ABC70663-252D-E786-8159-313C9E8BF20C}"/>
          </ac:spMkLst>
        </pc:spChg>
        <pc:picChg chg="mod">
          <ac:chgData name="Pernia, Gabriel Enrique" userId="9a9e0add-9322-4346-adec-d02d63be1c00" providerId="ADAL" clId="{8F6BF2BE-ABF4-4F8B-9356-C58C17DB06EB}" dt="2025-02-21T13:59:56.114" v="2383" actId="1076"/>
          <ac:picMkLst>
            <pc:docMk/>
            <pc:sldMk cId="503534457" sldId="2147469075"/>
            <ac:picMk id="9" creationId="{18D23B33-010B-7DA3-5C9B-FF7598841BF8}"/>
          </ac:picMkLst>
        </pc:picChg>
      </pc:sldChg>
      <pc:sldChg chg="modSp add mod">
        <pc:chgData name="Pernia, Gabriel Enrique" userId="9a9e0add-9322-4346-adec-d02d63be1c00" providerId="ADAL" clId="{8F6BF2BE-ABF4-4F8B-9356-C58C17DB06EB}" dt="2025-02-21T14:56:57.171" v="3417" actId="20577"/>
        <pc:sldMkLst>
          <pc:docMk/>
          <pc:sldMk cId="4020889350" sldId="2147469089"/>
        </pc:sldMkLst>
        <pc:spChg chg="mod">
          <ac:chgData name="Pernia, Gabriel Enrique" userId="9a9e0add-9322-4346-adec-d02d63be1c00" providerId="ADAL" clId="{8F6BF2BE-ABF4-4F8B-9356-C58C17DB06EB}" dt="2025-02-21T14:56:57.171" v="3417" actId="20577"/>
          <ac:spMkLst>
            <pc:docMk/>
            <pc:sldMk cId="4020889350" sldId="2147469089"/>
            <ac:spMk id="10" creationId="{5BE92C75-0AD6-A1CF-1FB7-F35B2CBA1367}"/>
          </ac:spMkLst>
        </pc:spChg>
        <pc:spChg chg="mod">
          <ac:chgData name="Pernia, Gabriel Enrique" userId="9a9e0add-9322-4346-adec-d02d63be1c00" providerId="ADAL" clId="{8F6BF2BE-ABF4-4F8B-9356-C58C17DB06EB}" dt="2025-02-21T14:53:56.681" v="3309" actId="20577"/>
          <ac:spMkLst>
            <pc:docMk/>
            <pc:sldMk cId="4020889350" sldId="2147469089"/>
            <ac:spMk id="11" creationId="{60C38147-4104-7A6C-04F1-B9A299EE1F9A}"/>
          </ac:spMkLst>
        </pc:spChg>
      </pc:sldChg>
      <pc:sldChg chg="modSp add mod">
        <pc:chgData name="Pernia, Gabriel Enrique" userId="9a9e0add-9322-4346-adec-d02d63be1c00" providerId="ADAL" clId="{8F6BF2BE-ABF4-4F8B-9356-C58C17DB06EB}" dt="2025-02-21T14:15:12.614" v="2753" actId="20577"/>
        <pc:sldMkLst>
          <pc:docMk/>
          <pc:sldMk cId="1481355212" sldId="2147469093"/>
        </pc:sldMkLst>
        <pc:spChg chg="mod">
          <ac:chgData name="Pernia, Gabriel Enrique" userId="9a9e0add-9322-4346-adec-d02d63be1c00" providerId="ADAL" clId="{8F6BF2BE-ABF4-4F8B-9356-C58C17DB06EB}" dt="2025-02-21T14:15:12.614" v="2753" actId="20577"/>
          <ac:spMkLst>
            <pc:docMk/>
            <pc:sldMk cId="1481355212" sldId="2147469093"/>
            <ac:spMk id="3" creationId="{114AADC1-2FEC-E529-9320-A5404AD55A97}"/>
          </ac:spMkLst>
        </pc:spChg>
        <pc:spChg chg="mod">
          <ac:chgData name="Pernia, Gabriel Enrique" userId="9a9e0add-9322-4346-adec-d02d63be1c00" providerId="ADAL" clId="{8F6BF2BE-ABF4-4F8B-9356-C58C17DB06EB}" dt="2025-02-20T21:20:05.893" v="1084"/>
          <ac:spMkLst>
            <pc:docMk/>
            <pc:sldMk cId="1481355212" sldId="2147469093"/>
            <ac:spMk id="5" creationId="{7FAED0CB-E824-992D-FC52-1DF3F66C0153}"/>
          </ac:spMkLst>
        </pc:spChg>
      </pc:sldChg>
      <pc:sldChg chg="modSp add mod">
        <pc:chgData name="Pernia, Gabriel Enrique" userId="9a9e0add-9322-4346-adec-d02d63be1c00" providerId="ADAL" clId="{8F6BF2BE-ABF4-4F8B-9356-C58C17DB06EB}" dt="2025-02-21T16:44:16.341" v="4700" actId="20577"/>
        <pc:sldMkLst>
          <pc:docMk/>
          <pc:sldMk cId="2515245134" sldId="2147469094"/>
        </pc:sldMkLst>
        <pc:spChg chg="mod">
          <ac:chgData name="Pernia, Gabriel Enrique" userId="9a9e0add-9322-4346-adec-d02d63be1c00" providerId="ADAL" clId="{8F6BF2BE-ABF4-4F8B-9356-C58C17DB06EB}" dt="2025-02-21T16:44:16.341" v="4700" actId="20577"/>
          <ac:spMkLst>
            <pc:docMk/>
            <pc:sldMk cId="2515245134" sldId="2147469094"/>
            <ac:spMk id="15" creationId="{2CDA4140-B412-8BA3-7EC2-E936AF3A7BB2}"/>
          </ac:spMkLst>
        </pc:spChg>
        <pc:spChg chg="mod">
          <ac:chgData name="Pernia, Gabriel Enrique" userId="9a9e0add-9322-4346-adec-d02d63be1c00" providerId="ADAL" clId="{8F6BF2BE-ABF4-4F8B-9356-C58C17DB06EB}" dt="2025-02-21T16:39:54.502" v="4258" actId="6549"/>
          <ac:spMkLst>
            <pc:docMk/>
            <pc:sldMk cId="2515245134" sldId="2147469094"/>
            <ac:spMk id="16" creationId="{33532741-16F6-4FD9-B920-FEFDB40B8CF8}"/>
          </ac:spMkLst>
        </pc:spChg>
      </pc:sldChg>
      <pc:sldChg chg="modSp add mod">
        <pc:chgData name="Pernia, Gabriel Enrique" userId="9a9e0add-9322-4346-adec-d02d63be1c00" providerId="ADAL" clId="{8F6BF2BE-ABF4-4F8B-9356-C58C17DB06EB}" dt="2025-02-21T16:09:16.170" v="3713" actId="313"/>
        <pc:sldMkLst>
          <pc:docMk/>
          <pc:sldMk cId="3417485166" sldId="2147469095"/>
        </pc:sldMkLst>
        <pc:spChg chg="mod">
          <ac:chgData name="Pernia, Gabriel Enrique" userId="9a9e0add-9322-4346-adec-d02d63be1c00" providerId="ADAL" clId="{8F6BF2BE-ABF4-4F8B-9356-C58C17DB06EB}" dt="2025-02-21T16:09:14.258" v="3712" actId="313"/>
          <ac:spMkLst>
            <pc:docMk/>
            <pc:sldMk cId="3417485166" sldId="2147469095"/>
            <ac:spMk id="8" creationId="{ECE1B466-8A71-E2B6-1057-273E14DE0AEB}"/>
          </ac:spMkLst>
        </pc:spChg>
        <pc:spChg chg="mod">
          <ac:chgData name="Pernia, Gabriel Enrique" userId="9a9e0add-9322-4346-adec-d02d63be1c00" providerId="ADAL" clId="{8F6BF2BE-ABF4-4F8B-9356-C58C17DB06EB}" dt="2025-02-21T16:09:16.170" v="3713" actId="313"/>
          <ac:spMkLst>
            <pc:docMk/>
            <pc:sldMk cId="3417485166" sldId="2147469095"/>
            <ac:spMk id="9" creationId="{33F09208-7FD4-E56F-DDA0-59AE59E761AF}"/>
          </ac:spMkLst>
        </pc:spChg>
      </pc:sldChg>
      <pc:sldChg chg="modSp add mod">
        <pc:chgData name="Pernia, Gabriel Enrique" userId="9a9e0add-9322-4346-adec-d02d63be1c00" providerId="ADAL" clId="{8F6BF2BE-ABF4-4F8B-9356-C58C17DB06EB}" dt="2025-02-21T14:38:09.018" v="3081" actId="20577"/>
        <pc:sldMkLst>
          <pc:docMk/>
          <pc:sldMk cId="2960576767" sldId="2147469107"/>
        </pc:sldMkLst>
        <pc:spChg chg="mod">
          <ac:chgData name="Pernia, Gabriel Enrique" userId="9a9e0add-9322-4346-adec-d02d63be1c00" providerId="ADAL" clId="{8F6BF2BE-ABF4-4F8B-9356-C58C17DB06EB}" dt="2025-02-21T14:38:09.018" v="3081" actId="20577"/>
          <ac:spMkLst>
            <pc:docMk/>
            <pc:sldMk cId="2960576767" sldId="2147469107"/>
            <ac:spMk id="66" creationId="{464F5BBB-03E4-DA3F-45CF-4C6B63DC5AC3}"/>
          </ac:spMkLst>
        </pc:spChg>
        <pc:spChg chg="mod">
          <ac:chgData name="Pernia, Gabriel Enrique" userId="9a9e0add-9322-4346-adec-d02d63be1c00" providerId="ADAL" clId="{8F6BF2BE-ABF4-4F8B-9356-C58C17DB06EB}" dt="2025-02-21T14:33:41.371" v="2913" actId="20577"/>
          <ac:spMkLst>
            <pc:docMk/>
            <pc:sldMk cId="2960576767" sldId="2147469107"/>
            <ac:spMk id="67" creationId="{6A22E3C2-D6FA-54A0-90A4-FBEBE5770437}"/>
          </ac:spMkLst>
        </pc:spChg>
      </pc:sldChg>
      <pc:sldChg chg="addSp modSp add mod">
        <pc:chgData name="Pernia, Gabriel Enrique" userId="9a9e0add-9322-4346-adec-d02d63be1c00" providerId="ADAL" clId="{8F6BF2BE-ABF4-4F8B-9356-C58C17DB06EB}" dt="2025-02-21T16:54:52.279" v="4830" actId="255"/>
        <pc:sldMkLst>
          <pc:docMk/>
          <pc:sldMk cId="2293565171" sldId="2147469116"/>
        </pc:sldMkLst>
        <pc:spChg chg="add mod">
          <ac:chgData name="Pernia, Gabriel Enrique" userId="9a9e0add-9322-4346-adec-d02d63be1c00" providerId="ADAL" clId="{8F6BF2BE-ABF4-4F8B-9356-C58C17DB06EB}" dt="2025-02-21T13:50:52.679" v="2194" actId="767"/>
          <ac:spMkLst>
            <pc:docMk/>
            <pc:sldMk cId="2293565171" sldId="2147469116"/>
            <ac:spMk id="3" creationId="{ECD8B72B-6B54-EF86-CB9B-A6567851D18C}"/>
          </ac:spMkLst>
        </pc:spChg>
        <pc:spChg chg="add mod">
          <ac:chgData name="Pernia, Gabriel Enrique" userId="9a9e0add-9322-4346-adec-d02d63be1c00" providerId="ADAL" clId="{8F6BF2BE-ABF4-4F8B-9356-C58C17DB06EB}" dt="2025-02-21T13:50:49.521" v="2186" actId="767"/>
          <ac:spMkLst>
            <pc:docMk/>
            <pc:sldMk cId="2293565171" sldId="2147469116"/>
            <ac:spMk id="14" creationId="{0C132E0C-806D-4140-DDFC-EBC67F2998E3}"/>
          </ac:spMkLst>
        </pc:spChg>
        <pc:spChg chg="mod">
          <ac:chgData name="Pernia, Gabriel Enrique" userId="9a9e0add-9322-4346-adec-d02d63be1c00" providerId="ADAL" clId="{8F6BF2BE-ABF4-4F8B-9356-C58C17DB06EB}" dt="2025-02-21T16:51:49.381" v="4802" actId="20577"/>
          <ac:spMkLst>
            <pc:docMk/>
            <pc:sldMk cId="2293565171" sldId="2147469116"/>
            <ac:spMk id="74" creationId="{B0D22F52-71EA-CD05-86F6-0C5107E93E7F}"/>
          </ac:spMkLst>
        </pc:spChg>
        <pc:spChg chg="mod">
          <ac:chgData name="Pernia, Gabriel Enrique" userId="9a9e0add-9322-4346-adec-d02d63be1c00" providerId="ADAL" clId="{8F6BF2BE-ABF4-4F8B-9356-C58C17DB06EB}" dt="2025-02-21T16:54:52.279" v="4830" actId="255"/>
          <ac:spMkLst>
            <pc:docMk/>
            <pc:sldMk cId="2293565171" sldId="2147469116"/>
            <ac:spMk id="101" creationId="{05CAF75C-C93E-E1B3-2348-FFEA2FD697B6}"/>
          </ac:spMkLst>
        </pc:spChg>
        <pc:spChg chg="mod">
          <ac:chgData name="Pernia, Gabriel Enrique" userId="9a9e0add-9322-4346-adec-d02d63be1c00" providerId="ADAL" clId="{8F6BF2BE-ABF4-4F8B-9356-C58C17DB06EB}" dt="2025-02-21T16:53:35.888" v="4818" actId="2711"/>
          <ac:spMkLst>
            <pc:docMk/>
            <pc:sldMk cId="2293565171" sldId="2147469116"/>
            <ac:spMk id="102" creationId="{D6382CA6-C5DD-A60F-831B-760081DF4C74}"/>
          </ac:spMkLst>
        </pc:spChg>
        <pc:spChg chg="mod">
          <ac:chgData name="Pernia, Gabriel Enrique" userId="9a9e0add-9322-4346-adec-d02d63be1c00" providerId="ADAL" clId="{8F6BF2BE-ABF4-4F8B-9356-C58C17DB06EB}" dt="2025-02-21T16:54:39.051" v="4829" actId="121"/>
          <ac:spMkLst>
            <pc:docMk/>
            <pc:sldMk cId="2293565171" sldId="2147469116"/>
            <ac:spMk id="103" creationId="{38422600-2EEF-6412-B759-6C3B98820DD3}"/>
          </ac:spMkLst>
        </pc:spChg>
        <pc:spChg chg="mod">
          <ac:chgData name="Pernia, Gabriel Enrique" userId="9a9e0add-9322-4346-adec-d02d63be1c00" providerId="ADAL" clId="{8F6BF2BE-ABF4-4F8B-9356-C58C17DB06EB}" dt="2025-02-21T16:54:12.151" v="4826" actId="122"/>
          <ac:spMkLst>
            <pc:docMk/>
            <pc:sldMk cId="2293565171" sldId="2147469116"/>
            <ac:spMk id="104" creationId="{29074493-6245-8886-B78E-72B6979E3246}"/>
          </ac:spMkLst>
        </pc:spChg>
        <pc:spChg chg="mod">
          <ac:chgData name="Pernia, Gabriel Enrique" userId="9a9e0add-9322-4346-adec-d02d63be1c00" providerId="ADAL" clId="{8F6BF2BE-ABF4-4F8B-9356-C58C17DB06EB}" dt="2025-02-21T16:53:45.215" v="4820" actId="2711"/>
          <ac:spMkLst>
            <pc:docMk/>
            <pc:sldMk cId="2293565171" sldId="2147469116"/>
            <ac:spMk id="105" creationId="{E80BAB45-7ED2-CE62-507E-ED39CA9B96BD}"/>
          </ac:spMkLst>
        </pc:spChg>
        <pc:spChg chg="mod">
          <ac:chgData name="Pernia, Gabriel Enrique" userId="9a9e0add-9322-4346-adec-d02d63be1c00" providerId="ADAL" clId="{8F6BF2BE-ABF4-4F8B-9356-C58C17DB06EB}" dt="2025-02-21T16:54:27.926" v="4828" actId="120"/>
          <ac:spMkLst>
            <pc:docMk/>
            <pc:sldMk cId="2293565171" sldId="2147469116"/>
            <ac:spMk id="106" creationId="{0D6DE450-CDD1-0178-39AF-CBCC62852084}"/>
          </ac:spMkLst>
        </pc:spChg>
      </pc:sldChg>
      <pc:sldChg chg="addSp delSp modSp add mod ord">
        <pc:chgData name="Pernia, Gabriel Enrique" userId="9a9e0add-9322-4346-adec-d02d63be1c00" providerId="ADAL" clId="{8F6BF2BE-ABF4-4F8B-9356-C58C17DB06EB}" dt="2025-02-21T12:57:58.931" v="1794" actId="313"/>
        <pc:sldMkLst>
          <pc:docMk/>
          <pc:sldMk cId="3401105839" sldId="2147469117"/>
        </pc:sldMkLst>
        <pc:spChg chg="mod">
          <ac:chgData name="Pernia, Gabriel Enrique" userId="9a9e0add-9322-4346-adec-d02d63be1c00" providerId="ADAL" clId="{8F6BF2BE-ABF4-4F8B-9356-C58C17DB06EB}" dt="2025-02-20T21:31:48.391" v="1119" actId="20577"/>
          <ac:spMkLst>
            <pc:docMk/>
            <pc:sldMk cId="3401105839" sldId="2147469117"/>
            <ac:spMk id="3" creationId="{72E51298-7922-CDB9-C714-5252F351DFD9}"/>
          </ac:spMkLst>
        </pc:spChg>
        <pc:spChg chg="mod">
          <ac:chgData name="Pernia, Gabriel Enrique" userId="9a9e0add-9322-4346-adec-d02d63be1c00" providerId="ADAL" clId="{8F6BF2BE-ABF4-4F8B-9356-C58C17DB06EB}" dt="2025-02-20T21:32:03.562" v="1120"/>
          <ac:spMkLst>
            <pc:docMk/>
            <pc:sldMk cId="3401105839" sldId="2147469117"/>
            <ac:spMk id="5" creationId="{CEB0BC81-B728-336E-9525-9EC39D7F2B15}"/>
          </ac:spMkLst>
        </pc:spChg>
        <pc:spChg chg="mod">
          <ac:chgData name="Pernia, Gabriel Enrique" userId="9a9e0add-9322-4346-adec-d02d63be1c00" providerId="ADAL" clId="{8F6BF2BE-ABF4-4F8B-9356-C58C17DB06EB}" dt="2025-02-21T01:27:57.022" v="1781" actId="207"/>
          <ac:spMkLst>
            <pc:docMk/>
            <pc:sldMk cId="3401105839" sldId="2147469117"/>
            <ac:spMk id="6" creationId="{477FA88F-0CB0-979A-9970-9E9138CC133E}"/>
          </ac:spMkLst>
        </pc:spChg>
        <pc:spChg chg="mod">
          <ac:chgData name="Pernia, Gabriel Enrique" userId="9a9e0add-9322-4346-adec-d02d63be1c00" providerId="ADAL" clId="{8F6BF2BE-ABF4-4F8B-9356-C58C17DB06EB}" dt="2025-02-21T01:26:43.716" v="1775" actId="207"/>
          <ac:spMkLst>
            <pc:docMk/>
            <pc:sldMk cId="3401105839" sldId="2147469117"/>
            <ac:spMk id="7" creationId="{0D39410A-7B62-CC02-7E10-9DACD16FD19A}"/>
          </ac:spMkLst>
        </pc:spChg>
        <pc:spChg chg="mod">
          <ac:chgData name="Pernia, Gabriel Enrique" userId="9a9e0add-9322-4346-adec-d02d63be1c00" providerId="ADAL" clId="{8F6BF2BE-ABF4-4F8B-9356-C58C17DB06EB}" dt="2025-02-21T01:26:01.106" v="1770" actId="207"/>
          <ac:spMkLst>
            <pc:docMk/>
            <pc:sldMk cId="3401105839" sldId="2147469117"/>
            <ac:spMk id="9" creationId="{4B041CDC-46AB-EAB2-0D30-F7CF59AFD2F6}"/>
          </ac:spMkLst>
        </pc:spChg>
        <pc:spChg chg="mod">
          <ac:chgData name="Pernia, Gabriel Enrique" userId="9a9e0add-9322-4346-adec-d02d63be1c00" providerId="ADAL" clId="{8F6BF2BE-ABF4-4F8B-9356-C58C17DB06EB}" dt="2025-02-21T12:57:45.535" v="1791" actId="313"/>
          <ac:spMkLst>
            <pc:docMk/>
            <pc:sldMk cId="3401105839" sldId="2147469117"/>
            <ac:spMk id="10" creationId="{DEF2FFA6-E383-1E8C-1710-0FFE820A8E2C}"/>
          </ac:spMkLst>
        </pc:spChg>
        <pc:spChg chg="mod">
          <ac:chgData name="Pernia, Gabriel Enrique" userId="9a9e0add-9322-4346-adec-d02d63be1c00" providerId="ADAL" clId="{8F6BF2BE-ABF4-4F8B-9356-C58C17DB06EB}" dt="2025-02-21T12:57:58.931" v="1794" actId="313"/>
          <ac:spMkLst>
            <pc:docMk/>
            <pc:sldMk cId="3401105839" sldId="2147469117"/>
            <ac:spMk id="12" creationId="{C1FFE507-1A78-1434-01AE-B3E483B9976E}"/>
          </ac:spMkLst>
        </pc:spChg>
        <pc:spChg chg="mod">
          <ac:chgData name="Pernia, Gabriel Enrique" userId="9a9e0add-9322-4346-adec-d02d63be1c00" providerId="ADAL" clId="{8F6BF2BE-ABF4-4F8B-9356-C58C17DB06EB}" dt="2025-02-21T01:27:18.979" v="1778" actId="207"/>
          <ac:spMkLst>
            <pc:docMk/>
            <pc:sldMk cId="3401105839" sldId="2147469117"/>
            <ac:spMk id="13" creationId="{FF5A42C2-DC86-57B3-3B24-CDFBF2ABC186}"/>
          </ac:spMkLst>
        </pc:spChg>
        <pc:spChg chg="mod">
          <ac:chgData name="Pernia, Gabriel Enrique" userId="9a9e0add-9322-4346-adec-d02d63be1c00" providerId="ADAL" clId="{8F6BF2BE-ABF4-4F8B-9356-C58C17DB06EB}" dt="2025-02-21T01:26:10.706" v="1772" actId="207"/>
          <ac:spMkLst>
            <pc:docMk/>
            <pc:sldMk cId="3401105839" sldId="2147469117"/>
            <ac:spMk id="15" creationId="{C3FD340E-ED30-1FCB-4E07-F3BC62CF2C2E}"/>
          </ac:spMkLst>
        </pc:spChg>
        <pc:spChg chg="mod">
          <ac:chgData name="Pernia, Gabriel Enrique" userId="9a9e0add-9322-4346-adec-d02d63be1c00" providerId="ADAL" clId="{8F6BF2BE-ABF4-4F8B-9356-C58C17DB06EB}" dt="2025-02-21T01:27:14.213" v="1777" actId="207"/>
          <ac:spMkLst>
            <pc:docMk/>
            <pc:sldMk cId="3401105839" sldId="2147469117"/>
            <ac:spMk id="17" creationId="{CFF808B9-112F-F42B-BC11-06A85245E513}"/>
          </ac:spMkLst>
        </pc:spChg>
        <pc:spChg chg="mod">
          <ac:chgData name="Pernia, Gabriel Enrique" userId="9a9e0add-9322-4346-adec-d02d63be1c00" providerId="ADAL" clId="{8F6BF2BE-ABF4-4F8B-9356-C58C17DB06EB}" dt="2025-02-21T01:26:57.073" v="1776" actId="207"/>
          <ac:spMkLst>
            <pc:docMk/>
            <pc:sldMk cId="3401105839" sldId="2147469117"/>
            <ac:spMk id="19" creationId="{F220FF29-47A3-4F76-6A38-C584BD875FF8}"/>
          </ac:spMkLst>
        </pc:spChg>
        <pc:spChg chg="mod">
          <ac:chgData name="Pernia, Gabriel Enrique" userId="9a9e0add-9322-4346-adec-d02d63be1c00" providerId="ADAL" clId="{8F6BF2BE-ABF4-4F8B-9356-C58C17DB06EB}" dt="2025-02-21T01:27:22.747" v="1779" actId="207"/>
          <ac:spMkLst>
            <pc:docMk/>
            <pc:sldMk cId="3401105839" sldId="2147469117"/>
            <ac:spMk id="21" creationId="{89C31B37-4668-8787-9597-96D11BFB3246}"/>
          </ac:spMkLst>
        </pc:spChg>
        <pc:spChg chg="mod">
          <ac:chgData name="Pernia, Gabriel Enrique" userId="9a9e0add-9322-4346-adec-d02d63be1c00" providerId="ADAL" clId="{8F6BF2BE-ABF4-4F8B-9356-C58C17DB06EB}" dt="2025-02-21T01:26:35.163" v="1774" actId="207"/>
          <ac:spMkLst>
            <pc:docMk/>
            <pc:sldMk cId="3401105839" sldId="2147469117"/>
            <ac:spMk id="23" creationId="{F38977A1-6942-621E-A007-F75786A80C9C}"/>
          </ac:spMkLst>
        </pc:spChg>
        <pc:spChg chg="mod">
          <ac:chgData name="Pernia, Gabriel Enrique" userId="9a9e0add-9322-4346-adec-d02d63be1c00" providerId="ADAL" clId="{8F6BF2BE-ABF4-4F8B-9356-C58C17DB06EB}" dt="2025-02-21T12:57:49.607" v="1792" actId="313"/>
          <ac:spMkLst>
            <pc:docMk/>
            <pc:sldMk cId="3401105839" sldId="2147469117"/>
            <ac:spMk id="25" creationId="{40E418E1-310B-8F7C-DF1C-2B9650F9104B}"/>
          </ac:spMkLst>
        </pc:spChg>
        <pc:spChg chg="mod">
          <ac:chgData name="Pernia, Gabriel Enrique" userId="9a9e0add-9322-4346-adec-d02d63be1c00" providerId="ADAL" clId="{8F6BF2BE-ABF4-4F8B-9356-C58C17DB06EB}" dt="2025-02-21T01:25:48.608" v="1768" actId="207"/>
          <ac:spMkLst>
            <pc:docMk/>
            <pc:sldMk cId="3401105839" sldId="2147469117"/>
            <ac:spMk id="30" creationId="{8E69ED6E-0708-8F1B-2E2C-38967F979483}"/>
          </ac:spMkLst>
        </pc:spChg>
        <pc:spChg chg="del mod">
          <ac:chgData name="Pernia, Gabriel Enrique" userId="9a9e0add-9322-4346-adec-d02d63be1c00" providerId="ADAL" clId="{8F6BF2BE-ABF4-4F8B-9356-C58C17DB06EB}" dt="2025-02-20T21:32:19.734" v="1124" actId="478"/>
          <ac:spMkLst>
            <pc:docMk/>
            <pc:sldMk cId="3401105839" sldId="2147469117"/>
            <ac:spMk id="33" creationId="{76C99462-17CD-54FD-82F5-E518B40BFF43}"/>
          </ac:spMkLst>
        </pc:spChg>
        <pc:spChg chg="del mod">
          <ac:chgData name="Pernia, Gabriel Enrique" userId="9a9e0add-9322-4346-adec-d02d63be1c00" providerId="ADAL" clId="{8F6BF2BE-ABF4-4F8B-9356-C58C17DB06EB}" dt="2025-02-20T21:32:22.745" v="1125" actId="478"/>
          <ac:spMkLst>
            <pc:docMk/>
            <pc:sldMk cId="3401105839" sldId="2147469117"/>
            <ac:spMk id="34" creationId="{0CBF461B-3FA7-CE0B-2BF3-324CBFE7BDB8}"/>
          </ac:spMkLst>
        </pc:spChg>
        <pc:spChg chg="mod">
          <ac:chgData name="Pernia, Gabriel Enrique" userId="9a9e0add-9322-4346-adec-d02d63be1c00" providerId="ADAL" clId="{8F6BF2BE-ABF4-4F8B-9356-C58C17DB06EB}" dt="2025-02-20T21:32:32.333" v="1126" actId="207"/>
          <ac:spMkLst>
            <pc:docMk/>
            <pc:sldMk cId="3401105839" sldId="2147469117"/>
            <ac:spMk id="35" creationId="{267AE5E1-9A41-673E-8BEC-419B37CCA9F6}"/>
          </ac:spMkLst>
        </pc:spChg>
        <pc:spChg chg="mod">
          <ac:chgData name="Pernia, Gabriel Enrique" userId="9a9e0add-9322-4346-adec-d02d63be1c00" providerId="ADAL" clId="{8F6BF2BE-ABF4-4F8B-9356-C58C17DB06EB}" dt="2025-02-20T21:32:03.562" v="1120"/>
          <ac:spMkLst>
            <pc:docMk/>
            <pc:sldMk cId="3401105839" sldId="2147469117"/>
            <ac:spMk id="36" creationId="{6492CD03-D73A-D79E-1B52-1CCD4000EABF}"/>
          </ac:spMkLst>
        </pc:spChg>
        <pc:spChg chg="mod">
          <ac:chgData name="Pernia, Gabriel Enrique" userId="9a9e0add-9322-4346-adec-d02d63be1c00" providerId="ADAL" clId="{8F6BF2BE-ABF4-4F8B-9356-C58C17DB06EB}" dt="2025-02-20T21:32:03.562" v="1120"/>
          <ac:spMkLst>
            <pc:docMk/>
            <pc:sldMk cId="3401105839" sldId="2147469117"/>
            <ac:spMk id="37" creationId="{5E1B78F5-E33B-F2D3-00DC-BC1756A55ABF}"/>
          </ac:spMkLst>
        </pc:spChg>
        <pc:spChg chg="add mod">
          <ac:chgData name="Pernia, Gabriel Enrique" userId="9a9e0add-9322-4346-adec-d02d63be1c00" providerId="ADAL" clId="{8F6BF2BE-ABF4-4F8B-9356-C58C17DB06EB}" dt="2025-02-20T21:32:14.761" v="1123" actId="21"/>
          <ac:spMkLst>
            <pc:docMk/>
            <pc:sldMk cId="3401105839" sldId="2147469117"/>
            <ac:spMk id="38" creationId="{3F302486-F167-350D-20AB-94593DDFA0FC}"/>
          </ac:spMkLst>
        </pc:spChg>
        <pc:spChg chg="add del mod">
          <ac:chgData name="Pernia, Gabriel Enrique" userId="9a9e0add-9322-4346-adec-d02d63be1c00" providerId="ADAL" clId="{8F6BF2BE-ABF4-4F8B-9356-C58C17DB06EB}" dt="2025-02-21T01:27:59.377" v="1782" actId="478"/>
          <ac:spMkLst>
            <pc:docMk/>
            <pc:sldMk cId="3401105839" sldId="2147469117"/>
            <ac:spMk id="39" creationId="{5C6E8651-A97F-505F-52EF-6A2FC320F2AA}"/>
          </ac:spMkLst>
        </pc:spChg>
        <pc:grpChg chg="add mod">
          <ac:chgData name="Pernia, Gabriel Enrique" userId="9a9e0add-9322-4346-adec-d02d63be1c00" providerId="ADAL" clId="{8F6BF2BE-ABF4-4F8B-9356-C58C17DB06EB}" dt="2025-02-20T21:32:03.562" v="1120"/>
          <ac:grpSpMkLst>
            <pc:docMk/>
            <pc:sldMk cId="3401105839" sldId="2147469117"/>
            <ac:grpSpMk id="2" creationId="{443B20F7-E515-2B9F-196F-BBBD5375D803}"/>
          </ac:grpSpMkLst>
        </pc:grpChg>
        <pc:grpChg chg="del mod">
          <ac:chgData name="Pernia, Gabriel Enrique" userId="9a9e0add-9322-4346-adec-d02d63be1c00" providerId="ADAL" clId="{8F6BF2BE-ABF4-4F8B-9356-C58C17DB06EB}" dt="2025-02-20T21:32:22.745" v="1125" actId="478"/>
          <ac:grpSpMkLst>
            <pc:docMk/>
            <pc:sldMk cId="3401105839" sldId="2147469117"/>
            <ac:grpSpMk id="4" creationId="{482DAF6E-54F5-6DBF-7D7E-1FCED0232B39}"/>
          </ac:grpSpMkLst>
        </pc:grpChg>
        <pc:grpChg chg="mod">
          <ac:chgData name="Pernia, Gabriel Enrique" userId="9a9e0add-9322-4346-adec-d02d63be1c00" providerId="ADAL" clId="{8F6BF2BE-ABF4-4F8B-9356-C58C17DB06EB}" dt="2025-02-20T21:32:03.562" v="1120"/>
          <ac:grpSpMkLst>
            <pc:docMk/>
            <pc:sldMk cId="3401105839" sldId="2147469117"/>
            <ac:grpSpMk id="27" creationId="{256F92BF-946C-0A29-4B8A-E9782C1419B8}"/>
          </ac:grpSpMkLst>
        </pc:grpChg>
        <pc:grpChg chg="mod">
          <ac:chgData name="Pernia, Gabriel Enrique" userId="9a9e0add-9322-4346-adec-d02d63be1c00" providerId="ADAL" clId="{8F6BF2BE-ABF4-4F8B-9356-C58C17DB06EB}" dt="2025-02-20T21:32:03.562" v="1120"/>
          <ac:grpSpMkLst>
            <pc:docMk/>
            <pc:sldMk cId="3401105839" sldId="2147469117"/>
            <ac:grpSpMk id="32" creationId="{66CBD99A-3A9D-BF65-E8B1-3DEFB597857D}"/>
          </ac:grpSpMkLst>
        </pc:grpChg>
        <pc:picChg chg="mod">
          <ac:chgData name="Pernia, Gabriel Enrique" userId="9a9e0add-9322-4346-adec-d02d63be1c00" providerId="ADAL" clId="{8F6BF2BE-ABF4-4F8B-9356-C58C17DB06EB}" dt="2025-02-20T21:32:03.562" v="1120"/>
          <ac:picMkLst>
            <pc:docMk/>
            <pc:sldMk cId="3401105839" sldId="2147469117"/>
            <ac:picMk id="8" creationId="{DD323E34-3A55-4CBD-4516-4EA7B64A3E02}"/>
          </ac:picMkLst>
        </pc:picChg>
        <pc:picChg chg="mod">
          <ac:chgData name="Pernia, Gabriel Enrique" userId="9a9e0add-9322-4346-adec-d02d63be1c00" providerId="ADAL" clId="{8F6BF2BE-ABF4-4F8B-9356-C58C17DB06EB}" dt="2025-02-20T21:32:03.562" v="1120"/>
          <ac:picMkLst>
            <pc:docMk/>
            <pc:sldMk cId="3401105839" sldId="2147469117"/>
            <ac:picMk id="11" creationId="{04833A4F-E739-0BB8-0882-356579264F13}"/>
          </ac:picMkLst>
        </pc:picChg>
        <pc:picChg chg="mod">
          <ac:chgData name="Pernia, Gabriel Enrique" userId="9a9e0add-9322-4346-adec-d02d63be1c00" providerId="ADAL" clId="{8F6BF2BE-ABF4-4F8B-9356-C58C17DB06EB}" dt="2025-02-20T21:32:03.562" v="1120"/>
          <ac:picMkLst>
            <pc:docMk/>
            <pc:sldMk cId="3401105839" sldId="2147469117"/>
            <ac:picMk id="14" creationId="{697B2625-718F-357E-CA25-AFE588A6A1FD}"/>
          </ac:picMkLst>
        </pc:picChg>
        <pc:picChg chg="mod">
          <ac:chgData name="Pernia, Gabriel Enrique" userId="9a9e0add-9322-4346-adec-d02d63be1c00" providerId="ADAL" clId="{8F6BF2BE-ABF4-4F8B-9356-C58C17DB06EB}" dt="2025-02-20T21:32:03.562" v="1120"/>
          <ac:picMkLst>
            <pc:docMk/>
            <pc:sldMk cId="3401105839" sldId="2147469117"/>
            <ac:picMk id="16" creationId="{0A440E22-D1FE-D513-EC8A-F034878925D5}"/>
          </ac:picMkLst>
        </pc:picChg>
        <pc:picChg chg="mod">
          <ac:chgData name="Pernia, Gabriel Enrique" userId="9a9e0add-9322-4346-adec-d02d63be1c00" providerId="ADAL" clId="{8F6BF2BE-ABF4-4F8B-9356-C58C17DB06EB}" dt="2025-02-20T21:32:03.562" v="1120"/>
          <ac:picMkLst>
            <pc:docMk/>
            <pc:sldMk cId="3401105839" sldId="2147469117"/>
            <ac:picMk id="18" creationId="{DA821133-A4DD-784A-4D03-4796F81A6304}"/>
          </ac:picMkLst>
        </pc:picChg>
        <pc:picChg chg="mod">
          <ac:chgData name="Pernia, Gabriel Enrique" userId="9a9e0add-9322-4346-adec-d02d63be1c00" providerId="ADAL" clId="{8F6BF2BE-ABF4-4F8B-9356-C58C17DB06EB}" dt="2025-02-20T21:32:03.562" v="1120"/>
          <ac:picMkLst>
            <pc:docMk/>
            <pc:sldMk cId="3401105839" sldId="2147469117"/>
            <ac:picMk id="20" creationId="{0BB18E2F-054E-3DF9-9200-4BDED4EE84FD}"/>
          </ac:picMkLst>
        </pc:picChg>
        <pc:picChg chg="mod">
          <ac:chgData name="Pernia, Gabriel Enrique" userId="9a9e0add-9322-4346-adec-d02d63be1c00" providerId="ADAL" clId="{8F6BF2BE-ABF4-4F8B-9356-C58C17DB06EB}" dt="2025-02-20T21:32:03.562" v="1120"/>
          <ac:picMkLst>
            <pc:docMk/>
            <pc:sldMk cId="3401105839" sldId="2147469117"/>
            <ac:picMk id="22" creationId="{99C573CB-63FA-5107-D83B-1DF3B277A036}"/>
          </ac:picMkLst>
        </pc:picChg>
        <pc:picChg chg="mod">
          <ac:chgData name="Pernia, Gabriel Enrique" userId="9a9e0add-9322-4346-adec-d02d63be1c00" providerId="ADAL" clId="{8F6BF2BE-ABF4-4F8B-9356-C58C17DB06EB}" dt="2025-02-20T21:32:03.562" v="1120"/>
          <ac:picMkLst>
            <pc:docMk/>
            <pc:sldMk cId="3401105839" sldId="2147469117"/>
            <ac:picMk id="24" creationId="{84990B50-9938-CD4F-6DE0-039991A77DC0}"/>
          </ac:picMkLst>
        </pc:picChg>
        <pc:picChg chg="mod">
          <ac:chgData name="Pernia, Gabriel Enrique" userId="9a9e0add-9322-4346-adec-d02d63be1c00" providerId="ADAL" clId="{8F6BF2BE-ABF4-4F8B-9356-C58C17DB06EB}" dt="2025-02-20T21:32:03.562" v="1120"/>
          <ac:picMkLst>
            <pc:docMk/>
            <pc:sldMk cId="3401105839" sldId="2147469117"/>
            <ac:picMk id="26" creationId="{546FE268-811B-AF11-1245-BEC9B1FAB53A}"/>
          </ac:picMkLst>
        </pc:picChg>
        <pc:picChg chg="mod">
          <ac:chgData name="Pernia, Gabriel Enrique" userId="9a9e0add-9322-4346-adec-d02d63be1c00" providerId="ADAL" clId="{8F6BF2BE-ABF4-4F8B-9356-C58C17DB06EB}" dt="2025-02-20T21:32:03.562" v="1120"/>
          <ac:picMkLst>
            <pc:docMk/>
            <pc:sldMk cId="3401105839" sldId="2147469117"/>
            <ac:picMk id="28" creationId="{2FDEDD35-73E2-896B-B502-82342BB1E5DF}"/>
          </ac:picMkLst>
        </pc:picChg>
        <pc:picChg chg="mod">
          <ac:chgData name="Pernia, Gabriel Enrique" userId="9a9e0add-9322-4346-adec-d02d63be1c00" providerId="ADAL" clId="{8F6BF2BE-ABF4-4F8B-9356-C58C17DB06EB}" dt="2025-02-20T21:32:03.562" v="1120"/>
          <ac:picMkLst>
            <pc:docMk/>
            <pc:sldMk cId="3401105839" sldId="2147469117"/>
            <ac:picMk id="29" creationId="{9A91B0CF-1D04-8CCB-9251-8EB37E619105}"/>
          </ac:picMkLst>
        </pc:picChg>
        <pc:picChg chg="mod">
          <ac:chgData name="Pernia, Gabriel Enrique" userId="9a9e0add-9322-4346-adec-d02d63be1c00" providerId="ADAL" clId="{8F6BF2BE-ABF4-4F8B-9356-C58C17DB06EB}" dt="2025-02-20T21:32:03.562" v="1120"/>
          <ac:picMkLst>
            <pc:docMk/>
            <pc:sldMk cId="3401105839" sldId="2147469117"/>
            <ac:picMk id="31" creationId="{75657148-80F7-F0AD-03E2-FD0447FD1959}"/>
          </ac:picMkLst>
        </pc:picChg>
      </pc:sldChg>
      <pc:sldChg chg="add mod modShow">
        <pc:chgData name="Pernia, Gabriel Enrique" userId="9a9e0add-9322-4346-adec-d02d63be1c00" providerId="ADAL" clId="{8F6BF2BE-ABF4-4F8B-9356-C58C17DB06EB}" dt="2025-02-21T18:08:28.026" v="4995" actId="729"/>
        <pc:sldMkLst>
          <pc:docMk/>
          <pc:sldMk cId="2748999366" sldId="2147469118"/>
        </pc:sldMkLst>
      </pc:sldChg>
      <pc:sldChg chg="modSp add mod ord">
        <pc:chgData name="Pernia, Gabriel Enrique" userId="9a9e0add-9322-4346-adec-d02d63be1c00" providerId="ADAL" clId="{8F6BF2BE-ABF4-4F8B-9356-C58C17DB06EB}" dt="2025-02-20T21:37:56.270" v="1182" actId="20577"/>
        <pc:sldMkLst>
          <pc:docMk/>
          <pc:sldMk cId="4110011424" sldId="2147469119"/>
        </pc:sldMkLst>
        <pc:spChg chg="mod">
          <ac:chgData name="Pernia, Gabriel Enrique" userId="9a9e0add-9322-4346-adec-d02d63be1c00" providerId="ADAL" clId="{8F6BF2BE-ABF4-4F8B-9356-C58C17DB06EB}" dt="2025-02-20T21:37:56.270" v="1182" actId="20577"/>
          <ac:spMkLst>
            <pc:docMk/>
            <pc:sldMk cId="4110011424" sldId="2147469119"/>
            <ac:spMk id="2" creationId="{444FAC7D-5D1C-7348-A0FF-FFC73F529887}"/>
          </ac:spMkLst>
        </pc:spChg>
      </pc:sldChg>
      <pc:sldChg chg="addSp modSp add mod">
        <pc:chgData name="Pernia, Gabriel Enrique" userId="9a9e0add-9322-4346-adec-d02d63be1c00" providerId="ADAL" clId="{8F6BF2BE-ABF4-4F8B-9356-C58C17DB06EB}" dt="2025-02-20T21:36:45.528" v="1165" actId="207"/>
        <pc:sldMkLst>
          <pc:docMk/>
          <pc:sldMk cId="1161576654" sldId="2147469120"/>
        </pc:sldMkLst>
        <pc:spChg chg="mod">
          <ac:chgData name="Pernia, Gabriel Enrique" userId="9a9e0add-9322-4346-adec-d02d63be1c00" providerId="ADAL" clId="{8F6BF2BE-ABF4-4F8B-9356-C58C17DB06EB}" dt="2025-02-20T21:36:19.513" v="1162"/>
          <ac:spMkLst>
            <pc:docMk/>
            <pc:sldMk cId="1161576654" sldId="2147469120"/>
            <ac:spMk id="3" creationId="{72E51298-7922-CDB9-C714-5252F351DFD9}"/>
          </ac:spMkLst>
        </pc:spChg>
        <pc:spChg chg="mod">
          <ac:chgData name="Pernia, Gabriel Enrique" userId="9a9e0add-9322-4346-adec-d02d63be1c00" providerId="ADAL" clId="{8F6BF2BE-ABF4-4F8B-9356-C58C17DB06EB}" dt="2025-02-20T21:36:36.281" v="1163"/>
          <ac:spMkLst>
            <pc:docMk/>
            <pc:sldMk cId="1161576654" sldId="2147469120"/>
            <ac:spMk id="4" creationId="{7E426AA4-8C5C-E8A0-2CC2-654987792D4F}"/>
          </ac:spMkLst>
        </pc:spChg>
        <pc:spChg chg="mod">
          <ac:chgData name="Pernia, Gabriel Enrique" userId="9a9e0add-9322-4346-adec-d02d63be1c00" providerId="ADAL" clId="{8F6BF2BE-ABF4-4F8B-9356-C58C17DB06EB}" dt="2025-02-20T21:36:36.281" v="1163"/>
          <ac:spMkLst>
            <pc:docMk/>
            <pc:sldMk cId="1161576654" sldId="2147469120"/>
            <ac:spMk id="5" creationId="{37B055C4-393F-B365-112D-CA3CF6C8D45A}"/>
          </ac:spMkLst>
        </pc:spChg>
        <pc:spChg chg="mod">
          <ac:chgData name="Pernia, Gabriel Enrique" userId="9a9e0add-9322-4346-adec-d02d63be1c00" providerId="ADAL" clId="{8F6BF2BE-ABF4-4F8B-9356-C58C17DB06EB}" dt="2025-02-20T21:36:36.281" v="1163"/>
          <ac:spMkLst>
            <pc:docMk/>
            <pc:sldMk cId="1161576654" sldId="2147469120"/>
            <ac:spMk id="6" creationId="{10FD10BE-2766-482B-B686-7D1A0D3E0119}"/>
          </ac:spMkLst>
        </pc:spChg>
        <pc:spChg chg="mod">
          <ac:chgData name="Pernia, Gabriel Enrique" userId="9a9e0add-9322-4346-adec-d02d63be1c00" providerId="ADAL" clId="{8F6BF2BE-ABF4-4F8B-9356-C58C17DB06EB}" dt="2025-02-20T21:36:36.281" v="1163"/>
          <ac:spMkLst>
            <pc:docMk/>
            <pc:sldMk cId="1161576654" sldId="2147469120"/>
            <ac:spMk id="7" creationId="{0E8B2E93-9164-D644-FAFB-F8342A28CE49}"/>
          </ac:spMkLst>
        </pc:spChg>
        <pc:spChg chg="mod">
          <ac:chgData name="Pernia, Gabriel Enrique" userId="9a9e0add-9322-4346-adec-d02d63be1c00" providerId="ADAL" clId="{8F6BF2BE-ABF4-4F8B-9356-C58C17DB06EB}" dt="2025-02-20T21:36:36.281" v="1163"/>
          <ac:spMkLst>
            <pc:docMk/>
            <pc:sldMk cId="1161576654" sldId="2147469120"/>
            <ac:spMk id="8" creationId="{9518CBAD-BA12-A735-E3A7-F68C7AAFB9EA}"/>
          </ac:spMkLst>
        </pc:spChg>
        <pc:spChg chg="mod">
          <ac:chgData name="Pernia, Gabriel Enrique" userId="9a9e0add-9322-4346-adec-d02d63be1c00" providerId="ADAL" clId="{8F6BF2BE-ABF4-4F8B-9356-C58C17DB06EB}" dt="2025-02-20T21:36:36.281" v="1163"/>
          <ac:spMkLst>
            <pc:docMk/>
            <pc:sldMk cId="1161576654" sldId="2147469120"/>
            <ac:spMk id="9" creationId="{E8D63706-5E25-93F9-37DA-46C559A24394}"/>
          </ac:spMkLst>
        </pc:spChg>
        <pc:spChg chg="mod">
          <ac:chgData name="Pernia, Gabriel Enrique" userId="9a9e0add-9322-4346-adec-d02d63be1c00" providerId="ADAL" clId="{8F6BF2BE-ABF4-4F8B-9356-C58C17DB06EB}" dt="2025-02-20T21:36:36.281" v="1163"/>
          <ac:spMkLst>
            <pc:docMk/>
            <pc:sldMk cId="1161576654" sldId="2147469120"/>
            <ac:spMk id="10" creationId="{B3B51807-5ECE-FF21-CCCE-4EE3BD45D6F3}"/>
          </ac:spMkLst>
        </pc:spChg>
        <pc:spChg chg="mod">
          <ac:chgData name="Pernia, Gabriel Enrique" userId="9a9e0add-9322-4346-adec-d02d63be1c00" providerId="ADAL" clId="{8F6BF2BE-ABF4-4F8B-9356-C58C17DB06EB}" dt="2025-02-20T21:36:36.281" v="1163"/>
          <ac:spMkLst>
            <pc:docMk/>
            <pc:sldMk cId="1161576654" sldId="2147469120"/>
            <ac:spMk id="11" creationId="{5B5E9531-955D-509D-B7B1-12C825EB003B}"/>
          </ac:spMkLst>
        </pc:spChg>
        <pc:spChg chg="mod">
          <ac:chgData name="Pernia, Gabriel Enrique" userId="9a9e0add-9322-4346-adec-d02d63be1c00" providerId="ADAL" clId="{8F6BF2BE-ABF4-4F8B-9356-C58C17DB06EB}" dt="2025-02-20T21:36:36.281" v="1163"/>
          <ac:spMkLst>
            <pc:docMk/>
            <pc:sldMk cId="1161576654" sldId="2147469120"/>
            <ac:spMk id="12" creationId="{E9ADE035-7BCC-C696-5620-543BA23503C2}"/>
          </ac:spMkLst>
        </pc:spChg>
        <pc:spChg chg="mod">
          <ac:chgData name="Pernia, Gabriel Enrique" userId="9a9e0add-9322-4346-adec-d02d63be1c00" providerId="ADAL" clId="{8F6BF2BE-ABF4-4F8B-9356-C58C17DB06EB}" dt="2025-02-20T21:36:36.281" v="1163"/>
          <ac:spMkLst>
            <pc:docMk/>
            <pc:sldMk cId="1161576654" sldId="2147469120"/>
            <ac:spMk id="13" creationId="{B8EA7C08-A4AF-9EB5-78E9-8550824B33C9}"/>
          </ac:spMkLst>
        </pc:spChg>
        <pc:spChg chg="mod">
          <ac:chgData name="Pernia, Gabriel Enrique" userId="9a9e0add-9322-4346-adec-d02d63be1c00" providerId="ADAL" clId="{8F6BF2BE-ABF4-4F8B-9356-C58C17DB06EB}" dt="2025-02-20T21:36:36.281" v="1163"/>
          <ac:spMkLst>
            <pc:docMk/>
            <pc:sldMk cId="1161576654" sldId="2147469120"/>
            <ac:spMk id="14" creationId="{742D593F-C847-78B6-7F19-7D19291EAB65}"/>
          </ac:spMkLst>
        </pc:spChg>
        <pc:spChg chg="mod">
          <ac:chgData name="Pernia, Gabriel Enrique" userId="9a9e0add-9322-4346-adec-d02d63be1c00" providerId="ADAL" clId="{8F6BF2BE-ABF4-4F8B-9356-C58C17DB06EB}" dt="2025-02-20T21:36:36.281" v="1163"/>
          <ac:spMkLst>
            <pc:docMk/>
            <pc:sldMk cId="1161576654" sldId="2147469120"/>
            <ac:spMk id="15" creationId="{4115F6D1-9F2D-FD65-B519-765B14C649C1}"/>
          </ac:spMkLst>
        </pc:spChg>
        <pc:spChg chg="mod">
          <ac:chgData name="Pernia, Gabriel Enrique" userId="9a9e0add-9322-4346-adec-d02d63be1c00" providerId="ADAL" clId="{8F6BF2BE-ABF4-4F8B-9356-C58C17DB06EB}" dt="2025-02-20T21:36:36.281" v="1163"/>
          <ac:spMkLst>
            <pc:docMk/>
            <pc:sldMk cId="1161576654" sldId="2147469120"/>
            <ac:spMk id="16" creationId="{B308E13F-405F-BEF7-D8CD-929618AD84B0}"/>
          </ac:spMkLst>
        </pc:spChg>
        <pc:spChg chg="mod">
          <ac:chgData name="Pernia, Gabriel Enrique" userId="9a9e0add-9322-4346-adec-d02d63be1c00" providerId="ADAL" clId="{8F6BF2BE-ABF4-4F8B-9356-C58C17DB06EB}" dt="2025-02-20T21:36:36.281" v="1163"/>
          <ac:spMkLst>
            <pc:docMk/>
            <pc:sldMk cId="1161576654" sldId="2147469120"/>
            <ac:spMk id="17" creationId="{7C63D7FE-5C77-04FD-BFD6-ECE54D5EE29B}"/>
          </ac:spMkLst>
        </pc:spChg>
        <pc:spChg chg="mod">
          <ac:chgData name="Pernia, Gabriel Enrique" userId="9a9e0add-9322-4346-adec-d02d63be1c00" providerId="ADAL" clId="{8F6BF2BE-ABF4-4F8B-9356-C58C17DB06EB}" dt="2025-02-20T21:36:36.281" v="1163"/>
          <ac:spMkLst>
            <pc:docMk/>
            <pc:sldMk cId="1161576654" sldId="2147469120"/>
            <ac:spMk id="18" creationId="{4859EDBD-6505-A9AC-8284-E0477F9BED38}"/>
          </ac:spMkLst>
        </pc:spChg>
        <pc:spChg chg="mod">
          <ac:chgData name="Pernia, Gabriel Enrique" userId="9a9e0add-9322-4346-adec-d02d63be1c00" providerId="ADAL" clId="{8F6BF2BE-ABF4-4F8B-9356-C58C17DB06EB}" dt="2025-02-20T21:36:36.281" v="1163"/>
          <ac:spMkLst>
            <pc:docMk/>
            <pc:sldMk cId="1161576654" sldId="2147469120"/>
            <ac:spMk id="19" creationId="{79DB0812-EC24-5410-EF1F-B357DA1C6E05}"/>
          </ac:spMkLst>
        </pc:spChg>
        <pc:spChg chg="mod">
          <ac:chgData name="Pernia, Gabriel Enrique" userId="9a9e0add-9322-4346-adec-d02d63be1c00" providerId="ADAL" clId="{8F6BF2BE-ABF4-4F8B-9356-C58C17DB06EB}" dt="2025-02-20T21:36:45.528" v="1165" actId="207"/>
          <ac:spMkLst>
            <pc:docMk/>
            <pc:sldMk cId="1161576654" sldId="2147469120"/>
            <ac:spMk id="20" creationId="{92BA95DF-9504-E404-AA21-726EC0FC0040}"/>
          </ac:spMkLst>
        </pc:spChg>
        <pc:spChg chg="mod">
          <ac:chgData name="Pernia, Gabriel Enrique" userId="9a9e0add-9322-4346-adec-d02d63be1c00" providerId="ADAL" clId="{8F6BF2BE-ABF4-4F8B-9356-C58C17DB06EB}" dt="2025-02-20T21:36:36.281" v="1163"/>
          <ac:spMkLst>
            <pc:docMk/>
            <pc:sldMk cId="1161576654" sldId="2147469120"/>
            <ac:spMk id="21" creationId="{B85D193F-F14E-BCAC-3B59-E10675490106}"/>
          </ac:spMkLst>
        </pc:spChg>
        <pc:spChg chg="mod">
          <ac:chgData name="Pernia, Gabriel Enrique" userId="9a9e0add-9322-4346-adec-d02d63be1c00" providerId="ADAL" clId="{8F6BF2BE-ABF4-4F8B-9356-C58C17DB06EB}" dt="2025-02-20T21:36:36.281" v="1163"/>
          <ac:spMkLst>
            <pc:docMk/>
            <pc:sldMk cId="1161576654" sldId="2147469120"/>
            <ac:spMk id="22" creationId="{378A6494-5BEE-D3FC-E1DE-C9BD3CBF1E8C}"/>
          </ac:spMkLst>
        </pc:spChg>
        <pc:spChg chg="mod">
          <ac:chgData name="Pernia, Gabriel Enrique" userId="9a9e0add-9322-4346-adec-d02d63be1c00" providerId="ADAL" clId="{8F6BF2BE-ABF4-4F8B-9356-C58C17DB06EB}" dt="2025-02-20T21:36:36.281" v="1163"/>
          <ac:spMkLst>
            <pc:docMk/>
            <pc:sldMk cId="1161576654" sldId="2147469120"/>
            <ac:spMk id="23" creationId="{0BE87460-FBA9-CDB7-D5EC-27B1E9D10276}"/>
          </ac:spMkLst>
        </pc:spChg>
        <pc:spChg chg="mod">
          <ac:chgData name="Pernia, Gabriel Enrique" userId="9a9e0add-9322-4346-adec-d02d63be1c00" providerId="ADAL" clId="{8F6BF2BE-ABF4-4F8B-9356-C58C17DB06EB}" dt="2025-02-20T21:36:36.281" v="1163"/>
          <ac:spMkLst>
            <pc:docMk/>
            <pc:sldMk cId="1161576654" sldId="2147469120"/>
            <ac:spMk id="24" creationId="{2A66E1F9-1D53-808D-7051-A52D4EE14944}"/>
          </ac:spMkLst>
        </pc:spChg>
        <pc:spChg chg="mod">
          <ac:chgData name="Pernia, Gabriel Enrique" userId="9a9e0add-9322-4346-adec-d02d63be1c00" providerId="ADAL" clId="{8F6BF2BE-ABF4-4F8B-9356-C58C17DB06EB}" dt="2025-02-20T21:36:36.281" v="1163"/>
          <ac:spMkLst>
            <pc:docMk/>
            <pc:sldMk cId="1161576654" sldId="2147469120"/>
            <ac:spMk id="25" creationId="{0E5E903B-2B41-9B6D-3A15-04B0249E5240}"/>
          </ac:spMkLst>
        </pc:spChg>
        <pc:spChg chg="mod">
          <ac:chgData name="Pernia, Gabriel Enrique" userId="9a9e0add-9322-4346-adec-d02d63be1c00" providerId="ADAL" clId="{8F6BF2BE-ABF4-4F8B-9356-C58C17DB06EB}" dt="2025-02-20T21:36:36.281" v="1163"/>
          <ac:spMkLst>
            <pc:docMk/>
            <pc:sldMk cId="1161576654" sldId="2147469120"/>
            <ac:spMk id="26" creationId="{13C0BF2B-73E8-5A52-76EF-EFA14ED90355}"/>
          </ac:spMkLst>
        </pc:spChg>
        <pc:spChg chg="mod">
          <ac:chgData name="Pernia, Gabriel Enrique" userId="9a9e0add-9322-4346-adec-d02d63be1c00" providerId="ADAL" clId="{8F6BF2BE-ABF4-4F8B-9356-C58C17DB06EB}" dt="2025-02-20T21:36:36.281" v="1163"/>
          <ac:spMkLst>
            <pc:docMk/>
            <pc:sldMk cId="1161576654" sldId="2147469120"/>
            <ac:spMk id="27" creationId="{5124EFBD-CF25-75CC-739F-D269E0812E43}"/>
          </ac:spMkLst>
        </pc:spChg>
        <pc:spChg chg="mod">
          <ac:chgData name="Pernia, Gabriel Enrique" userId="9a9e0add-9322-4346-adec-d02d63be1c00" providerId="ADAL" clId="{8F6BF2BE-ABF4-4F8B-9356-C58C17DB06EB}" dt="2025-02-20T21:36:36.281" v="1163"/>
          <ac:spMkLst>
            <pc:docMk/>
            <pc:sldMk cId="1161576654" sldId="2147469120"/>
            <ac:spMk id="28" creationId="{59FA562C-15C2-B87F-9031-F3885E57F7CF}"/>
          </ac:spMkLst>
        </pc:spChg>
        <pc:grpChg chg="add mod">
          <ac:chgData name="Pernia, Gabriel Enrique" userId="9a9e0add-9322-4346-adec-d02d63be1c00" providerId="ADAL" clId="{8F6BF2BE-ABF4-4F8B-9356-C58C17DB06EB}" dt="2025-02-20T21:36:42.686" v="1164" actId="1076"/>
          <ac:grpSpMkLst>
            <pc:docMk/>
            <pc:sldMk cId="1161576654" sldId="2147469120"/>
            <ac:grpSpMk id="2" creationId="{36CCAC56-2F46-6105-8E15-031284BD96B5}"/>
          </ac:grpSpMkLst>
        </pc:grpChg>
      </pc:sldChg>
      <pc:sldChg chg="addSp delSp modSp add mod">
        <pc:chgData name="Pernia, Gabriel Enrique" userId="9a9e0add-9322-4346-adec-d02d63be1c00" providerId="ADAL" clId="{8F6BF2BE-ABF4-4F8B-9356-C58C17DB06EB}" dt="2025-02-20T21:43:15.841" v="1221" actId="1076"/>
        <pc:sldMkLst>
          <pc:docMk/>
          <pc:sldMk cId="1866003984" sldId="2147469121"/>
        </pc:sldMkLst>
        <pc:spChg chg="add del mod">
          <ac:chgData name="Pernia, Gabriel Enrique" userId="9a9e0add-9322-4346-adec-d02d63be1c00" providerId="ADAL" clId="{8F6BF2BE-ABF4-4F8B-9356-C58C17DB06EB}" dt="2025-02-20T21:41:38.584" v="1194" actId="478"/>
          <ac:spMkLst>
            <pc:docMk/>
            <pc:sldMk cId="1866003984" sldId="2147469121"/>
            <ac:spMk id="2" creationId="{A01C237B-B113-3589-95FB-A7E0F2F10A28}"/>
          </ac:spMkLst>
        </pc:spChg>
        <pc:spChg chg="mod">
          <ac:chgData name="Pernia, Gabriel Enrique" userId="9a9e0add-9322-4346-adec-d02d63be1c00" providerId="ADAL" clId="{8F6BF2BE-ABF4-4F8B-9356-C58C17DB06EB}" dt="2025-02-20T21:42:02.007" v="1206" actId="207"/>
          <ac:spMkLst>
            <pc:docMk/>
            <pc:sldMk cId="1866003984" sldId="2147469121"/>
            <ac:spMk id="3" creationId="{72E51298-7922-CDB9-C714-5252F351DFD9}"/>
          </ac:spMkLst>
        </pc:spChg>
        <pc:spChg chg="add del mod">
          <ac:chgData name="Pernia, Gabriel Enrique" userId="9a9e0add-9322-4346-adec-d02d63be1c00" providerId="ADAL" clId="{8F6BF2BE-ABF4-4F8B-9356-C58C17DB06EB}" dt="2025-02-20T21:43:15.841" v="1221" actId="1076"/>
          <ac:spMkLst>
            <pc:docMk/>
            <pc:sldMk cId="1866003984" sldId="2147469121"/>
            <ac:spMk id="4" creationId="{A37BF584-7D3C-18B8-6167-ABE51FECE2C4}"/>
          </ac:spMkLst>
        </pc:spChg>
        <pc:spChg chg="add mod">
          <ac:chgData name="Pernia, Gabriel Enrique" userId="9a9e0add-9322-4346-adec-d02d63be1c00" providerId="ADAL" clId="{8F6BF2BE-ABF4-4F8B-9356-C58C17DB06EB}" dt="2025-02-20T21:42:29.552" v="1211" actId="1076"/>
          <ac:spMkLst>
            <pc:docMk/>
            <pc:sldMk cId="1866003984" sldId="2147469121"/>
            <ac:spMk id="5" creationId="{6AD35D6A-76AB-C6A4-24D1-622B5457D385}"/>
          </ac:spMkLst>
        </pc:spChg>
        <pc:spChg chg="add mod">
          <ac:chgData name="Pernia, Gabriel Enrique" userId="9a9e0add-9322-4346-adec-d02d63be1c00" providerId="ADAL" clId="{8F6BF2BE-ABF4-4F8B-9356-C58C17DB06EB}" dt="2025-02-20T21:42:41.120" v="1213" actId="1076"/>
          <ac:spMkLst>
            <pc:docMk/>
            <pc:sldMk cId="1866003984" sldId="2147469121"/>
            <ac:spMk id="6" creationId="{ED505364-C8B5-B6D5-12A2-9525C0E60251}"/>
          </ac:spMkLst>
        </pc:spChg>
        <pc:spChg chg="add mod">
          <ac:chgData name="Pernia, Gabriel Enrique" userId="9a9e0add-9322-4346-adec-d02d63be1c00" providerId="ADAL" clId="{8F6BF2BE-ABF4-4F8B-9356-C58C17DB06EB}" dt="2025-02-20T21:43:04.289" v="1219" actId="1076"/>
          <ac:spMkLst>
            <pc:docMk/>
            <pc:sldMk cId="1866003984" sldId="2147469121"/>
            <ac:spMk id="7" creationId="{F779783B-B23F-F071-7FDA-E489A1D734B3}"/>
          </ac:spMkLst>
        </pc:spChg>
        <pc:spChg chg="mod">
          <ac:chgData name="Pernia, Gabriel Enrique" userId="9a9e0add-9322-4346-adec-d02d63be1c00" providerId="ADAL" clId="{8F6BF2BE-ABF4-4F8B-9356-C58C17DB06EB}" dt="2025-02-20T21:42:02.007" v="1206" actId="207"/>
          <ac:spMkLst>
            <pc:docMk/>
            <pc:sldMk cId="1866003984" sldId="2147469121"/>
            <ac:spMk id="9" creationId="{ABE93D7F-379A-718A-72F8-993398F75375}"/>
          </ac:spMkLst>
        </pc:spChg>
        <pc:spChg chg="mod">
          <ac:chgData name="Pernia, Gabriel Enrique" userId="9a9e0add-9322-4346-adec-d02d63be1c00" providerId="ADAL" clId="{8F6BF2BE-ABF4-4F8B-9356-C58C17DB06EB}" dt="2025-02-20T21:42:02.007" v="1206" actId="207"/>
          <ac:spMkLst>
            <pc:docMk/>
            <pc:sldMk cId="1866003984" sldId="2147469121"/>
            <ac:spMk id="12" creationId="{E72F0BC7-2403-2934-0A69-718ACF871210}"/>
          </ac:spMkLst>
        </pc:spChg>
        <pc:spChg chg="mod">
          <ac:chgData name="Pernia, Gabriel Enrique" userId="9a9e0add-9322-4346-adec-d02d63be1c00" providerId="ADAL" clId="{8F6BF2BE-ABF4-4F8B-9356-C58C17DB06EB}" dt="2025-02-20T21:42:02.007" v="1206" actId="207"/>
          <ac:spMkLst>
            <pc:docMk/>
            <pc:sldMk cId="1866003984" sldId="2147469121"/>
            <ac:spMk id="15" creationId="{5FC9B55E-CEE6-3D7F-825C-1C20200E44D4}"/>
          </ac:spMkLst>
        </pc:spChg>
        <pc:grpChg chg="add mod">
          <ac:chgData name="Pernia, Gabriel Enrique" userId="9a9e0add-9322-4346-adec-d02d63be1c00" providerId="ADAL" clId="{8F6BF2BE-ABF4-4F8B-9356-C58C17DB06EB}" dt="2025-02-20T21:42:26.023" v="1210" actId="1076"/>
          <ac:grpSpMkLst>
            <pc:docMk/>
            <pc:sldMk cId="1866003984" sldId="2147469121"/>
            <ac:grpSpMk id="8" creationId="{6D3AE450-C89C-7208-6679-B854455CCDAE}"/>
          </ac:grpSpMkLst>
        </pc:grpChg>
        <pc:grpChg chg="add mod">
          <ac:chgData name="Pernia, Gabriel Enrique" userId="9a9e0add-9322-4346-adec-d02d63be1c00" providerId="ADAL" clId="{8F6BF2BE-ABF4-4F8B-9356-C58C17DB06EB}" dt="2025-02-20T21:42:35.857" v="1212" actId="1076"/>
          <ac:grpSpMkLst>
            <pc:docMk/>
            <pc:sldMk cId="1866003984" sldId="2147469121"/>
            <ac:grpSpMk id="11" creationId="{58574FED-C4CF-8E14-AF50-71E4D463D885}"/>
          </ac:grpSpMkLst>
        </pc:grpChg>
        <pc:grpChg chg="add mod">
          <ac:chgData name="Pernia, Gabriel Enrique" userId="9a9e0add-9322-4346-adec-d02d63be1c00" providerId="ADAL" clId="{8F6BF2BE-ABF4-4F8B-9356-C58C17DB06EB}" dt="2025-02-20T21:43:04.289" v="1219" actId="1076"/>
          <ac:grpSpMkLst>
            <pc:docMk/>
            <pc:sldMk cId="1866003984" sldId="2147469121"/>
            <ac:grpSpMk id="14" creationId="{8EC3922C-4189-A3E5-DA60-C23E0C5DD57D}"/>
          </ac:grpSpMkLst>
        </pc:grpChg>
        <pc:cxnChg chg="mod">
          <ac:chgData name="Pernia, Gabriel Enrique" userId="9a9e0add-9322-4346-adec-d02d63be1c00" providerId="ADAL" clId="{8F6BF2BE-ABF4-4F8B-9356-C58C17DB06EB}" dt="2025-02-20T21:41:21.811" v="1193"/>
          <ac:cxnSpMkLst>
            <pc:docMk/>
            <pc:sldMk cId="1866003984" sldId="2147469121"/>
            <ac:cxnSpMk id="10" creationId="{39AC6AD1-BFA8-88DC-334F-78F7E54EB677}"/>
          </ac:cxnSpMkLst>
        </pc:cxnChg>
        <pc:cxnChg chg="mod">
          <ac:chgData name="Pernia, Gabriel Enrique" userId="9a9e0add-9322-4346-adec-d02d63be1c00" providerId="ADAL" clId="{8F6BF2BE-ABF4-4F8B-9356-C58C17DB06EB}" dt="2025-02-20T21:41:21.811" v="1193"/>
          <ac:cxnSpMkLst>
            <pc:docMk/>
            <pc:sldMk cId="1866003984" sldId="2147469121"/>
            <ac:cxnSpMk id="13" creationId="{3872D34D-F8B2-75B2-EA41-F736E5A703F7}"/>
          </ac:cxnSpMkLst>
        </pc:cxnChg>
        <pc:cxnChg chg="mod">
          <ac:chgData name="Pernia, Gabriel Enrique" userId="9a9e0add-9322-4346-adec-d02d63be1c00" providerId="ADAL" clId="{8F6BF2BE-ABF4-4F8B-9356-C58C17DB06EB}" dt="2025-02-20T21:41:21.811" v="1193"/>
          <ac:cxnSpMkLst>
            <pc:docMk/>
            <pc:sldMk cId="1866003984" sldId="2147469121"/>
            <ac:cxnSpMk id="16" creationId="{7638890C-BBF0-148D-6148-92F3957F3CCF}"/>
          </ac:cxnSpMkLst>
        </pc:cxnChg>
      </pc:sldChg>
      <pc:sldChg chg="modSp add mod">
        <pc:chgData name="Pernia, Gabriel Enrique" userId="9a9e0add-9322-4346-adec-d02d63be1c00" providerId="ADAL" clId="{8F6BF2BE-ABF4-4F8B-9356-C58C17DB06EB}" dt="2025-02-20T21:39:35.033" v="1189"/>
        <pc:sldMkLst>
          <pc:docMk/>
          <pc:sldMk cId="1307509818" sldId="2147469122"/>
        </pc:sldMkLst>
        <pc:spChg chg="mod">
          <ac:chgData name="Pernia, Gabriel Enrique" userId="9a9e0add-9322-4346-adec-d02d63be1c00" providerId="ADAL" clId="{8F6BF2BE-ABF4-4F8B-9356-C58C17DB06EB}" dt="2025-02-20T21:39:35.033" v="1189"/>
          <ac:spMkLst>
            <pc:docMk/>
            <pc:sldMk cId="1307509818" sldId="2147469122"/>
            <ac:spMk id="2" creationId="{444FAC7D-5D1C-7348-A0FF-FFC73F529887}"/>
          </ac:spMkLst>
        </pc:spChg>
      </pc:sldChg>
      <pc:sldChg chg="addSp delSp modSp add mod">
        <pc:chgData name="Pernia, Gabriel Enrique" userId="9a9e0add-9322-4346-adec-d02d63be1c00" providerId="ADAL" clId="{8F6BF2BE-ABF4-4F8B-9356-C58C17DB06EB}" dt="2025-02-20T21:44:19.961" v="1240" actId="14100"/>
        <pc:sldMkLst>
          <pc:docMk/>
          <pc:sldMk cId="396006309" sldId="2147469123"/>
        </pc:sldMkLst>
        <pc:spChg chg="add mod">
          <ac:chgData name="Pernia, Gabriel Enrique" userId="9a9e0add-9322-4346-adec-d02d63be1c00" providerId="ADAL" clId="{8F6BF2BE-ABF4-4F8B-9356-C58C17DB06EB}" dt="2025-02-20T21:43:41.532" v="1225" actId="207"/>
          <ac:spMkLst>
            <pc:docMk/>
            <pc:sldMk cId="396006309" sldId="2147469123"/>
            <ac:spMk id="2" creationId="{9CBC6C3D-CD28-8A18-0245-F8BE91C7E675}"/>
          </ac:spMkLst>
        </pc:spChg>
        <pc:spChg chg="mod">
          <ac:chgData name="Pernia, Gabriel Enrique" userId="9a9e0add-9322-4346-adec-d02d63be1c00" providerId="ADAL" clId="{8F6BF2BE-ABF4-4F8B-9356-C58C17DB06EB}" dt="2025-02-20T21:43:28.060" v="1222"/>
          <ac:spMkLst>
            <pc:docMk/>
            <pc:sldMk cId="396006309" sldId="2147469123"/>
            <ac:spMk id="3" creationId="{72E51298-7922-CDB9-C714-5252F351DFD9}"/>
          </ac:spMkLst>
        </pc:spChg>
        <pc:spChg chg="add mod">
          <ac:chgData name="Pernia, Gabriel Enrique" userId="9a9e0add-9322-4346-adec-d02d63be1c00" providerId="ADAL" clId="{8F6BF2BE-ABF4-4F8B-9356-C58C17DB06EB}" dt="2025-02-20T21:43:48.440" v="1227"/>
          <ac:spMkLst>
            <pc:docMk/>
            <pc:sldMk cId="396006309" sldId="2147469123"/>
            <ac:spMk id="4" creationId="{B8FA09BD-3C18-A6C3-C525-376475BDBF32}"/>
          </ac:spMkLst>
        </pc:spChg>
        <pc:spChg chg="add del mod">
          <ac:chgData name="Pernia, Gabriel Enrique" userId="9a9e0add-9322-4346-adec-d02d63be1c00" providerId="ADAL" clId="{8F6BF2BE-ABF4-4F8B-9356-C58C17DB06EB}" dt="2025-02-20T21:44:09.627" v="1235" actId="21"/>
          <ac:spMkLst>
            <pc:docMk/>
            <pc:sldMk cId="396006309" sldId="2147469123"/>
            <ac:spMk id="5" creationId="{44537DF1-2316-5152-A705-53527AC22054}"/>
          </ac:spMkLst>
        </pc:spChg>
        <pc:spChg chg="add mod">
          <ac:chgData name="Pernia, Gabriel Enrique" userId="9a9e0add-9322-4346-adec-d02d63be1c00" providerId="ADAL" clId="{8F6BF2BE-ABF4-4F8B-9356-C58C17DB06EB}" dt="2025-02-20T21:44:19.961" v="1240" actId="14100"/>
          <ac:spMkLst>
            <pc:docMk/>
            <pc:sldMk cId="396006309" sldId="2147469123"/>
            <ac:spMk id="7" creationId="{44537DF1-2316-5152-A705-53527AC22054}"/>
          </ac:spMkLst>
        </pc:spChg>
        <pc:picChg chg="add mod">
          <ac:chgData name="Pernia, Gabriel Enrique" userId="9a9e0add-9322-4346-adec-d02d63be1c00" providerId="ADAL" clId="{8F6BF2BE-ABF4-4F8B-9356-C58C17DB06EB}" dt="2025-02-20T21:44:05.241" v="1233" actId="1076"/>
          <ac:picMkLst>
            <pc:docMk/>
            <pc:sldMk cId="396006309" sldId="2147469123"/>
            <ac:picMk id="6" creationId="{821AEB18-E13C-D758-901D-FBBC326A79C0}"/>
          </ac:picMkLst>
        </pc:picChg>
      </pc:sldChg>
      <pc:sldChg chg="add del">
        <pc:chgData name="Pernia, Gabriel Enrique" userId="9a9e0add-9322-4346-adec-d02d63be1c00" providerId="ADAL" clId="{8F6BF2BE-ABF4-4F8B-9356-C58C17DB06EB}" dt="2025-02-20T21:45:13.826" v="1242" actId="47"/>
        <pc:sldMkLst>
          <pc:docMk/>
          <pc:sldMk cId="1698372891" sldId="2147469124"/>
        </pc:sldMkLst>
      </pc:sldChg>
      <pc:sldChg chg="addSp modSp add mod replId">
        <pc:chgData name="Pernia, Gabriel Enrique" userId="9a9e0add-9322-4346-adec-d02d63be1c00" providerId="ADAL" clId="{8F6BF2BE-ABF4-4F8B-9356-C58C17DB06EB}" dt="2025-02-20T21:57:29.376" v="1381"/>
        <pc:sldMkLst>
          <pc:docMk/>
          <pc:sldMk cId="477942217" sldId="2147469125"/>
        </pc:sldMkLst>
        <pc:spChg chg="add mod">
          <ac:chgData name="Pernia, Gabriel Enrique" userId="9a9e0add-9322-4346-adec-d02d63be1c00" providerId="ADAL" clId="{8F6BF2BE-ABF4-4F8B-9356-C58C17DB06EB}" dt="2025-02-20T21:57:15.629" v="1378"/>
          <ac:spMkLst>
            <pc:docMk/>
            <pc:sldMk cId="477942217" sldId="2147469125"/>
            <ac:spMk id="2" creationId="{3445ACBC-14AC-BD04-1DC9-A59FCCC608E2}"/>
          </ac:spMkLst>
        </pc:spChg>
        <pc:spChg chg="mod">
          <ac:chgData name="Pernia, Gabriel Enrique" userId="9a9e0add-9322-4346-adec-d02d63be1c00" providerId="ADAL" clId="{8F6BF2BE-ABF4-4F8B-9356-C58C17DB06EB}" dt="2025-02-20T21:57:29.376" v="1381"/>
          <ac:spMkLst>
            <pc:docMk/>
            <pc:sldMk cId="477942217" sldId="2147469125"/>
            <ac:spMk id="3" creationId="{72E51298-7922-CDB9-C714-5252F351DFD9}"/>
          </ac:spMkLst>
        </pc:spChg>
        <pc:spChg chg="add mod">
          <ac:chgData name="Pernia, Gabriel Enrique" userId="9a9e0add-9322-4346-adec-d02d63be1c00" providerId="ADAL" clId="{8F6BF2BE-ABF4-4F8B-9356-C58C17DB06EB}" dt="2025-02-20T21:57:15.629" v="1378"/>
          <ac:spMkLst>
            <pc:docMk/>
            <pc:sldMk cId="477942217" sldId="2147469125"/>
            <ac:spMk id="4" creationId="{96870F12-5C03-1F7F-CA15-7F5047E30571}"/>
          </ac:spMkLst>
        </pc:spChg>
        <pc:spChg chg="add mod">
          <ac:chgData name="Pernia, Gabriel Enrique" userId="9a9e0add-9322-4346-adec-d02d63be1c00" providerId="ADAL" clId="{8F6BF2BE-ABF4-4F8B-9356-C58C17DB06EB}" dt="2025-02-20T21:57:15.629" v="1378"/>
          <ac:spMkLst>
            <pc:docMk/>
            <pc:sldMk cId="477942217" sldId="2147469125"/>
            <ac:spMk id="5" creationId="{C03DCA45-F5DB-234E-BFDC-910A3EF234EC}"/>
          </ac:spMkLst>
        </pc:spChg>
        <pc:spChg chg="add mod">
          <ac:chgData name="Pernia, Gabriel Enrique" userId="9a9e0add-9322-4346-adec-d02d63be1c00" providerId="ADAL" clId="{8F6BF2BE-ABF4-4F8B-9356-C58C17DB06EB}" dt="2025-02-20T21:57:15.629" v="1378"/>
          <ac:spMkLst>
            <pc:docMk/>
            <pc:sldMk cId="477942217" sldId="2147469125"/>
            <ac:spMk id="6" creationId="{2ADBDD0F-CF12-7191-DACC-99FBB111D7F5}"/>
          </ac:spMkLst>
        </pc:spChg>
        <pc:spChg chg="add mod">
          <ac:chgData name="Pernia, Gabriel Enrique" userId="9a9e0add-9322-4346-adec-d02d63be1c00" providerId="ADAL" clId="{8F6BF2BE-ABF4-4F8B-9356-C58C17DB06EB}" dt="2025-02-20T21:57:15.629" v="1378"/>
          <ac:spMkLst>
            <pc:docMk/>
            <pc:sldMk cId="477942217" sldId="2147469125"/>
            <ac:spMk id="7" creationId="{0D2E3FF8-DB03-2D42-7C90-00EB006858A0}"/>
          </ac:spMkLst>
        </pc:spChg>
        <pc:spChg chg="add mod">
          <ac:chgData name="Pernia, Gabriel Enrique" userId="9a9e0add-9322-4346-adec-d02d63be1c00" providerId="ADAL" clId="{8F6BF2BE-ABF4-4F8B-9356-C58C17DB06EB}" dt="2025-02-20T21:57:15.629" v="1378"/>
          <ac:spMkLst>
            <pc:docMk/>
            <pc:sldMk cId="477942217" sldId="2147469125"/>
            <ac:spMk id="8" creationId="{C03487A4-8CCC-7F04-1F6A-946F1F8AB8EC}"/>
          </ac:spMkLst>
        </pc:spChg>
        <pc:spChg chg="add mod">
          <ac:chgData name="Pernia, Gabriel Enrique" userId="9a9e0add-9322-4346-adec-d02d63be1c00" providerId="ADAL" clId="{8F6BF2BE-ABF4-4F8B-9356-C58C17DB06EB}" dt="2025-02-20T21:57:15.629" v="1378"/>
          <ac:spMkLst>
            <pc:docMk/>
            <pc:sldMk cId="477942217" sldId="2147469125"/>
            <ac:spMk id="9" creationId="{F1553FB9-76E3-9F32-F2F5-56845394E296}"/>
          </ac:spMkLst>
        </pc:spChg>
        <pc:spChg chg="add mod">
          <ac:chgData name="Pernia, Gabriel Enrique" userId="9a9e0add-9322-4346-adec-d02d63be1c00" providerId="ADAL" clId="{8F6BF2BE-ABF4-4F8B-9356-C58C17DB06EB}" dt="2025-02-20T21:57:15.629" v="1378"/>
          <ac:spMkLst>
            <pc:docMk/>
            <pc:sldMk cId="477942217" sldId="2147469125"/>
            <ac:spMk id="10" creationId="{883B02F5-D04D-9D99-941D-B64FF64ABF5C}"/>
          </ac:spMkLst>
        </pc:spChg>
        <pc:spChg chg="add mod">
          <ac:chgData name="Pernia, Gabriel Enrique" userId="9a9e0add-9322-4346-adec-d02d63be1c00" providerId="ADAL" clId="{8F6BF2BE-ABF4-4F8B-9356-C58C17DB06EB}" dt="2025-02-20T21:57:15.629" v="1378"/>
          <ac:spMkLst>
            <pc:docMk/>
            <pc:sldMk cId="477942217" sldId="2147469125"/>
            <ac:spMk id="11" creationId="{D4B4EC8C-D25F-0685-B302-FF926FE4B6C7}"/>
          </ac:spMkLst>
        </pc:spChg>
        <pc:spChg chg="add mod">
          <ac:chgData name="Pernia, Gabriel Enrique" userId="9a9e0add-9322-4346-adec-d02d63be1c00" providerId="ADAL" clId="{8F6BF2BE-ABF4-4F8B-9356-C58C17DB06EB}" dt="2025-02-20T21:57:15.629" v="1378"/>
          <ac:spMkLst>
            <pc:docMk/>
            <pc:sldMk cId="477942217" sldId="2147469125"/>
            <ac:spMk id="12" creationId="{FEA2711E-263B-3A61-B468-87AC2FABE914}"/>
          </ac:spMkLst>
        </pc:spChg>
        <pc:spChg chg="add mod">
          <ac:chgData name="Pernia, Gabriel Enrique" userId="9a9e0add-9322-4346-adec-d02d63be1c00" providerId="ADAL" clId="{8F6BF2BE-ABF4-4F8B-9356-C58C17DB06EB}" dt="2025-02-20T21:57:15.629" v="1378"/>
          <ac:spMkLst>
            <pc:docMk/>
            <pc:sldMk cId="477942217" sldId="2147469125"/>
            <ac:spMk id="13" creationId="{0F98BE78-B0BF-2670-036B-32E3753CDACD}"/>
          </ac:spMkLst>
        </pc:spChg>
        <pc:spChg chg="add mod">
          <ac:chgData name="Pernia, Gabriel Enrique" userId="9a9e0add-9322-4346-adec-d02d63be1c00" providerId="ADAL" clId="{8F6BF2BE-ABF4-4F8B-9356-C58C17DB06EB}" dt="2025-02-20T21:57:15.629" v="1378"/>
          <ac:spMkLst>
            <pc:docMk/>
            <pc:sldMk cId="477942217" sldId="2147469125"/>
            <ac:spMk id="14" creationId="{EE8181D3-B7AF-921D-9487-7CBC190F39FE}"/>
          </ac:spMkLst>
        </pc:spChg>
      </pc:sldChg>
      <pc:sldChg chg="addSp modSp add mod">
        <pc:chgData name="Pernia, Gabriel Enrique" userId="9a9e0add-9322-4346-adec-d02d63be1c00" providerId="ADAL" clId="{8F6BF2BE-ABF4-4F8B-9356-C58C17DB06EB}" dt="2025-02-20T21:58:34.037" v="1397" actId="207"/>
        <pc:sldMkLst>
          <pc:docMk/>
          <pc:sldMk cId="4055497509" sldId="2147469126"/>
        </pc:sldMkLst>
        <pc:spChg chg="add mod">
          <ac:chgData name="Pernia, Gabriel Enrique" userId="9a9e0add-9322-4346-adec-d02d63be1c00" providerId="ADAL" clId="{8F6BF2BE-ABF4-4F8B-9356-C58C17DB06EB}" dt="2025-02-20T21:58:02.287" v="1388" actId="207"/>
          <ac:spMkLst>
            <pc:docMk/>
            <pc:sldMk cId="4055497509" sldId="2147469126"/>
            <ac:spMk id="2" creationId="{16A3B998-C0CA-34D7-706D-CE9D36065C27}"/>
          </ac:spMkLst>
        </pc:spChg>
        <pc:spChg chg="mod">
          <ac:chgData name="Pernia, Gabriel Enrique" userId="9a9e0add-9322-4346-adec-d02d63be1c00" providerId="ADAL" clId="{8F6BF2BE-ABF4-4F8B-9356-C58C17DB06EB}" dt="2025-02-20T21:57:45.192" v="1384"/>
          <ac:spMkLst>
            <pc:docMk/>
            <pc:sldMk cId="4055497509" sldId="2147469126"/>
            <ac:spMk id="3" creationId="{72E51298-7922-CDB9-C714-5252F351DFD9}"/>
          </ac:spMkLst>
        </pc:spChg>
        <pc:spChg chg="add mod">
          <ac:chgData name="Pernia, Gabriel Enrique" userId="9a9e0add-9322-4346-adec-d02d63be1c00" providerId="ADAL" clId="{8F6BF2BE-ABF4-4F8B-9356-C58C17DB06EB}" dt="2025-02-20T21:58:11.899" v="1391" actId="207"/>
          <ac:spMkLst>
            <pc:docMk/>
            <pc:sldMk cId="4055497509" sldId="2147469126"/>
            <ac:spMk id="4" creationId="{6BDE6E70-7DDD-AC70-D850-992BFE2A9B7C}"/>
          </ac:spMkLst>
        </pc:spChg>
        <pc:spChg chg="add mod">
          <ac:chgData name="Pernia, Gabriel Enrique" userId="9a9e0add-9322-4346-adec-d02d63be1c00" providerId="ADAL" clId="{8F6BF2BE-ABF4-4F8B-9356-C58C17DB06EB}" dt="2025-02-20T21:58:34.037" v="1397" actId="207"/>
          <ac:spMkLst>
            <pc:docMk/>
            <pc:sldMk cId="4055497509" sldId="2147469126"/>
            <ac:spMk id="5" creationId="{2588C8AD-7E9F-3D8E-BD2C-37CC0DD2F15F}"/>
          </ac:spMkLst>
        </pc:spChg>
      </pc:sldChg>
      <pc:sldChg chg="addSp delSp modSp add mod replId">
        <pc:chgData name="Pernia, Gabriel Enrique" userId="9a9e0add-9322-4346-adec-d02d63be1c00" providerId="ADAL" clId="{8F6BF2BE-ABF4-4F8B-9356-C58C17DB06EB}" dt="2025-02-21T00:47:53.108" v="1629" actId="1076"/>
        <pc:sldMkLst>
          <pc:docMk/>
          <pc:sldMk cId="973549679" sldId="2147469127"/>
        </pc:sldMkLst>
        <pc:spChg chg="add mod">
          <ac:chgData name="Pernia, Gabriel Enrique" userId="9a9e0add-9322-4346-adec-d02d63be1c00" providerId="ADAL" clId="{8F6BF2BE-ABF4-4F8B-9356-C58C17DB06EB}" dt="2025-02-21T00:19:06.577" v="1468"/>
          <ac:spMkLst>
            <pc:docMk/>
            <pc:sldMk cId="973549679" sldId="2147469127"/>
            <ac:spMk id="2" creationId="{89597ECC-66E7-DB0F-A573-A8C95A69CF4F}"/>
          </ac:spMkLst>
        </pc:spChg>
        <pc:spChg chg="mod">
          <ac:chgData name="Pernia, Gabriel Enrique" userId="9a9e0add-9322-4346-adec-d02d63be1c00" providerId="ADAL" clId="{8F6BF2BE-ABF4-4F8B-9356-C58C17DB06EB}" dt="2025-02-21T00:02:04" v="1424"/>
          <ac:spMkLst>
            <pc:docMk/>
            <pc:sldMk cId="973549679" sldId="2147469127"/>
            <ac:spMk id="3" creationId="{72E51298-7922-CDB9-C714-5252F351DFD9}"/>
          </ac:spMkLst>
        </pc:spChg>
        <pc:spChg chg="add mod">
          <ac:chgData name="Pernia, Gabriel Enrique" userId="9a9e0add-9322-4346-adec-d02d63be1c00" providerId="ADAL" clId="{8F6BF2BE-ABF4-4F8B-9356-C58C17DB06EB}" dt="2025-02-21T00:19:37.097" v="1473" actId="255"/>
          <ac:spMkLst>
            <pc:docMk/>
            <pc:sldMk cId="973549679" sldId="2147469127"/>
            <ac:spMk id="4" creationId="{3F325E25-4F9B-1905-7D91-867383FF8559}"/>
          </ac:spMkLst>
        </pc:spChg>
        <pc:spChg chg="add mod">
          <ac:chgData name="Pernia, Gabriel Enrique" userId="9a9e0add-9322-4346-adec-d02d63be1c00" providerId="ADAL" clId="{8F6BF2BE-ABF4-4F8B-9356-C58C17DB06EB}" dt="2025-02-21T00:19:58.600" v="1476" actId="207"/>
          <ac:spMkLst>
            <pc:docMk/>
            <pc:sldMk cId="973549679" sldId="2147469127"/>
            <ac:spMk id="5" creationId="{99324FAC-C6A1-1B87-478B-91E80741E813}"/>
          </ac:spMkLst>
        </pc:spChg>
        <pc:spChg chg="mod">
          <ac:chgData name="Pernia, Gabriel Enrique" userId="9a9e0add-9322-4346-adec-d02d63be1c00" providerId="ADAL" clId="{8F6BF2BE-ABF4-4F8B-9356-C58C17DB06EB}" dt="2025-02-21T00:20:04.770" v="1477"/>
          <ac:spMkLst>
            <pc:docMk/>
            <pc:sldMk cId="973549679" sldId="2147469127"/>
            <ac:spMk id="8" creationId="{200CF0D1-577A-9E2E-9DA7-DFDB36A5F429}"/>
          </ac:spMkLst>
        </pc:spChg>
        <pc:spChg chg="mod">
          <ac:chgData name="Pernia, Gabriel Enrique" userId="9a9e0add-9322-4346-adec-d02d63be1c00" providerId="ADAL" clId="{8F6BF2BE-ABF4-4F8B-9356-C58C17DB06EB}" dt="2025-02-21T00:46:19.472" v="1617" actId="207"/>
          <ac:spMkLst>
            <pc:docMk/>
            <pc:sldMk cId="973549679" sldId="2147469127"/>
            <ac:spMk id="9" creationId="{C3C98175-9B76-B883-8542-7721650450E8}"/>
          </ac:spMkLst>
        </pc:spChg>
        <pc:spChg chg="mod">
          <ac:chgData name="Pernia, Gabriel Enrique" userId="9a9e0add-9322-4346-adec-d02d63be1c00" providerId="ADAL" clId="{8F6BF2BE-ABF4-4F8B-9356-C58C17DB06EB}" dt="2025-02-21T00:20:04.770" v="1477"/>
          <ac:spMkLst>
            <pc:docMk/>
            <pc:sldMk cId="973549679" sldId="2147469127"/>
            <ac:spMk id="12" creationId="{7C596A31-E736-E73C-D876-14E79076CDD2}"/>
          </ac:spMkLst>
        </pc:spChg>
        <pc:spChg chg="mod">
          <ac:chgData name="Pernia, Gabriel Enrique" userId="9a9e0add-9322-4346-adec-d02d63be1c00" providerId="ADAL" clId="{8F6BF2BE-ABF4-4F8B-9356-C58C17DB06EB}" dt="2025-02-21T00:20:04.770" v="1477"/>
          <ac:spMkLst>
            <pc:docMk/>
            <pc:sldMk cId="973549679" sldId="2147469127"/>
            <ac:spMk id="13" creationId="{A5597F25-26CF-E67D-174A-1C8702264220}"/>
          </ac:spMkLst>
        </pc:spChg>
        <pc:spChg chg="mod">
          <ac:chgData name="Pernia, Gabriel Enrique" userId="9a9e0add-9322-4346-adec-d02d63be1c00" providerId="ADAL" clId="{8F6BF2BE-ABF4-4F8B-9356-C58C17DB06EB}" dt="2025-02-21T00:20:04.770" v="1477"/>
          <ac:spMkLst>
            <pc:docMk/>
            <pc:sldMk cId="973549679" sldId="2147469127"/>
            <ac:spMk id="14" creationId="{1325609B-4163-395B-7C44-E402868170A4}"/>
          </ac:spMkLst>
        </pc:spChg>
        <pc:spChg chg="add del mod">
          <ac:chgData name="Pernia, Gabriel Enrique" userId="9a9e0add-9322-4346-adec-d02d63be1c00" providerId="ADAL" clId="{8F6BF2BE-ABF4-4F8B-9356-C58C17DB06EB}" dt="2025-02-21T00:47:53.108" v="1629" actId="1076"/>
          <ac:spMkLst>
            <pc:docMk/>
            <pc:sldMk cId="973549679" sldId="2147469127"/>
            <ac:spMk id="15" creationId="{19D07CA1-0323-6300-F7B6-A53DDA1F4EB0}"/>
          </ac:spMkLst>
        </pc:spChg>
        <pc:spChg chg="del mod">
          <ac:chgData name="Pernia, Gabriel Enrique" userId="9a9e0add-9322-4346-adec-d02d63be1c00" providerId="ADAL" clId="{8F6BF2BE-ABF4-4F8B-9356-C58C17DB06EB}" dt="2025-02-21T00:47:17.734" v="1622" actId="478"/>
          <ac:spMkLst>
            <pc:docMk/>
            <pc:sldMk cId="973549679" sldId="2147469127"/>
            <ac:spMk id="16" creationId="{F8942794-36F8-9A4A-466B-823B05FDF485}"/>
          </ac:spMkLst>
        </pc:spChg>
        <pc:spChg chg="mod">
          <ac:chgData name="Pernia, Gabriel Enrique" userId="9a9e0add-9322-4346-adec-d02d63be1c00" providerId="ADAL" clId="{8F6BF2BE-ABF4-4F8B-9356-C58C17DB06EB}" dt="2025-02-21T00:20:04.770" v="1477"/>
          <ac:spMkLst>
            <pc:docMk/>
            <pc:sldMk cId="973549679" sldId="2147469127"/>
            <ac:spMk id="17" creationId="{D7D07394-BEF7-9842-BC99-CE766252B16A}"/>
          </ac:spMkLst>
        </pc:spChg>
        <pc:spChg chg="mod">
          <ac:chgData name="Pernia, Gabriel Enrique" userId="9a9e0add-9322-4346-adec-d02d63be1c00" providerId="ADAL" clId="{8F6BF2BE-ABF4-4F8B-9356-C58C17DB06EB}" dt="2025-02-21T00:20:04.770" v="1477"/>
          <ac:spMkLst>
            <pc:docMk/>
            <pc:sldMk cId="973549679" sldId="2147469127"/>
            <ac:spMk id="18" creationId="{D8C5E378-17F2-86D8-EEFF-73B850E832B1}"/>
          </ac:spMkLst>
        </pc:spChg>
        <pc:spChg chg="mod">
          <ac:chgData name="Pernia, Gabriel Enrique" userId="9a9e0add-9322-4346-adec-d02d63be1c00" providerId="ADAL" clId="{8F6BF2BE-ABF4-4F8B-9356-C58C17DB06EB}" dt="2025-02-21T00:20:04.770" v="1477"/>
          <ac:spMkLst>
            <pc:docMk/>
            <pc:sldMk cId="973549679" sldId="2147469127"/>
            <ac:spMk id="19" creationId="{287BA942-7F5C-F229-83A4-2AAA969358A5}"/>
          </ac:spMkLst>
        </pc:spChg>
        <pc:spChg chg="mod">
          <ac:chgData name="Pernia, Gabriel Enrique" userId="9a9e0add-9322-4346-adec-d02d63be1c00" providerId="ADAL" clId="{8F6BF2BE-ABF4-4F8B-9356-C58C17DB06EB}" dt="2025-02-21T00:20:04.770" v="1477"/>
          <ac:spMkLst>
            <pc:docMk/>
            <pc:sldMk cId="973549679" sldId="2147469127"/>
            <ac:spMk id="20" creationId="{CE1CA094-71CB-CF1F-1320-52A0B8A5BF99}"/>
          </ac:spMkLst>
        </pc:spChg>
        <pc:spChg chg="mod">
          <ac:chgData name="Pernia, Gabriel Enrique" userId="9a9e0add-9322-4346-adec-d02d63be1c00" providerId="ADAL" clId="{8F6BF2BE-ABF4-4F8B-9356-C58C17DB06EB}" dt="2025-02-21T00:20:04.770" v="1477"/>
          <ac:spMkLst>
            <pc:docMk/>
            <pc:sldMk cId="973549679" sldId="2147469127"/>
            <ac:spMk id="21" creationId="{BBE55BEE-7965-D0A4-8221-F6FB59990851}"/>
          </ac:spMkLst>
        </pc:spChg>
        <pc:spChg chg="mod">
          <ac:chgData name="Pernia, Gabriel Enrique" userId="9a9e0add-9322-4346-adec-d02d63be1c00" providerId="ADAL" clId="{8F6BF2BE-ABF4-4F8B-9356-C58C17DB06EB}" dt="2025-02-21T00:20:04.770" v="1477"/>
          <ac:spMkLst>
            <pc:docMk/>
            <pc:sldMk cId="973549679" sldId="2147469127"/>
            <ac:spMk id="22" creationId="{A326B2B7-69ED-CA0F-5268-FD9370FA6C0F}"/>
          </ac:spMkLst>
        </pc:spChg>
        <pc:spChg chg="del mod">
          <ac:chgData name="Pernia, Gabriel Enrique" userId="9a9e0add-9322-4346-adec-d02d63be1c00" providerId="ADAL" clId="{8F6BF2BE-ABF4-4F8B-9356-C58C17DB06EB}" dt="2025-02-21T00:47:31.164" v="1626" actId="478"/>
          <ac:spMkLst>
            <pc:docMk/>
            <pc:sldMk cId="973549679" sldId="2147469127"/>
            <ac:spMk id="23" creationId="{6B819577-42FF-C6C5-C8EA-A295003AB37C}"/>
          </ac:spMkLst>
        </pc:spChg>
        <pc:spChg chg="mod">
          <ac:chgData name="Pernia, Gabriel Enrique" userId="9a9e0add-9322-4346-adec-d02d63be1c00" providerId="ADAL" clId="{8F6BF2BE-ABF4-4F8B-9356-C58C17DB06EB}" dt="2025-02-21T00:20:04.770" v="1477"/>
          <ac:spMkLst>
            <pc:docMk/>
            <pc:sldMk cId="973549679" sldId="2147469127"/>
            <ac:spMk id="24" creationId="{910D0418-1594-33B2-D486-E5009D1BD657}"/>
          </ac:spMkLst>
        </pc:spChg>
        <pc:spChg chg="add mod">
          <ac:chgData name="Pernia, Gabriel Enrique" userId="9a9e0add-9322-4346-adec-d02d63be1c00" providerId="ADAL" clId="{8F6BF2BE-ABF4-4F8B-9356-C58C17DB06EB}" dt="2025-02-21T00:21:07.463" v="1484" actId="207"/>
          <ac:spMkLst>
            <pc:docMk/>
            <pc:sldMk cId="973549679" sldId="2147469127"/>
            <ac:spMk id="25" creationId="{EF87931D-39EF-95C7-C5A4-543C4C423475}"/>
          </ac:spMkLst>
        </pc:spChg>
        <pc:spChg chg="add mod">
          <ac:chgData name="Pernia, Gabriel Enrique" userId="9a9e0add-9322-4346-adec-d02d63be1c00" providerId="ADAL" clId="{8F6BF2BE-ABF4-4F8B-9356-C58C17DB06EB}" dt="2025-02-21T00:21:23.272" v="1488" actId="207"/>
          <ac:spMkLst>
            <pc:docMk/>
            <pc:sldMk cId="973549679" sldId="2147469127"/>
            <ac:spMk id="26" creationId="{5D855610-A232-6118-7A96-51B1B8CFFF84}"/>
          </ac:spMkLst>
        </pc:spChg>
        <pc:spChg chg="mod">
          <ac:chgData name="Pernia, Gabriel Enrique" userId="9a9e0add-9322-4346-adec-d02d63be1c00" providerId="ADAL" clId="{8F6BF2BE-ABF4-4F8B-9356-C58C17DB06EB}" dt="2025-02-21T00:45:07.303" v="1607" actId="207"/>
          <ac:spMkLst>
            <pc:docMk/>
            <pc:sldMk cId="973549679" sldId="2147469127"/>
            <ac:spMk id="28" creationId="{3487F1F4-1DED-81EC-4EA3-700AB2CB08A8}"/>
          </ac:spMkLst>
        </pc:spChg>
        <pc:spChg chg="mod">
          <ac:chgData name="Pernia, Gabriel Enrique" userId="9a9e0add-9322-4346-adec-d02d63be1c00" providerId="ADAL" clId="{8F6BF2BE-ABF4-4F8B-9356-C58C17DB06EB}" dt="2025-02-21T00:45:09.718" v="1608" actId="207"/>
          <ac:spMkLst>
            <pc:docMk/>
            <pc:sldMk cId="973549679" sldId="2147469127"/>
            <ac:spMk id="29" creationId="{87F4E667-7AB6-B390-6A61-8BC9C0AF962E}"/>
          </ac:spMkLst>
        </pc:spChg>
        <pc:spChg chg="mod">
          <ac:chgData name="Pernia, Gabriel Enrique" userId="9a9e0add-9322-4346-adec-d02d63be1c00" providerId="ADAL" clId="{8F6BF2BE-ABF4-4F8B-9356-C58C17DB06EB}" dt="2025-02-21T00:45:29.477" v="1611" actId="207"/>
          <ac:spMkLst>
            <pc:docMk/>
            <pc:sldMk cId="973549679" sldId="2147469127"/>
            <ac:spMk id="31" creationId="{76FEEF56-8C8F-2D3C-5D65-9659B639ED6E}"/>
          </ac:spMkLst>
        </pc:spChg>
        <pc:spChg chg="mod">
          <ac:chgData name="Pernia, Gabriel Enrique" userId="9a9e0add-9322-4346-adec-d02d63be1c00" providerId="ADAL" clId="{8F6BF2BE-ABF4-4F8B-9356-C58C17DB06EB}" dt="2025-02-21T00:45:26.937" v="1610" actId="207"/>
          <ac:spMkLst>
            <pc:docMk/>
            <pc:sldMk cId="973549679" sldId="2147469127"/>
            <ac:spMk id="32" creationId="{9D496B2A-0BD9-9E9E-B989-DAC98B2BA591}"/>
          </ac:spMkLst>
        </pc:spChg>
        <pc:spChg chg="mod">
          <ac:chgData name="Pernia, Gabriel Enrique" userId="9a9e0add-9322-4346-adec-d02d63be1c00" providerId="ADAL" clId="{8F6BF2BE-ABF4-4F8B-9356-C58C17DB06EB}" dt="2025-02-21T00:45:50.332" v="1615" actId="207"/>
          <ac:spMkLst>
            <pc:docMk/>
            <pc:sldMk cId="973549679" sldId="2147469127"/>
            <ac:spMk id="34" creationId="{3B9C9909-FB49-9947-309C-894B2C332A0F}"/>
          </ac:spMkLst>
        </pc:spChg>
        <pc:spChg chg="mod">
          <ac:chgData name="Pernia, Gabriel Enrique" userId="9a9e0add-9322-4346-adec-d02d63be1c00" providerId="ADAL" clId="{8F6BF2BE-ABF4-4F8B-9356-C58C17DB06EB}" dt="2025-02-21T00:45:52.748" v="1616" actId="207"/>
          <ac:spMkLst>
            <pc:docMk/>
            <pc:sldMk cId="973549679" sldId="2147469127"/>
            <ac:spMk id="35" creationId="{F8C24C15-9CC5-2078-1DD5-8BB1D650837B}"/>
          </ac:spMkLst>
        </pc:spChg>
        <pc:spChg chg="mod">
          <ac:chgData name="Pernia, Gabriel Enrique" userId="9a9e0add-9322-4346-adec-d02d63be1c00" providerId="ADAL" clId="{8F6BF2BE-ABF4-4F8B-9356-C58C17DB06EB}" dt="2025-02-21T00:20:53.354" v="1482"/>
          <ac:spMkLst>
            <pc:docMk/>
            <pc:sldMk cId="973549679" sldId="2147469127"/>
            <ac:spMk id="38" creationId="{3B0078E1-5211-FFAE-A629-ADEC83C301E7}"/>
          </ac:spMkLst>
        </pc:spChg>
        <pc:spChg chg="mod">
          <ac:chgData name="Pernia, Gabriel Enrique" userId="9a9e0add-9322-4346-adec-d02d63be1c00" providerId="ADAL" clId="{8F6BF2BE-ABF4-4F8B-9356-C58C17DB06EB}" dt="2025-02-21T00:20:53.354" v="1482"/>
          <ac:spMkLst>
            <pc:docMk/>
            <pc:sldMk cId="973549679" sldId="2147469127"/>
            <ac:spMk id="39" creationId="{51C39E28-7EDC-04AA-A3F2-3D54608235FE}"/>
          </ac:spMkLst>
        </pc:spChg>
        <pc:spChg chg="mod">
          <ac:chgData name="Pernia, Gabriel Enrique" userId="9a9e0add-9322-4346-adec-d02d63be1c00" providerId="ADAL" clId="{8F6BF2BE-ABF4-4F8B-9356-C58C17DB06EB}" dt="2025-02-21T00:20:53.354" v="1482"/>
          <ac:spMkLst>
            <pc:docMk/>
            <pc:sldMk cId="973549679" sldId="2147469127"/>
            <ac:spMk id="40" creationId="{910579CF-DF95-B86E-D376-5D28AEF4222A}"/>
          </ac:spMkLst>
        </pc:spChg>
        <pc:spChg chg="mod">
          <ac:chgData name="Pernia, Gabriel Enrique" userId="9a9e0add-9322-4346-adec-d02d63be1c00" providerId="ADAL" clId="{8F6BF2BE-ABF4-4F8B-9356-C58C17DB06EB}" dt="2025-02-21T00:20:53.354" v="1482"/>
          <ac:spMkLst>
            <pc:docMk/>
            <pc:sldMk cId="973549679" sldId="2147469127"/>
            <ac:spMk id="41" creationId="{CF4F2144-F75C-7DA8-9FDF-F45252664B0F}"/>
          </ac:spMkLst>
        </pc:spChg>
        <pc:spChg chg="mod">
          <ac:chgData name="Pernia, Gabriel Enrique" userId="9a9e0add-9322-4346-adec-d02d63be1c00" providerId="ADAL" clId="{8F6BF2BE-ABF4-4F8B-9356-C58C17DB06EB}" dt="2025-02-21T00:20:53.354" v="1482"/>
          <ac:spMkLst>
            <pc:docMk/>
            <pc:sldMk cId="973549679" sldId="2147469127"/>
            <ac:spMk id="42" creationId="{08959952-9196-FE39-7A3E-862043625118}"/>
          </ac:spMkLst>
        </pc:spChg>
        <pc:spChg chg="mod">
          <ac:chgData name="Pernia, Gabriel Enrique" userId="9a9e0add-9322-4346-adec-d02d63be1c00" providerId="ADAL" clId="{8F6BF2BE-ABF4-4F8B-9356-C58C17DB06EB}" dt="2025-02-21T00:20:53.354" v="1482"/>
          <ac:spMkLst>
            <pc:docMk/>
            <pc:sldMk cId="973549679" sldId="2147469127"/>
            <ac:spMk id="43" creationId="{A3F4AC14-E417-491A-751D-2688B419AA9D}"/>
          </ac:spMkLst>
        </pc:spChg>
        <pc:spChg chg="mod">
          <ac:chgData name="Pernia, Gabriel Enrique" userId="9a9e0add-9322-4346-adec-d02d63be1c00" providerId="ADAL" clId="{8F6BF2BE-ABF4-4F8B-9356-C58C17DB06EB}" dt="2025-02-21T00:20:53.354" v="1482"/>
          <ac:spMkLst>
            <pc:docMk/>
            <pc:sldMk cId="973549679" sldId="2147469127"/>
            <ac:spMk id="44" creationId="{BCD365DA-8EFF-206E-1CF0-67F6208F8C2A}"/>
          </ac:spMkLst>
        </pc:spChg>
        <pc:spChg chg="mod">
          <ac:chgData name="Pernia, Gabriel Enrique" userId="9a9e0add-9322-4346-adec-d02d63be1c00" providerId="ADAL" clId="{8F6BF2BE-ABF4-4F8B-9356-C58C17DB06EB}" dt="2025-02-21T00:20:53.354" v="1482"/>
          <ac:spMkLst>
            <pc:docMk/>
            <pc:sldMk cId="973549679" sldId="2147469127"/>
            <ac:spMk id="45" creationId="{EEA21600-4AA4-3767-6F4E-97B2907E660A}"/>
          </ac:spMkLst>
        </pc:spChg>
        <pc:spChg chg="mod">
          <ac:chgData name="Pernia, Gabriel Enrique" userId="9a9e0add-9322-4346-adec-d02d63be1c00" providerId="ADAL" clId="{8F6BF2BE-ABF4-4F8B-9356-C58C17DB06EB}" dt="2025-02-21T00:20:53.354" v="1482"/>
          <ac:spMkLst>
            <pc:docMk/>
            <pc:sldMk cId="973549679" sldId="2147469127"/>
            <ac:spMk id="46" creationId="{9C91A407-C82B-285A-5975-57890BD8AE4F}"/>
          </ac:spMkLst>
        </pc:spChg>
        <pc:spChg chg="mod">
          <ac:chgData name="Pernia, Gabriel Enrique" userId="9a9e0add-9322-4346-adec-d02d63be1c00" providerId="ADAL" clId="{8F6BF2BE-ABF4-4F8B-9356-C58C17DB06EB}" dt="2025-02-21T00:20:53.354" v="1482"/>
          <ac:spMkLst>
            <pc:docMk/>
            <pc:sldMk cId="973549679" sldId="2147469127"/>
            <ac:spMk id="47" creationId="{E52884CB-F0E4-DBE2-D5FA-CA318AE2E1D7}"/>
          </ac:spMkLst>
        </pc:spChg>
        <pc:spChg chg="mod">
          <ac:chgData name="Pernia, Gabriel Enrique" userId="9a9e0add-9322-4346-adec-d02d63be1c00" providerId="ADAL" clId="{8F6BF2BE-ABF4-4F8B-9356-C58C17DB06EB}" dt="2025-02-21T00:20:53.354" v="1482"/>
          <ac:spMkLst>
            <pc:docMk/>
            <pc:sldMk cId="973549679" sldId="2147469127"/>
            <ac:spMk id="50" creationId="{458D0E06-6FD1-1B00-37A8-46D705BB9F12}"/>
          </ac:spMkLst>
        </pc:spChg>
        <pc:spChg chg="mod">
          <ac:chgData name="Pernia, Gabriel Enrique" userId="9a9e0add-9322-4346-adec-d02d63be1c00" providerId="ADAL" clId="{8F6BF2BE-ABF4-4F8B-9356-C58C17DB06EB}" dt="2025-02-21T00:20:53.354" v="1482"/>
          <ac:spMkLst>
            <pc:docMk/>
            <pc:sldMk cId="973549679" sldId="2147469127"/>
            <ac:spMk id="51" creationId="{672385CC-B874-6B1A-DCA4-4E65BDDFC967}"/>
          </ac:spMkLst>
        </pc:spChg>
        <pc:spChg chg="mod">
          <ac:chgData name="Pernia, Gabriel Enrique" userId="9a9e0add-9322-4346-adec-d02d63be1c00" providerId="ADAL" clId="{8F6BF2BE-ABF4-4F8B-9356-C58C17DB06EB}" dt="2025-02-21T00:20:53.354" v="1482"/>
          <ac:spMkLst>
            <pc:docMk/>
            <pc:sldMk cId="973549679" sldId="2147469127"/>
            <ac:spMk id="52" creationId="{3668167B-D647-2E79-04E0-FEF8F8120888}"/>
          </ac:spMkLst>
        </pc:spChg>
        <pc:spChg chg="mod">
          <ac:chgData name="Pernia, Gabriel Enrique" userId="9a9e0add-9322-4346-adec-d02d63be1c00" providerId="ADAL" clId="{8F6BF2BE-ABF4-4F8B-9356-C58C17DB06EB}" dt="2025-02-21T00:20:53.354" v="1482"/>
          <ac:spMkLst>
            <pc:docMk/>
            <pc:sldMk cId="973549679" sldId="2147469127"/>
            <ac:spMk id="53" creationId="{4C028574-162B-4D12-A1A1-E8CDBEB7D814}"/>
          </ac:spMkLst>
        </pc:spChg>
        <pc:spChg chg="mod">
          <ac:chgData name="Pernia, Gabriel Enrique" userId="9a9e0add-9322-4346-adec-d02d63be1c00" providerId="ADAL" clId="{8F6BF2BE-ABF4-4F8B-9356-C58C17DB06EB}" dt="2025-02-21T00:20:53.354" v="1482"/>
          <ac:spMkLst>
            <pc:docMk/>
            <pc:sldMk cId="973549679" sldId="2147469127"/>
            <ac:spMk id="54" creationId="{4A625C7A-220A-3DF3-650B-48F6C46F13BF}"/>
          </ac:spMkLst>
        </pc:spChg>
        <pc:spChg chg="mod">
          <ac:chgData name="Pernia, Gabriel Enrique" userId="9a9e0add-9322-4346-adec-d02d63be1c00" providerId="ADAL" clId="{8F6BF2BE-ABF4-4F8B-9356-C58C17DB06EB}" dt="2025-02-21T00:20:53.354" v="1482"/>
          <ac:spMkLst>
            <pc:docMk/>
            <pc:sldMk cId="973549679" sldId="2147469127"/>
            <ac:spMk id="57" creationId="{AE37F98A-D8DB-1093-F9BF-B4A4DF4FDE44}"/>
          </ac:spMkLst>
        </pc:spChg>
        <pc:spChg chg="mod">
          <ac:chgData name="Pernia, Gabriel Enrique" userId="9a9e0add-9322-4346-adec-d02d63be1c00" providerId="ADAL" clId="{8F6BF2BE-ABF4-4F8B-9356-C58C17DB06EB}" dt="2025-02-21T00:20:53.354" v="1482"/>
          <ac:spMkLst>
            <pc:docMk/>
            <pc:sldMk cId="973549679" sldId="2147469127"/>
            <ac:spMk id="58" creationId="{88753073-1311-16B0-8F33-DE49F1895223}"/>
          </ac:spMkLst>
        </pc:spChg>
        <pc:spChg chg="mod">
          <ac:chgData name="Pernia, Gabriel Enrique" userId="9a9e0add-9322-4346-adec-d02d63be1c00" providerId="ADAL" clId="{8F6BF2BE-ABF4-4F8B-9356-C58C17DB06EB}" dt="2025-02-21T00:20:53.354" v="1482"/>
          <ac:spMkLst>
            <pc:docMk/>
            <pc:sldMk cId="973549679" sldId="2147469127"/>
            <ac:spMk id="59" creationId="{2EB83CF1-3946-DF5E-8284-E46C69AD86E6}"/>
          </ac:spMkLst>
        </pc:spChg>
        <pc:spChg chg="mod">
          <ac:chgData name="Pernia, Gabriel Enrique" userId="9a9e0add-9322-4346-adec-d02d63be1c00" providerId="ADAL" clId="{8F6BF2BE-ABF4-4F8B-9356-C58C17DB06EB}" dt="2025-02-21T00:20:53.354" v="1482"/>
          <ac:spMkLst>
            <pc:docMk/>
            <pc:sldMk cId="973549679" sldId="2147469127"/>
            <ac:spMk id="60" creationId="{FCFF1AAC-A4B6-35C2-C0D4-6D0C3DECABE1}"/>
          </ac:spMkLst>
        </pc:spChg>
        <pc:spChg chg="mod">
          <ac:chgData name="Pernia, Gabriel Enrique" userId="9a9e0add-9322-4346-adec-d02d63be1c00" providerId="ADAL" clId="{8F6BF2BE-ABF4-4F8B-9356-C58C17DB06EB}" dt="2025-02-21T00:20:53.354" v="1482"/>
          <ac:spMkLst>
            <pc:docMk/>
            <pc:sldMk cId="973549679" sldId="2147469127"/>
            <ac:spMk id="63" creationId="{9757998D-F2C0-8DE5-13A0-331F117F5797}"/>
          </ac:spMkLst>
        </pc:spChg>
        <pc:spChg chg="mod">
          <ac:chgData name="Pernia, Gabriel Enrique" userId="9a9e0add-9322-4346-adec-d02d63be1c00" providerId="ADAL" clId="{8F6BF2BE-ABF4-4F8B-9356-C58C17DB06EB}" dt="2025-02-21T00:20:53.354" v="1482"/>
          <ac:spMkLst>
            <pc:docMk/>
            <pc:sldMk cId="973549679" sldId="2147469127"/>
            <ac:spMk id="64" creationId="{14B65347-DE3E-AE0B-EE38-722EC559F3BD}"/>
          </ac:spMkLst>
        </pc:spChg>
        <pc:spChg chg="mod">
          <ac:chgData name="Pernia, Gabriel Enrique" userId="9a9e0add-9322-4346-adec-d02d63be1c00" providerId="ADAL" clId="{8F6BF2BE-ABF4-4F8B-9356-C58C17DB06EB}" dt="2025-02-21T00:20:53.354" v="1482"/>
          <ac:spMkLst>
            <pc:docMk/>
            <pc:sldMk cId="973549679" sldId="2147469127"/>
            <ac:spMk id="65" creationId="{5E9429FE-1F60-9A2D-396C-DCD01E280FDF}"/>
          </ac:spMkLst>
        </pc:spChg>
        <pc:spChg chg="mod">
          <ac:chgData name="Pernia, Gabriel Enrique" userId="9a9e0add-9322-4346-adec-d02d63be1c00" providerId="ADAL" clId="{8F6BF2BE-ABF4-4F8B-9356-C58C17DB06EB}" dt="2025-02-21T00:20:53.354" v="1482"/>
          <ac:spMkLst>
            <pc:docMk/>
            <pc:sldMk cId="973549679" sldId="2147469127"/>
            <ac:spMk id="66" creationId="{E59C4C0C-F533-84C7-5118-1856712BFB3F}"/>
          </ac:spMkLst>
        </pc:spChg>
        <pc:spChg chg="mod">
          <ac:chgData name="Pernia, Gabriel Enrique" userId="9a9e0add-9322-4346-adec-d02d63be1c00" providerId="ADAL" clId="{8F6BF2BE-ABF4-4F8B-9356-C58C17DB06EB}" dt="2025-02-21T00:20:53.354" v="1482"/>
          <ac:spMkLst>
            <pc:docMk/>
            <pc:sldMk cId="973549679" sldId="2147469127"/>
            <ac:spMk id="67" creationId="{A1B2C7FA-6678-559D-EA09-3AD3E24B66F4}"/>
          </ac:spMkLst>
        </pc:spChg>
        <pc:spChg chg="mod">
          <ac:chgData name="Pernia, Gabriel Enrique" userId="9a9e0add-9322-4346-adec-d02d63be1c00" providerId="ADAL" clId="{8F6BF2BE-ABF4-4F8B-9356-C58C17DB06EB}" dt="2025-02-21T00:20:53.354" v="1482"/>
          <ac:spMkLst>
            <pc:docMk/>
            <pc:sldMk cId="973549679" sldId="2147469127"/>
            <ac:spMk id="68" creationId="{3B152FCB-E66E-DA3B-74E1-7EC2DCA31B0D}"/>
          </ac:spMkLst>
        </pc:spChg>
        <pc:spChg chg="mod">
          <ac:chgData name="Pernia, Gabriel Enrique" userId="9a9e0add-9322-4346-adec-d02d63be1c00" providerId="ADAL" clId="{8F6BF2BE-ABF4-4F8B-9356-C58C17DB06EB}" dt="2025-02-21T00:20:53.354" v="1482"/>
          <ac:spMkLst>
            <pc:docMk/>
            <pc:sldMk cId="973549679" sldId="2147469127"/>
            <ac:spMk id="69" creationId="{4D35F8D1-8AC9-34F9-50EC-047004F538D6}"/>
          </ac:spMkLst>
        </pc:spChg>
        <pc:spChg chg="mod">
          <ac:chgData name="Pernia, Gabriel Enrique" userId="9a9e0add-9322-4346-adec-d02d63be1c00" providerId="ADAL" clId="{8F6BF2BE-ABF4-4F8B-9356-C58C17DB06EB}" dt="2025-02-21T00:20:53.354" v="1482"/>
          <ac:spMkLst>
            <pc:docMk/>
            <pc:sldMk cId="973549679" sldId="2147469127"/>
            <ac:spMk id="70" creationId="{432AA18A-C0D9-E719-3334-F9498A62E122}"/>
          </ac:spMkLst>
        </pc:spChg>
        <pc:spChg chg="mod">
          <ac:chgData name="Pernia, Gabriel Enrique" userId="9a9e0add-9322-4346-adec-d02d63be1c00" providerId="ADAL" clId="{8F6BF2BE-ABF4-4F8B-9356-C58C17DB06EB}" dt="2025-02-21T00:20:53.354" v="1482"/>
          <ac:spMkLst>
            <pc:docMk/>
            <pc:sldMk cId="973549679" sldId="2147469127"/>
            <ac:spMk id="71" creationId="{F675765E-42E9-0E2A-27A2-43D2969BD94D}"/>
          </ac:spMkLst>
        </pc:spChg>
        <pc:spChg chg="mod">
          <ac:chgData name="Pernia, Gabriel Enrique" userId="9a9e0add-9322-4346-adec-d02d63be1c00" providerId="ADAL" clId="{8F6BF2BE-ABF4-4F8B-9356-C58C17DB06EB}" dt="2025-02-21T00:20:53.354" v="1482"/>
          <ac:spMkLst>
            <pc:docMk/>
            <pc:sldMk cId="973549679" sldId="2147469127"/>
            <ac:spMk id="72" creationId="{7A526AF9-ACF1-61DA-675B-6E8ED3F5B45D}"/>
          </ac:spMkLst>
        </pc:spChg>
        <pc:spChg chg="mod">
          <ac:chgData name="Pernia, Gabriel Enrique" userId="9a9e0add-9322-4346-adec-d02d63be1c00" providerId="ADAL" clId="{8F6BF2BE-ABF4-4F8B-9356-C58C17DB06EB}" dt="2025-02-21T00:20:53.354" v="1482"/>
          <ac:spMkLst>
            <pc:docMk/>
            <pc:sldMk cId="973549679" sldId="2147469127"/>
            <ac:spMk id="75" creationId="{149A629F-2E24-FE04-E3A5-A6364782D1FA}"/>
          </ac:spMkLst>
        </pc:spChg>
        <pc:spChg chg="mod">
          <ac:chgData name="Pernia, Gabriel Enrique" userId="9a9e0add-9322-4346-adec-d02d63be1c00" providerId="ADAL" clId="{8F6BF2BE-ABF4-4F8B-9356-C58C17DB06EB}" dt="2025-02-21T00:20:53.354" v="1482"/>
          <ac:spMkLst>
            <pc:docMk/>
            <pc:sldMk cId="973549679" sldId="2147469127"/>
            <ac:spMk id="76" creationId="{57C6D04D-7504-C32E-DA26-C0FECB02A6FA}"/>
          </ac:spMkLst>
        </pc:spChg>
        <pc:spChg chg="mod">
          <ac:chgData name="Pernia, Gabriel Enrique" userId="9a9e0add-9322-4346-adec-d02d63be1c00" providerId="ADAL" clId="{8F6BF2BE-ABF4-4F8B-9356-C58C17DB06EB}" dt="2025-02-21T00:20:53.354" v="1482"/>
          <ac:spMkLst>
            <pc:docMk/>
            <pc:sldMk cId="973549679" sldId="2147469127"/>
            <ac:spMk id="77" creationId="{131F2306-7444-DD0C-F2B0-849169424265}"/>
          </ac:spMkLst>
        </pc:spChg>
        <pc:spChg chg="mod">
          <ac:chgData name="Pernia, Gabriel Enrique" userId="9a9e0add-9322-4346-adec-d02d63be1c00" providerId="ADAL" clId="{8F6BF2BE-ABF4-4F8B-9356-C58C17DB06EB}" dt="2025-02-21T00:20:53.354" v="1482"/>
          <ac:spMkLst>
            <pc:docMk/>
            <pc:sldMk cId="973549679" sldId="2147469127"/>
            <ac:spMk id="78" creationId="{3337E4B2-35DC-561C-5AF5-4994EACB7DEC}"/>
          </ac:spMkLst>
        </pc:spChg>
        <pc:spChg chg="mod">
          <ac:chgData name="Pernia, Gabriel Enrique" userId="9a9e0add-9322-4346-adec-d02d63be1c00" providerId="ADAL" clId="{8F6BF2BE-ABF4-4F8B-9356-C58C17DB06EB}" dt="2025-02-21T00:20:53.354" v="1482"/>
          <ac:spMkLst>
            <pc:docMk/>
            <pc:sldMk cId="973549679" sldId="2147469127"/>
            <ac:spMk id="79" creationId="{5E355994-7182-0B44-CB8F-838BDF9426AF}"/>
          </ac:spMkLst>
        </pc:spChg>
        <pc:spChg chg="mod">
          <ac:chgData name="Pernia, Gabriel Enrique" userId="9a9e0add-9322-4346-adec-d02d63be1c00" providerId="ADAL" clId="{8F6BF2BE-ABF4-4F8B-9356-C58C17DB06EB}" dt="2025-02-21T00:20:53.354" v="1482"/>
          <ac:spMkLst>
            <pc:docMk/>
            <pc:sldMk cId="973549679" sldId="2147469127"/>
            <ac:spMk id="82" creationId="{E56F0D12-76BC-DECE-26C8-B8150A534990}"/>
          </ac:spMkLst>
        </pc:spChg>
        <pc:spChg chg="mod">
          <ac:chgData name="Pernia, Gabriel Enrique" userId="9a9e0add-9322-4346-adec-d02d63be1c00" providerId="ADAL" clId="{8F6BF2BE-ABF4-4F8B-9356-C58C17DB06EB}" dt="2025-02-21T00:20:53.354" v="1482"/>
          <ac:spMkLst>
            <pc:docMk/>
            <pc:sldMk cId="973549679" sldId="2147469127"/>
            <ac:spMk id="83" creationId="{AF2558AD-D0CA-1060-0072-32627A2513EF}"/>
          </ac:spMkLst>
        </pc:spChg>
        <pc:spChg chg="mod">
          <ac:chgData name="Pernia, Gabriel Enrique" userId="9a9e0add-9322-4346-adec-d02d63be1c00" providerId="ADAL" clId="{8F6BF2BE-ABF4-4F8B-9356-C58C17DB06EB}" dt="2025-02-21T00:20:53.354" v="1482"/>
          <ac:spMkLst>
            <pc:docMk/>
            <pc:sldMk cId="973549679" sldId="2147469127"/>
            <ac:spMk id="84" creationId="{EF261A55-5D7A-D7DF-0704-6EE797A1EF8A}"/>
          </ac:spMkLst>
        </pc:spChg>
        <pc:spChg chg="mod">
          <ac:chgData name="Pernia, Gabriel Enrique" userId="9a9e0add-9322-4346-adec-d02d63be1c00" providerId="ADAL" clId="{8F6BF2BE-ABF4-4F8B-9356-C58C17DB06EB}" dt="2025-02-21T00:20:53.354" v="1482"/>
          <ac:spMkLst>
            <pc:docMk/>
            <pc:sldMk cId="973549679" sldId="2147469127"/>
            <ac:spMk id="85" creationId="{86394659-2E7C-9423-9803-3BB8FB587380}"/>
          </ac:spMkLst>
        </pc:spChg>
        <pc:spChg chg="mod">
          <ac:chgData name="Pernia, Gabriel Enrique" userId="9a9e0add-9322-4346-adec-d02d63be1c00" providerId="ADAL" clId="{8F6BF2BE-ABF4-4F8B-9356-C58C17DB06EB}" dt="2025-02-21T00:21:14.798" v="1485" actId="207"/>
          <ac:spMkLst>
            <pc:docMk/>
            <pc:sldMk cId="973549679" sldId="2147469127"/>
            <ac:spMk id="88" creationId="{F6D9D660-8E81-841B-C9C9-E91390C23286}"/>
          </ac:spMkLst>
        </pc:spChg>
        <pc:spChg chg="mod">
          <ac:chgData name="Pernia, Gabriel Enrique" userId="9a9e0add-9322-4346-adec-d02d63be1c00" providerId="ADAL" clId="{8F6BF2BE-ABF4-4F8B-9356-C58C17DB06EB}" dt="2025-02-21T00:20:53.354" v="1482"/>
          <ac:spMkLst>
            <pc:docMk/>
            <pc:sldMk cId="973549679" sldId="2147469127"/>
            <ac:spMk id="89" creationId="{B40A9FFF-BFC9-54FE-B2B6-71A5419BA461}"/>
          </ac:spMkLst>
        </pc:spChg>
        <pc:spChg chg="mod">
          <ac:chgData name="Pernia, Gabriel Enrique" userId="9a9e0add-9322-4346-adec-d02d63be1c00" providerId="ADAL" clId="{8F6BF2BE-ABF4-4F8B-9356-C58C17DB06EB}" dt="2025-02-21T00:20:53.354" v="1482"/>
          <ac:spMkLst>
            <pc:docMk/>
            <pc:sldMk cId="973549679" sldId="2147469127"/>
            <ac:spMk id="90" creationId="{A09F3370-B9A8-A9B3-6AF5-04916EFCF578}"/>
          </ac:spMkLst>
        </pc:spChg>
        <pc:spChg chg="mod">
          <ac:chgData name="Pernia, Gabriel Enrique" userId="9a9e0add-9322-4346-adec-d02d63be1c00" providerId="ADAL" clId="{8F6BF2BE-ABF4-4F8B-9356-C58C17DB06EB}" dt="2025-02-21T00:20:53.354" v="1482"/>
          <ac:spMkLst>
            <pc:docMk/>
            <pc:sldMk cId="973549679" sldId="2147469127"/>
            <ac:spMk id="91" creationId="{B2679A68-4B06-ECA7-FA21-371BEB376707}"/>
          </ac:spMkLst>
        </pc:spChg>
        <pc:spChg chg="mod">
          <ac:chgData name="Pernia, Gabriel Enrique" userId="9a9e0add-9322-4346-adec-d02d63be1c00" providerId="ADAL" clId="{8F6BF2BE-ABF4-4F8B-9356-C58C17DB06EB}" dt="2025-02-21T00:20:53.354" v="1482"/>
          <ac:spMkLst>
            <pc:docMk/>
            <pc:sldMk cId="973549679" sldId="2147469127"/>
            <ac:spMk id="92" creationId="{6C5DF031-864D-2E68-8A3B-41730E5AE0F4}"/>
          </ac:spMkLst>
        </pc:spChg>
        <pc:spChg chg="mod">
          <ac:chgData name="Pernia, Gabriel Enrique" userId="9a9e0add-9322-4346-adec-d02d63be1c00" providerId="ADAL" clId="{8F6BF2BE-ABF4-4F8B-9356-C58C17DB06EB}" dt="2025-02-21T00:20:53.354" v="1482"/>
          <ac:spMkLst>
            <pc:docMk/>
            <pc:sldMk cId="973549679" sldId="2147469127"/>
            <ac:spMk id="93" creationId="{56AE7E59-A31B-B981-00A4-4E43B17AD29A}"/>
          </ac:spMkLst>
        </pc:spChg>
        <pc:spChg chg="mod">
          <ac:chgData name="Pernia, Gabriel Enrique" userId="9a9e0add-9322-4346-adec-d02d63be1c00" providerId="ADAL" clId="{8F6BF2BE-ABF4-4F8B-9356-C58C17DB06EB}" dt="2025-02-21T00:20:53.354" v="1482"/>
          <ac:spMkLst>
            <pc:docMk/>
            <pc:sldMk cId="973549679" sldId="2147469127"/>
            <ac:spMk id="94" creationId="{A567E3FD-639A-11F7-C6BC-2A66B21D70A3}"/>
          </ac:spMkLst>
        </pc:spChg>
        <pc:spChg chg="mod">
          <ac:chgData name="Pernia, Gabriel Enrique" userId="9a9e0add-9322-4346-adec-d02d63be1c00" providerId="ADAL" clId="{8F6BF2BE-ABF4-4F8B-9356-C58C17DB06EB}" dt="2025-02-21T00:20:53.354" v="1482"/>
          <ac:spMkLst>
            <pc:docMk/>
            <pc:sldMk cId="973549679" sldId="2147469127"/>
            <ac:spMk id="95" creationId="{A4942450-448A-91C7-54A3-762A57A4ADA7}"/>
          </ac:spMkLst>
        </pc:spChg>
        <pc:spChg chg="mod">
          <ac:chgData name="Pernia, Gabriel Enrique" userId="9a9e0add-9322-4346-adec-d02d63be1c00" providerId="ADAL" clId="{8F6BF2BE-ABF4-4F8B-9356-C58C17DB06EB}" dt="2025-02-21T00:20:53.354" v="1482"/>
          <ac:spMkLst>
            <pc:docMk/>
            <pc:sldMk cId="973549679" sldId="2147469127"/>
            <ac:spMk id="96" creationId="{6BC68FED-9F7A-A512-0AE3-6A6435FC4B9D}"/>
          </ac:spMkLst>
        </pc:spChg>
        <pc:spChg chg="mod">
          <ac:chgData name="Pernia, Gabriel Enrique" userId="9a9e0add-9322-4346-adec-d02d63be1c00" providerId="ADAL" clId="{8F6BF2BE-ABF4-4F8B-9356-C58C17DB06EB}" dt="2025-02-21T00:20:53.354" v="1482"/>
          <ac:spMkLst>
            <pc:docMk/>
            <pc:sldMk cId="973549679" sldId="2147469127"/>
            <ac:spMk id="97" creationId="{CEF53725-1B3D-A2C8-27A9-FB40190C6DF1}"/>
          </ac:spMkLst>
        </pc:spChg>
        <pc:spChg chg="mod">
          <ac:chgData name="Pernia, Gabriel Enrique" userId="9a9e0add-9322-4346-adec-d02d63be1c00" providerId="ADAL" clId="{8F6BF2BE-ABF4-4F8B-9356-C58C17DB06EB}" dt="2025-02-21T00:20:53.354" v="1482"/>
          <ac:spMkLst>
            <pc:docMk/>
            <pc:sldMk cId="973549679" sldId="2147469127"/>
            <ac:spMk id="99" creationId="{F6B01402-F7B8-7E00-547E-803B939E1A15}"/>
          </ac:spMkLst>
        </pc:spChg>
        <pc:spChg chg="mod">
          <ac:chgData name="Pernia, Gabriel Enrique" userId="9a9e0add-9322-4346-adec-d02d63be1c00" providerId="ADAL" clId="{8F6BF2BE-ABF4-4F8B-9356-C58C17DB06EB}" dt="2025-02-21T00:20:53.354" v="1482"/>
          <ac:spMkLst>
            <pc:docMk/>
            <pc:sldMk cId="973549679" sldId="2147469127"/>
            <ac:spMk id="100" creationId="{8179E48D-61CB-1D3E-710C-EB10DFB45822}"/>
          </ac:spMkLst>
        </pc:spChg>
        <pc:spChg chg="mod">
          <ac:chgData name="Pernia, Gabriel Enrique" userId="9a9e0add-9322-4346-adec-d02d63be1c00" providerId="ADAL" clId="{8F6BF2BE-ABF4-4F8B-9356-C58C17DB06EB}" dt="2025-02-21T00:20:53.354" v="1482"/>
          <ac:spMkLst>
            <pc:docMk/>
            <pc:sldMk cId="973549679" sldId="2147469127"/>
            <ac:spMk id="101" creationId="{8400A33D-2ECD-7651-CC72-B2AC98CA344A}"/>
          </ac:spMkLst>
        </pc:spChg>
        <pc:spChg chg="mod">
          <ac:chgData name="Pernia, Gabriel Enrique" userId="9a9e0add-9322-4346-adec-d02d63be1c00" providerId="ADAL" clId="{8F6BF2BE-ABF4-4F8B-9356-C58C17DB06EB}" dt="2025-02-21T00:20:53.354" v="1482"/>
          <ac:spMkLst>
            <pc:docMk/>
            <pc:sldMk cId="973549679" sldId="2147469127"/>
            <ac:spMk id="102" creationId="{9111C886-4635-768A-25EB-1C6430E4FF92}"/>
          </ac:spMkLst>
        </pc:spChg>
        <pc:spChg chg="add mod">
          <ac:chgData name="Pernia, Gabriel Enrique" userId="9a9e0add-9322-4346-adec-d02d63be1c00" providerId="ADAL" clId="{8F6BF2BE-ABF4-4F8B-9356-C58C17DB06EB}" dt="2025-02-21T00:21:17.118" v="1486" actId="207"/>
          <ac:spMkLst>
            <pc:docMk/>
            <pc:sldMk cId="973549679" sldId="2147469127"/>
            <ac:spMk id="103" creationId="{6BC04624-3A55-8F4D-1AA5-5DCD20782FE3}"/>
          </ac:spMkLst>
        </pc:spChg>
        <pc:spChg chg="mod">
          <ac:chgData name="Pernia, Gabriel Enrique" userId="9a9e0add-9322-4346-adec-d02d63be1c00" providerId="ADAL" clId="{8F6BF2BE-ABF4-4F8B-9356-C58C17DB06EB}" dt="2025-02-21T00:20:53.354" v="1482"/>
          <ac:spMkLst>
            <pc:docMk/>
            <pc:sldMk cId="973549679" sldId="2147469127"/>
            <ac:spMk id="105" creationId="{41D201EB-34F2-3DFB-CB00-4AA24424E170}"/>
          </ac:spMkLst>
        </pc:spChg>
        <pc:spChg chg="mod">
          <ac:chgData name="Pernia, Gabriel Enrique" userId="9a9e0add-9322-4346-adec-d02d63be1c00" providerId="ADAL" clId="{8F6BF2BE-ABF4-4F8B-9356-C58C17DB06EB}" dt="2025-02-21T00:20:53.354" v="1482"/>
          <ac:spMkLst>
            <pc:docMk/>
            <pc:sldMk cId="973549679" sldId="2147469127"/>
            <ac:spMk id="106" creationId="{2BE456A1-B96D-F33A-1202-A46E505D2A6D}"/>
          </ac:spMkLst>
        </pc:spChg>
        <pc:spChg chg="mod">
          <ac:chgData name="Pernia, Gabriel Enrique" userId="9a9e0add-9322-4346-adec-d02d63be1c00" providerId="ADAL" clId="{8F6BF2BE-ABF4-4F8B-9356-C58C17DB06EB}" dt="2025-02-21T00:20:53.354" v="1482"/>
          <ac:spMkLst>
            <pc:docMk/>
            <pc:sldMk cId="973549679" sldId="2147469127"/>
            <ac:spMk id="107" creationId="{FF011BDF-F51D-3DAB-8122-8491A7A3A44A}"/>
          </ac:spMkLst>
        </pc:spChg>
        <pc:spChg chg="add mod">
          <ac:chgData name="Pernia, Gabriel Enrique" userId="9a9e0add-9322-4346-adec-d02d63be1c00" providerId="ADAL" clId="{8F6BF2BE-ABF4-4F8B-9356-C58C17DB06EB}" dt="2025-02-21T00:21:19.187" v="1487" actId="207"/>
          <ac:spMkLst>
            <pc:docMk/>
            <pc:sldMk cId="973549679" sldId="2147469127"/>
            <ac:spMk id="108" creationId="{91471CCD-E776-E38B-3DB9-F79A07DD4466}"/>
          </ac:spMkLst>
        </pc:spChg>
        <pc:spChg chg="add mod">
          <ac:chgData name="Pernia, Gabriel Enrique" userId="9a9e0add-9322-4346-adec-d02d63be1c00" providerId="ADAL" clId="{8F6BF2BE-ABF4-4F8B-9356-C58C17DB06EB}" dt="2025-02-21T00:20:58.727" v="1483" actId="1076"/>
          <ac:spMkLst>
            <pc:docMk/>
            <pc:sldMk cId="973549679" sldId="2147469127"/>
            <ac:spMk id="111" creationId="{88C5A1EB-AB6C-B3BE-5036-D5F0CED1EBCD}"/>
          </ac:spMkLst>
        </pc:spChg>
        <pc:spChg chg="add mod">
          <ac:chgData name="Pernia, Gabriel Enrique" userId="9a9e0add-9322-4346-adec-d02d63be1c00" providerId="ADAL" clId="{8F6BF2BE-ABF4-4F8B-9356-C58C17DB06EB}" dt="2025-02-21T00:20:58.727" v="1483" actId="1076"/>
          <ac:spMkLst>
            <pc:docMk/>
            <pc:sldMk cId="973549679" sldId="2147469127"/>
            <ac:spMk id="112" creationId="{85C80C43-F054-58B8-454F-FFD282FEB1C1}"/>
          </ac:spMkLst>
        </pc:spChg>
        <pc:spChg chg="add mod">
          <ac:chgData name="Pernia, Gabriel Enrique" userId="9a9e0add-9322-4346-adec-d02d63be1c00" providerId="ADAL" clId="{8F6BF2BE-ABF4-4F8B-9356-C58C17DB06EB}" dt="2025-02-21T00:20:58.727" v="1483" actId="1076"/>
          <ac:spMkLst>
            <pc:docMk/>
            <pc:sldMk cId="973549679" sldId="2147469127"/>
            <ac:spMk id="113" creationId="{E176460D-F5BC-11F7-43F5-94DF5BF839BB}"/>
          </ac:spMkLst>
        </pc:spChg>
        <pc:spChg chg="add mod">
          <ac:chgData name="Pernia, Gabriel Enrique" userId="9a9e0add-9322-4346-adec-d02d63be1c00" providerId="ADAL" clId="{8F6BF2BE-ABF4-4F8B-9356-C58C17DB06EB}" dt="2025-02-21T00:20:58.727" v="1483" actId="1076"/>
          <ac:spMkLst>
            <pc:docMk/>
            <pc:sldMk cId="973549679" sldId="2147469127"/>
            <ac:spMk id="114" creationId="{3EB6ACFE-72CD-E41A-9650-AC085FE17B43}"/>
          </ac:spMkLst>
        </pc:spChg>
        <pc:spChg chg="add mod">
          <ac:chgData name="Pernia, Gabriel Enrique" userId="9a9e0add-9322-4346-adec-d02d63be1c00" providerId="ADAL" clId="{8F6BF2BE-ABF4-4F8B-9356-C58C17DB06EB}" dt="2025-02-21T00:20:58.727" v="1483" actId="1076"/>
          <ac:spMkLst>
            <pc:docMk/>
            <pc:sldMk cId="973549679" sldId="2147469127"/>
            <ac:spMk id="115" creationId="{79CA3BBB-ED07-B5DE-8D13-1095FBCAC071}"/>
          </ac:spMkLst>
        </pc:spChg>
        <pc:spChg chg="add mod">
          <ac:chgData name="Pernia, Gabriel Enrique" userId="9a9e0add-9322-4346-adec-d02d63be1c00" providerId="ADAL" clId="{8F6BF2BE-ABF4-4F8B-9356-C58C17DB06EB}" dt="2025-02-21T00:20:58.727" v="1483" actId="1076"/>
          <ac:spMkLst>
            <pc:docMk/>
            <pc:sldMk cId="973549679" sldId="2147469127"/>
            <ac:spMk id="116" creationId="{96E196AA-ABC5-962D-069E-50D4DD6E0E5A}"/>
          </ac:spMkLst>
        </pc:spChg>
        <pc:spChg chg="add mod">
          <ac:chgData name="Pernia, Gabriel Enrique" userId="9a9e0add-9322-4346-adec-d02d63be1c00" providerId="ADAL" clId="{8F6BF2BE-ABF4-4F8B-9356-C58C17DB06EB}" dt="2025-02-21T00:20:58.727" v="1483" actId="1076"/>
          <ac:spMkLst>
            <pc:docMk/>
            <pc:sldMk cId="973549679" sldId="2147469127"/>
            <ac:spMk id="117" creationId="{FF3BDB5C-6547-8D2B-90BF-43F9F19FA031}"/>
          </ac:spMkLst>
        </pc:spChg>
        <pc:spChg chg="add mod">
          <ac:chgData name="Pernia, Gabriel Enrique" userId="9a9e0add-9322-4346-adec-d02d63be1c00" providerId="ADAL" clId="{8F6BF2BE-ABF4-4F8B-9356-C58C17DB06EB}" dt="2025-02-21T00:20:58.727" v="1483" actId="1076"/>
          <ac:spMkLst>
            <pc:docMk/>
            <pc:sldMk cId="973549679" sldId="2147469127"/>
            <ac:spMk id="118" creationId="{820F8AAD-91DD-5972-C11F-060AFDFD504E}"/>
          </ac:spMkLst>
        </pc:spChg>
        <pc:spChg chg="add mod">
          <ac:chgData name="Pernia, Gabriel Enrique" userId="9a9e0add-9322-4346-adec-d02d63be1c00" providerId="ADAL" clId="{8F6BF2BE-ABF4-4F8B-9356-C58C17DB06EB}" dt="2025-02-21T00:20:58.727" v="1483" actId="1076"/>
          <ac:spMkLst>
            <pc:docMk/>
            <pc:sldMk cId="973549679" sldId="2147469127"/>
            <ac:spMk id="119" creationId="{D968EB43-F0DE-6817-DE8C-D1DD05D2F97E}"/>
          </ac:spMkLst>
        </pc:spChg>
        <pc:spChg chg="add mod">
          <ac:chgData name="Pernia, Gabriel Enrique" userId="9a9e0add-9322-4346-adec-d02d63be1c00" providerId="ADAL" clId="{8F6BF2BE-ABF4-4F8B-9356-C58C17DB06EB}" dt="2025-02-21T00:20:58.727" v="1483" actId="1076"/>
          <ac:spMkLst>
            <pc:docMk/>
            <pc:sldMk cId="973549679" sldId="2147469127"/>
            <ac:spMk id="120" creationId="{F3E6B210-3C5A-C675-D597-827487E516DC}"/>
          </ac:spMkLst>
        </pc:spChg>
        <pc:spChg chg="add mod">
          <ac:chgData name="Pernia, Gabriel Enrique" userId="9a9e0add-9322-4346-adec-d02d63be1c00" providerId="ADAL" clId="{8F6BF2BE-ABF4-4F8B-9356-C58C17DB06EB}" dt="2025-02-21T00:20:58.727" v="1483" actId="1076"/>
          <ac:spMkLst>
            <pc:docMk/>
            <pc:sldMk cId="973549679" sldId="2147469127"/>
            <ac:spMk id="121" creationId="{351B1B34-EE5F-6779-BECA-D58A53B6D889}"/>
          </ac:spMkLst>
        </pc:spChg>
        <pc:spChg chg="add mod">
          <ac:chgData name="Pernia, Gabriel Enrique" userId="9a9e0add-9322-4346-adec-d02d63be1c00" providerId="ADAL" clId="{8F6BF2BE-ABF4-4F8B-9356-C58C17DB06EB}" dt="2025-02-21T00:20:58.727" v="1483" actId="1076"/>
          <ac:spMkLst>
            <pc:docMk/>
            <pc:sldMk cId="973549679" sldId="2147469127"/>
            <ac:spMk id="122" creationId="{41B8542D-BF35-626F-A0DC-E2533B6CC6C1}"/>
          </ac:spMkLst>
        </pc:spChg>
        <pc:spChg chg="mod">
          <ac:chgData name="Pernia, Gabriel Enrique" userId="9a9e0add-9322-4346-adec-d02d63be1c00" providerId="ADAL" clId="{8F6BF2BE-ABF4-4F8B-9356-C58C17DB06EB}" dt="2025-02-21T00:20:53.354" v="1482"/>
          <ac:spMkLst>
            <pc:docMk/>
            <pc:sldMk cId="973549679" sldId="2147469127"/>
            <ac:spMk id="124" creationId="{1582AF4C-85D4-62BD-D334-DD2E5F0538FF}"/>
          </ac:spMkLst>
        </pc:spChg>
        <pc:spChg chg="mod">
          <ac:chgData name="Pernia, Gabriel Enrique" userId="9a9e0add-9322-4346-adec-d02d63be1c00" providerId="ADAL" clId="{8F6BF2BE-ABF4-4F8B-9356-C58C17DB06EB}" dt="2025-02-21T00:20:53.354" v="1482"/>
          <ac:spMkLst>
            <pc:docMk/>
            <pc:sldMk cId="973549679" sldId="2147469127"/>
            <ac:spMk id="125" creationId="{B42BDFBD-6D64-23E6-FBC4-AE6FD0431668}"/>
          </ac:spMkLst>
        </pc:spChg>
        <pc:spChg chg="mod">
          <ac:chgData name="Pernia, Gabriel Enrique" userId="9a9e0add-9322-4346-adec-d02d63be1c00" providerId="ADAL" clId="{8F6BF2BE-ABF4-4F8B-9356-C58C17DB06EB}" dt="2025-02-21T00:20:53.354" v="1482"/>
          <ac:spMkLst>
            <pc:docMk/>
            <pc:sldMk cId="973549679" sldId="2147469127"/>
            <ac:spMk id="127" creationId="{E27735D0-9CE2-9A08-BD52-D90B2E0FDA4D}"/>
          </ac:spMkLst>
        </pc:spChg>
        <pc:spChg chg="mod">
          <ac:chgData name="Pernia, Gabriel Enrique" userId="9a9e0add-9322-4346-adec-d02d63be1c00" providerId="ADAL" clId="{8F6BF2BE-ABF4-4F8B-9356-C58C17DB06EB}" dt="2025-02-21T00:20:53.354" v="1482"/>
          <ac:spMkLst>
            <pc:docMk/>
            <pc:sldMk cId="973549679" sldId="2147469127"/>
            <ac:spMk id="128" creationId="{269D679F-08AE-E7B7-0EC6-670EE589EB8F}"/>
          </ac:spMkLst>
        </pc:spChg>
        <pc:spChg chg="mod">
          <ac:chgData name="Pernia, Gabriel Enrique" userId="9a9e0add-9322-4346-adec-d02d63be1c00" providerId="ADAL" clId="{8F6BF2BE-ABF4-4F8B-9356-C58C17DB06EB}" dt="2025-02-21T00:20:53.354" v="1482"/>
          <ac:spMkLst>
            <pc:docMk/>
            <pc:sldMk cId="973549679" sldId="2147469127"/>
            <ac:spMk id="129" creationId="{3B371C5D-4D2B-C4A7-BA67-61529E07C4D5}"/>
          </ac:spMkLst>
        </pc:spChg>
        <pc:spChg chg="mod">
          <ac:chgData name="Pernia, Gabriel Enrique" userId="9a9e0add-9322-4346-adec-d02d63be1c00" providerId="ADAL" clId="{8F6BF2BE-ABF4-4F8B-9356-C58C17DB06EB}" dt="2025-02-21T00:20:53.354" v="1482"/>
          <ac:spMkLst>
            <pc:docMk/>
            <pc:sldMk cId="973549679" sldId="2147469127"/>
            <ac:spMk id="130" creationId="{7E0C853B-CFE5-0127-63A4-937B89126307}"/>
          </ac:spMkLst>
        </pc:spChg>
        <pc:spChg chg="mod">
          <ac:chgData name="Pernia, Gabriel Enrique" userId="9a9e0add-9322-4346-adec-d02d63be1c00" providerId="ADAL" clId="{8F6BF2BE-ABF4-4F8B-9356-C58C17DB06EB}" dt="2025-02-21T00:20:53.354" v="1482"/>
          <ac:spMkLst>
            <pc:docMk/>
            <pc:sldMk cId="973549679" sldId="2147469127"/>
            <ac:spMk id="131" creationId="{36B5E1ED-D606-416A-A2BA-51F8818B7E68}"/>
          </ac:spMkLst>
        </pc:spChg>
        <pc:spChg chg="mod">
          <ac:chgData name="Pernia, Gabriel Enrique" userId="9a9e0add-9322-4346-adec-d02d63be1c00" providerId="ADAL" clId="{8F6BF2BE-ABF4-4F8B-9356-C58C17DB06EB}" dt="2025-02-21T00:20:53.354" v="1482"/>
          <ac:spMkLst>
            <pc:docMk/>
            <pc:sldMk cId="973549679" sldId="2147469127"/>
            <ac:spMk id="133" creationId="{0E02A2E4-CC0E-0FD3-9D5D-8520D2FC1454}"/>
          </ac:spMkLst>
        </pc:spChg>
        <pc:spChg chg="mod">
          <ac:chgData name="Pernia, Gabriel Enrique" userId="9a9e0add-9322-4346-adec-d02d63be1c00" providerId="ADAL" clId="{8F6BF2BE-ABF4-4F8B-9356-C58C17DB06EB}" dt="2025-02-21T00:20:53.354" v="1482"/>
          <ac:spMkLst>
            <pc:docMk/>
            <pc:sldMk cId="973549679" sldId="2147469127"/>
            <ac:spMk id="134" creationId="{674F5FD2-0939-9FAA-A9CD-8662426DB1D0}"/>
          </ac:spMkLst>
        </pc:spChg>
        <pc:spChg chg="mod">
          <ac:chgData name="Pernia, Gabriel Enrique" userId="9a9e0add-9322-4346-adec-d02d63be1c00" providerId="ADAL" clId="{8F6BF2BE-ABF4-4F8B-9356-C58C17DB06EB}" dt="2025-02-21T00:20:53.354" v="1482"/>
          <ac:spMkLst>
            <pc:docMk/>
            <pc:sldMk cId="973549679" sldId="2147469127"/>
            <ac:spMk id="136" creationId="{0C0AC2C3-6625-01C3-5226-72A746C723F8}"/>
          </ac:spMkLst>
        </pc:spChg>
        <pc:spChg chg="mod">
          <ac:chgData name="Pernia, Gabriel Enrique" userId="9a9e0add-9322-4346-adec-d02d63be1c00" providerId="ADAL" clId="{8F6BF2BE-ABF4-4F8B-9356-C58C17DB06EB}" dt="2025-02-21T00:20:53.354" v="1482"/>
          <ac:spMkLst>
            <pc:docMk/>
            <pc:sldMk cId="973549679" sldId="2147469127"/>
            <ac:spMk id="137" creationId="{B0CAA271-B73F-E120-9FA0-66B70AC26DF1}"/>
          </ac:spMkLst>
        </pc:spChg>
        <pc:spChg chg="mod">
          <ac:chgData name="Pernia, Gabriel Enrique" userId="9a9e0add-9322-4346-adec-d02d63be1c00" providerId="ADAL" clId="{8F6BF2BE-ABF4-4F8B-9356-C58C17DB06EB}" dt="2025-02-21T00:20:53.354" v="1482"/>
          <ac:spMkLst>
            <pc:docMk/>
            <pc:sldMk cId="973549679" sldId="2147469127"/>
            <ac:spMk id="139" creationId="{67696955-5C03-D940-AB1B-6E11C20601E6}"/>
          </ac:spMkLst>
        </pc:spChg>
        <pc:spChg chg="mod">
          <ac:chgData name="Pernia, Gabriel Enrique" userId="9a9e0add-9322-4346-adec-d02d63be1c00" providerId="ADAL" clId="{8F6BF2BE-ABF4-4F8B-9356-C58C17DB06EB}" dt="2025-02-21T00:20:53.354" v="1482"/>
          <ac:spMkLst>
            <pc:docMk/>
            <pc:sldMk cId="973549679" sldId="2147469127"/>
            <ac:spMk id="140" creationId="{06AFE94A-C7AA-A186-D944-46FC05DB24F4}"/>
          </ac:spMkLst>
        </pc:spChg>
        <pc:spChg chg="mod">
          <ac:chgData name="Pernia, Gabriel Enrique" userId="9a9e0add-9322-4346-adec-d02d63be1c00" providerId="ADAL" clId="{8F6BF2BE-ABF4-4F8B-9356-C58C17DB06EB}" dt="2025-02-21T00:20:53.354" v="1482"/>
          <ac:spMkLst>
            <pc:docMk/>
            <pc:sldMk cId="973549679" sldId="2147469127"/>
            <ac:spMk id="142" creationId="{E6CD0491-A94B-888F-1C2D-0E0FF1DDABEA}"/>
          </ac:spMkLst>
        </pc:spChg>
        <pc:spChg chg="mod">
          <ac:chgData name="Pernia, Gabriel Enrique" userId="9a9e0add-9322-4346-adec-d02d63be1c00" providerId="ADAL" clId="{8F6BF2BE-ABF4-4F8B-9356-C58C17DB06EB}" dt="2025-02-21T00:20:53.354" v="1482"/>
          <ac:spMkLst>
            <pc:docMk/>
            <pc:sldMk cId="973549679" sldId="2147469127"/>
            <ac:spMk id="143" creationId="{A901DE71-3FB2-505C-ADDC-E1A37C576504}"/>
          </ac:spMkLst>
        </pc:spChg>
        <pc:spChg chg="mod">
          <ac:chgData name="Pernia, Gabriel Enrique" userId="9a9e0add-9322-4346-adec-d02d63be1c00" providerId="ADAL" clId="{8F6BF2BE-ABF4-4F8B-9356-C58C17DB06EB}" dt="2025-02-21T00:20:53.354" v="1482"/>
          <ac:spMkLst>
            <pc:docMk/>
            <pc:sldMk cId="973549679" sldId="2147469127"/>
            <ac:spMk id="144" creationId="{E6CDB9C8-10E2-E5FF-AC03-6E87E8F05BDA}"/>
          </ac:spMkLst>
        </pc:spChg>
        <pc:spChg chg="mod">
          <ac:chgData name="Pernia, Gabriel Enrique" userId="9a9e0add-9322-4346-adec-d02d63be1c00" providerId="ADAL" clId="{8F6BF2BE-ABF4-4F8B-9356-C58C17DB06EB}" dt="2025-02-21T00:20:53.354" v="1482"/>
          <ac:spMkLst>
            <pc:docMk/>
            <pc:sldMk cId="973549679" sldId="2147469127"/>
            <ac:spMk id="146" creationId="{77D2DB19-0E48-9B31-7E5D-36E0BAC3778E}"/>
          </ac:spMkLst>
        </pc:spChg>
        <pc:spChg chg="mod">
          <ac:chgData name="Pernia, Gabriel Enrique" userId="9a9e0add-9322-4346-adec-d02d63be1c00" providerId="ADAL" clId="{8F6BF2BE-ABF4-4F8B-9356-C58C17DB06EB}" dt="2025-02-21T00:20:53.354" v="1482"/>
          <ac:spMkLst>
            <pc:docMk/>
            <pc:sldMk cId="973549679" sldId="2147469127"/>
            <ac:spMk id="147" creationId="{A5F3249A-B5B1-44A3-B8FF-BDAFB8C0508F}"/>
          </ac:spMkLst>
        </pc:spChg>
        <pc:spChg chg="mod">
          <ac:chgData name="Pernia, Gabriel Enrique" userId="9a9e0add-9322-4346-adec-d02d63be1c00" providerId="ADAL" clId="{8F6BF2BE-ABF4-4F8B-9356-C58C17DB06EB}" dt="2025-02-21T00:20:53.354" v="1482"/>
          <ac:spMkLst>
            <pc:docMk/>
            <pc:sldMk cId="973549679" sldId="2147469127"/>
            <ac:spMk id="149" creationId="{597D456E-47E3-88CD-0204-E6AC756B507F}"/>
          </ac:spMkLst>
        </pc:spChg>
        <pc:spChg chg="mod">
          <ac:chgData name="Pernia, Gabriel Enrique" userId="9a9e0add-9322-4346-adec-d02d63be1c00" providerId="ADAL" clId="{8F6BF2BE-ABF4-4F8B-9356-C58C17DB06EB}" dt="2025-02-21T00:20:53.354" v="1482"/>
          <ac:spMkLst>
            <pc:docMk/>
            <pc:sldMk cId="973549679" sldId="2147469127"/>
            <ac:spMk id="150" creationId="{973CC5DE-F36E-05D4-6F92-94DF3F96467D}"/>
          </ac:spMkLst>
        </pc:spChg>
        <pc:spChg chg="mod">
          <ac:chgData name="Pernia, Gabriel Enrique" userId="9a9e0add-9322-4346-adec-d02d63be1c00" providerId="ADAL" clId="{8F6BF2BE-ABF4-4F8B-9356-C58C17DB06EB}" dt="2025-02-21T00:20:53.354" v="1482"/>
          <ac:spMkLst>
            <pc:docMk/>
            <pc:sldMk cId="973549679" sldId="2147469127"/>
            <ac:spMk id="151" creationId="{0983DCBD-48BB-6C5E-A7FE-A23055DAE711}"/>
          </ac:spMkLst>
        </pc:spChg>
        <pc:spChg chg="mod">
          <ac:chgData name="Pernia, Gabriel Enrique" userId="9a9e0add-9322-4346-adec-d02d63be1c00" providerId="ADAL" clId="{8F6BF2BE-ABF4-4F8B-9356-C58C17DB06EB}" dt="2025-02-21T00:20:53.354" v="1482"/>
          <ac:spMkLst>
            <pc:docMk/>
            <pc:sldMk cId="973549679" sldId="2147469127"/>
            <ac:spMk id="153" creationId="{AAB9308A-5E07-3B69-9D16-F618BF7B3395}"/>
          </ac:spMkLst>
        </pc:spChg>
        <pc:spChg chg="mod">
          <ac:chgData name="Pernia, Gabriel Enrique" userId="9a9e0add-9322-4346-adec-d02d63be1c00" providerId="ADAL" clId="{8F6BF2BE-ABF4-4F8B-9356-C58C17DB06EB}" dt="2025-02-21T00:20:53.354" v="1482"/>
          <ac:spMkLst>
            <pc:docMk/>
            <pc:sldMk cId="973549679" sldId="2147469127"/>
            <ac:spMk id="154" creationId="{ED72C769-FB2E-3813-FA4B-7E45CB3AC220}"/>
          </ac:spMkLst>
        </pc:spChg>
        <pc:spChg chg="mod">
          <ac:chgData name="Pernia, Gabriel Enrique" userId="9a9e0add-9322-4346-adec-d02d63be1c00" providerId="ADAL" clId="{8F6BF2BE-ABF4-4F8B-9356-C58C17DB06EB}" dt="2025-02-21T00:20:53.354" v="1482"/>
          <ac:spMkLst>
            <pc:docMk/>
            <pc:sldMk cId="973549679" sldId="2147469127"/>
            <ac:spMk id="156" creationId="{723EC0B2-1D40-0054-99C8-BA475189F72D}"/>
          </ac:spMkLst>
        </pc:spChg>
        <pc:spChg chg="mod">
          <ac:chgData name="Pernia, Gabriel Enrique" userId="9a9e0add-9322-4346-adec-d02d63be1c00" providerId="ADAL" clId="{8F6BF2BE-ABF4-4F8B-9356-C58C17DB06EB}" dt="2025-02-21T00:20:53.354" v="1482"/>
          <ac:spMkLst>
            <pc:docMk/>
            <pc:sldMk cId="973549679" sldId="2147469127"/>
            <ac:spMk id="157" creationId="{FD5ED2AE-17AD-4835-257F-9716223DCDCE}"/>
          </ac:spMkLst>
        </pc:spChg>
        <pc:spChg chg="mod">
          <ac:chgData name="Pernia, Gabriel Enrique" userId="9a9e0add-9322-4346-adec-d02d63be1c00" providerId="ADAL" clId="{8F6BF2BE-ABF4-4F8B-9356-C58C17DB06EB}" dt="2025-02-21T00:20:53.354" v="1482"/>
          <ac:spMkLst>
            <pc:docMk/>
            <pc:sldMk cId="973549679" sldId="2147469127"/>
            <ac:spMk id="159" creationId="{C4626C55-75A2-7D79-2773-5EF72F70AE51}"/>
          </ac:spMkLst>
        </pc:spChg>
        <pc:spChg chg="mod">
          <ac:chgData name="Pernia, Gabriel Enrique" userId="9a9e0add-9322-4346-adec-d02d63be1c00" providerId="ADAL" clId="{8F6BF2BE-ABF4-4F8B-9356-C58C17DB06EB}" dt="2025-02-21T00:20:53.354" v="1482"/>
          <ac:spMkLst>
            <pc:docMk/>
            <pc:sldMk cId="973549679" sldId="2147469127"/>
            <ac:spMk id="160" creationId="{692A0568-A41D-609D-7624-C50051434247}"/>
          </ac:spMkLst>
        </pc:spChg>
        <pc:spChg chg="mod">
          <ac:chgData name="Pernia, Gabriel Enrique" userId="9a9e0add-9322-4346-adec-d02d63be1c00" providerId="ADAL" clId="{8F6BF2BE-ABF4-4F8B-9356-C58C17DB06EB}" dt="2025-02-21T00:20:53.354" v="1482"/>
          <ac:spMkLst>
            <pc:docMk/>
            <pc:sldMk cId="973549679" sldId="2147469127"/>
            <ac:spMk id="162" creationId="{FD8F8B3C-27FA-D1CC-9431-1661732B4F9F}"/>
          </ac:spMkLst>
        </pc:spChg>
        <pc:spChg chg="mod">
          <ac:chgData name="Pernia, Gabriel Enrique" userId="9a9e0add-9322-4346-adec-d02d63be1c00" providerId="ADAL" clId="{8F6BF2BE-ABF4-4F8B-9356-C58C17DB06EB}" dt="2025-02-21T00:20:53.354" v="1482"/>
          <ac:spMkLst>
            <pc:docMk/>
            <pc:sldMk cId="973549679" sldId="2147469127"/>
            <ac:spMk id="163" creationId="{5D82B360-CC08-BF87-211F-617FFF5EEEA4}"/>
          </ac:spMkLst>
        </pc:spChg>
        <pc:spChg chg="mod">
          <ac:chgData name="Pernia, Gabriel Enrique" userId="9a9e0add-9322-4346-adec-d02d63be1c00" providerId="ADAL" clId="{8F6BF2BE-ABF4-4F8B-9356-C58C17DB06EB}" dt="2025-02-21T00:20:53.354" v="1482"/>
          <ac:spMkLst>
            <pc:docMk/>
            <pc:sldMk cId="973549679" sldId="2147469127"/>
            <ac:spMk id="165" creationId="{84169791-6220-EA23-6FDF-BF3B3DB2FF9E}"/>
          </ac:spMkLst>
        </pc:spChg>
        <pc:spChg chg="mod">
          <ac:chgData name="Pernia, Gabriel Enrique" userId="9a9e0add-9322-4346-adec-d02d63be1c00" providerId="ADAL" clId="{8F6BF2BE-ABF4-4F8B-9356-C58C17DB06EB}" dt="2025-02-21T00:20:53.354" v="1482"/>
          <ac:spMkLst>
            <pc:docMk/>
            <pc:sldMk cId="973549679" sldId="2147469127"/>
            <ac:spMk id="166" creationId="{A9C43DB9-F2E2-B0A8-9D9B-C3435B728D8A}"/>
          </ac:spMkLst>
        </pc:spChg>
        <pc:spChg chg="mod">
          <ac:chgData name="Pernia, Gabriel Enrique" userId="9a9e0add-9322-4346-adec-d02d63be1c00" providerId="ADAL" clId="{8F6BF2BE-ABF4-4F8B-9356-C58C17DB06EB}" dt="2025-02-21T00:20:53.354" v="1482"/>
          <ac:spMkLst>
            <pc:docMk/>
            <pc:sldMk cId="973549679" sldId="2147469127"/>
            <ac:spMk id="167" creationId="{FF8EA488-10EA-539A-740F-86F2C732AEEF}"/>
          </ac:spMkLst>
        </pc:spChg>
        <pc:spChg chg="mod">
          <ac:chgData name="Pernia, Gabriel Enrique" userId="9a9e0add-9322-4346-adec-d02d63be1c00" providerId="ADAL" clId="{8F6BF2BE-ABF4-4F8B-9356-C58C17DB06EB}" dt="2025-02-21T00:20:53.354" v="1482"/>
          <ac:spMkLst>
            <pc:docMk/>
            <pc:sldMk cId="973549679" sldId="2147469127"/>
            <ac:spMk id="168" creationId="{C466C04E-6F73-5439-2104-33E5C4CB1598}"/>
          </ac:spMkLst>
        </pc:spChg>
        <pc:spChg chg="mod">
          <ac:chgData name="Pernia, Gabriel Enrique" userId="9a9e0add-9322-4346-adec-d02d63be1c00" providerId="ADAL" clId="{8F6BF2BE-ABF4-4F8B-9356-C58C17DB06EB}" dt="2025-02-21T00:20:53.354" v="1482"/>
          <ac:spMkLst>
            <pc:docMk/>
            <pc:sldMk cId="973549679" sldId="2147469127"/>
            <ac:spMk id="169" creationId="{BAF74B72-B3A0-4EC0-702F-0BD99456BE45}"/>
          </ac:spMkLst>
        </pc:spChg>
        <pc:spChg chg="mod">
          <ac:chgData name="Pernia, Gabriel Enrique" userId="9a9e0add-9322-4346-adec-d02d63be1c00" providerId="ADAL" clId="{8F6BF2BE-ABF4-4F8B-9356-C58C17DB06EB}" dt="2025-02-21T00:20:53.354" v="1482"/>
          <ac:spMkLst>
            <pc:docMk/>
            <pc:sldMk cId="973549679" sldId="2147469127"/>
            <ac:spMk id="171" creationId="{23E4A737-7381-F2AD-ABA8-994D04B57EBD}"/>
          </ac:spMkLst>
        </pc:spChg>
        <pc:spChg chg="mod">
          <ac:chgData name="Pernia, Gabriel Enrique" userId="9a9e0add-9322-4346-adec-d02d63be1c00" providerId="ADAL" clId="{8F6BF2BE-ABF4-4F8B-9356-C58C17DB06EB}" dt="2025-02-21T00:20:53.354" v="1482"/>
          <ac:spMkLst>
            <pc:docMk/>
            <pc:sldMk cId="973549679" sldId="2147469127"/>
            <ac:spMk id="172" creationId="{9E5A5966-03B9-AD31-4D2A-03B6600B4DD2}"/>
          </ac:spMkLst>
        </pc:spChg>
        <pc:spChg chg="mod">
          <ac:chgData name="Pernia, Gabriel Enrique" userId="9a9e0add-9322-4346-adec-d02d63be1c00" providerId="ADAL" clId="{8F6BF2BE-ABF4-4F8B-9356-C58C17DB06EB}" dt="2025-02-21T00:20:53.354" v="1482"/>
          <ac:spMkLst>
            <pc:docMk/>
            <pc:sldMk cId="973549679" sldId="2147469127"/>
            <ac:spMk id="174" creationId="{3B821B75-803D-B093-E8CF-C1F94823E5BD}"/>
          </ac:spMkLst>
        </pc:spChg>
        <pc:spChg chg="mod">
          <ac:chgData name="Pernia, Gabriel Enrique" userId="9a9e0add-9322-4346-adec-d02d63be1c00" providerId="ADAL" clId="{8F6BF2BE-ABF4-4F8B-9356-C58C17DB06EB}" dt="2025-02-21T00:20:53.354" v="1482"/>
          <ac:spMkLst>
            <pc:docMk/>
            <pc:sldMk cId="973549679" sldId="2147469127"/>
            <ac:spMk id="175" creationId="{3895AE86-22C5-2CF6-42CB-255F121D130C}"/>
          </ac:spMkLst>
        </pc:spChg>
        <pc:spChg chg="mod">
          <ac:chgData name="Pernia, Gabriel Enrique" userId="9a9e0add-9322-4346-adec-d02d63be1c00" providerId="ADAL" clId="{8F6BF2BE-ABF4-4F8B-9356-C58C17DB06EB}" dt="2025-02-21T00:20:53.354" v="1482"/>
          <ac:spMkLst>
            <pc:docMk/>
            <pc:sldMk cId="973549679" sldId="2147469127"/>
            <ac:spMk id="177" creationId="{FE18A944-6DE5-4150-5E5F-4BA7104084C8}"/>
          </ac:spMkLst>
        </pc:spChg>
        <pc:spChg chg="mod">
          <ac:chgData name="Pernia, Gabriel Enrique" userId="9a9e0add-9322-4346-adec-d02d63be1c00" providerId="ADAL" clId="{8F6BF2BE-ABF4-4F8B-9356-C58C17DB06EB}" dt="2025-02-21T00:20:53.354" v="1482"/>
          <ac:spMkLst>
            <pc:docMk/>
            <pc:sldMk cId="973549679" sldId="2147469127"/>
            <ac:spMk id="178" creationId="{106E2140-5D78-D771-29D8-0D0FA69B3440}"/>
          </ac:spMkLst>
        </pc:spChg>
        <pc:spChg chg="mod">
          <ac:chgData name="Pernia, Gabriel Enrique" userId="9a9e0add-9322-4346-adec-d02d63be1c00" providerId="ADAL" clId="{8F6BF2BE-ABF4-4F8B-9356-C58C17DB06EB}" dt="2025-02-21T00:20:53.354" v="1482"/>
          <ac:spMkLst>
            <pc:docMk/>
            <pc:sldMk cId="973549679" sldId="2147469127"/>
            <ac:spMk id="180" creationId="{16E30EA5-ACF7-16B4-47A3-573714578C25}"/>
          </ac:spMkLst>
        </pc:spChg>
        <pc:spChg chg="mod">
          <ac:chgData name="Pernia, Gabriel Enrique" userId="9a9e0add-9322-4346-adec-d02d63be1c00" providerId="ADAL" clId="{8F6BF2BE-ABF4-4F8B-9356-C58C17DB06EB}" dt="2025-02-21T00:20:53.354" v="1482"/>
          <ac:spMkLst>
            <pc:docMk/>
            <pc:sldMk cId="973549679" sldId="2147469127"/>
            <ac:spMk id="181" creationId="{43D0B3EF-2F88-E936-AEA1-79069DC799E8}"/>
          </ac:spMkLst>
        </pc:spChg>
        <pc:spChg chg="mod">
          <ac:chgData name="Pernia, Gabriel Enrique" userId="9a9e0add-9322-4346-adec-d02d63be1c00" providerId="ADAL" clId="{8F6BF2BE-ABF4-4F8B-9356-C58C17DB06EB}" dt="2025-02-21T00:20:53.354" v="1482"/>
          <ac:spMkLst>
            <pc:docMk/>
            <pc:sldMk cId="973549679" sldId="2147469127"/>
            <ac:spMk id="182" creationId="{D29CD608-358F-129E-935F-593CC509B584}"/>
          </ac:spMkLst>
        </pc:spChg>
        <pc:spChg chg="mod">
          <ac:chgData name="Pernia, Gabriel Enrique" userId="9a9e0add-9322-4346-adec-d02d63be1c00" providerId="ADAL" clId="{8F6BF2BE-ABF4-4F8B-9356-C58C17DB06EB}" dt="2025-02-21T00:20:53.354" v="1482"/>
          <ac:spMkLst>
            <pc:docMk/>
            <pc:sldMk cId="973549679" sldId="2147469127"/>
            <ac:spMk id="184" creationId="{EC82441D-1756-3218-E3B3-5D2895F245C1}"/>
          </ac:spMkLst>
        </pc:spChg>
        <pc:spChg chg="mod">
          <ac:chgData name="Pernia, Gabriel Enrique" userId="9a9e0add-9322-4346-adec-d02d63be1c00" providerId="ADAL" clId="{8F6BF2BE-ABF4-4F8B-9356-C58C17DB06EB}" dt="2025-02-21T00:20:53.354" v="1482"/>
          <ac:spMkLst>
            <pc:docMk/>
            <pc:sldMk cId="973549679" sldId="2147469127"/>
            <ac:spMk id="185" creationId="{FE73300D-E1F4-0583-483E-C7557F42692E}"/>
          </ac:spMkLst>
        </pc:spChg>
        <pc:spChg chg="mod">
          <ac:chgData name="Pernia, Gabriel Enrique" userId="9a9e0add-9322-4346-adec-d02d63be1c00" providerId="ADAL" clId="{8F6BF2BE-ABF4-4F8B-9356-C58C17DB06EB}" dt="2025-02-21T00:20:53.354" v="1482"/>
          <ac:spMkLst>
            <pc:docMk/>
            <pc:sldMk cId="973549679" sldId="2147469127"/>
            <ac:spMk id="187" creationId="{53EEDAF9-B74B-654B-4484-89DE988D44B6}"/>
          </ac:spMkLst>
        </pc:spChg>
        <pc:spChg chg="mod">
          <ac:chgData name="Pernia, Gabriel Enrique" userId="9a9e0add-9322-4346-adec-d02d63be1c00" providerId="ADAL" clId="{8F6BF2BE-ABF4-4F8B-9356-C58C17DB06EB}" dt="2025-02-21T00:20:53.354" v="1482"/>
          <ac:spMkLst>
            <pc:docMk/>
            <pc:sldMk cId="973549679" sldId="2147469127"/>
            <ac:spMk id="188" creationId="{0DA5F7EF-D001-B64C-2260-D36540179D2E}"/>
          </ac:spMkLst>
        </pc:spChg>
        <pc:spChg chg="mod">
          <ac:chgData name="Pernia, Gabriel Enrique" userId="9a9e0add-9322-4346-adec-d02d63be1c00" providerId="ADAL" clId="{8F6BF2BE-ABF4-4F8B-9356-C58C17DB06EB}" dt="2025-02-21T00:20:53.354" v="1482"/>
          <ac:spMkLst>
            <pc:docMk/>
            <pc:sldMk cId="973549679" sldId="2147469127"/>
            <ac:spMk id="189" creationId="{2B51B3CC-0803-C575-1029-29B7D22B426D}"/>
          </ac:spMkLst>
        </pc:spChg>
        <pc:spChg chg="mod">
          <ac:chgData name="Pernia, Gabriel Enrique" userId="9a9e0add-9322-4346-adec-d02d63be1c00" providerId="ADAL" clId="{8F6BF2BE-ABF4-4F8B-9356-C58C17DB06EB}" dt="2025-02-21T00:20:53.354" v="1482"/>
          <ac:spMkLst>
            <pc:docMk/>
            <pc:sldMk cId="973549679" sldId="2147469127"/>
            <ac:spMk id="191" creationId="{EFB20487-6CC9-D611-5B2B-78D76D9E6C71}"/>
          </ac:spMkLst>
        </pc:spChg>
        <pc:spChg chg="mod">
          <ac:chgData name="Pernia, Gabriel Enrique" userId="9a9e0add-9322-4346-adec-d02d63be1c00" providerId="ADAL" clId="{8F6BF2BE-ABF4-4F8B-9356-C58C17DB06EB}" dt="2025-02-21T00:20:53.354" v="1482"/>
          <ac:spMkLst>
            <pc:docMk/>
            <pc:sldMk cId="973549679" sldId="2147469127"/>
            <ac:spMk id="192" creationId="{CFB046C9-3AAA-0AC1-DAA2-A7802CA4E164}"/>
          </ac:spMkLst>
        </pc:spChg>
        <pc:spChg chg="mod">
          <ac:chgData name="Pernia, Gabriel Enrique" userId="9a9e0add-9322-4346-adec-d02d63be1c00" providerId="ADAL" clId="{8F6BF2BE-ABF4-4F8B-9356-C58C17DB06EB}" dt="2025-02-21T00:20:53.354" v="1482"/>
          <ac:spMkLst>
            <pc:docMk/>
            <pc:sldMk cId="973549679" sldId="2147469127"/>
            <ac:spMk id="194" creationId="{2FB57382-2EFC-496B-C808-72AB401DEA05}"/>
          </ac:spMkLst>
        </pc:spChg>
        <pc:spChg chg="mod">
          <ac:chgData name="Pernia, Gabriel Enrique" userId="9a9e0add-9322-4346-adec-d02d63be1c00" providerId="ADAL" clId="{8F6BF2BE-ABF4-4F8B-9356-C58C17DB06EB}" dt="2025-02-21T00:20:53.354" v="1482"/>
          <ac:spMkLst>
            <pc:docMk/>
            <pc:sldMk cId="973549679" sldId="2147469127"/>
            <ac:spMk id="195" creationId="{C296C2CB-1BC8-B8C8-995A-0B48EE6373CE}"/>
          </ac:spMkLst>
        </pc:spChg>
        <pc:spChg chg="mod">
          <ac:chgData name="Pernia, Gabriel Enrique" userId="9a9e0add-9322-4346-adec-d02d63be1c00" providerId="ADAL" clId="{8F6BF2BE-ABF4-4F8B-9356-C58C17DB06EB}" dt="2025-02-21T00:20:53.354" v="1482"/>
          <ac:spMkLst>
            <pc:docMk/>
            <pc:sldMk cId="973549679" sldId="2147469127"/>
            <ac:spMk id="197" creationId="{3B2BBF24-B026-0FAD-40AC-1DE9A44B9919}"/>
          </ac:spMkLst>
        </pc:spChg>
        <pc:spChg chg="mod">
          <ac:chgData name="Pernia, Gabriel Enrique" userId="9a9e0add-9322-4346-adec-d02d63be1c00" providerId="ADAL" clId="{8F6BF2BE-ABF4-4F8B-9356-C58C17DB06EB}" dt="2025-02-21T00:20:53.354" v="1482"/>
          <ac:spMkLst>
            <pc:docMk/>
            <pc:sldMk cId="973549679" sldId="2147469127"/>
            <ac:spMk id="198" creationId="{7A4103DD-A58C-0318-898F-93E92A6E1627}"/>
          </ac:spMkLst>
        </pc:spChg>
        <pc:spChg chg="mod">
          <ac:chgData name="Pernia, Gabriel Enrique" userId="9a9e0add-9322-4346-adec-d02d63be1c00" providerId="ADAL" clId="{8F6BF2BE-ABF4-4F8B-9356-C58C17DB06EB}" dt="2025-02-21T00:20:53.354" v="1482"/>
          <ac:spMkLst>
            <pc:docMk/>
            <pc:sldMk cId="973549679" sldId="2147469127"/>
            <ac:spMk id="200" creationId="{C22A86D8-7679-C27F-CAE3-F1730483010B}"/>
          </ac:spMkLst>
        </pc:spChg>
        <pc:spChg chg="mod">
          <ac:chgData name="Pernia, Gabriel Enrique" userId="9a9e0add-9322-4346-adec-d02d63be1c00" providerId="ADAL" clId="{8F6BF2BE-ABF4-4F8B-9356-C58C17DB06EB}" dt="2025-02-21T00:20:53.354" v="1482"/>
          <ac:spMkLst>
            <pc:docMk/>
            <pc:sldMk cId="973549679" sldId="2147469127"/>
            <ac:spMk id="201" creationId="{DD59D09A-F5C2-82A9-D1DA-25BAC1483470}"/>
          </ac:spMkLst>
        </pc:spChg>
        <pc:spChg chg="mod">
          <ac:chgData name="Pernia, Gabriel Enrique" userId="9a9e0add-9322-4346-adec-d02d63be1c00" providerId="ADAL" clId="{8F6BF2BE-ABF4-4F8B-9356-C58C17DB06EB}" dt="2025-02-21T00:20:53.354" v="1482"/>
          <ac:spMkLst>
            <pc:docMk/>
            <pc:sldMk cId="973549679" sldId="2147469127"/>
            <ac:spMk id="203" creationId="{50E9A2D3-574C-497D-3212-9DC8634BC2C5}"/>
          </ac:spMkLst>
        </pc:spChg>
        <pc:spChg chg="mod">
          <ac:chgData name="Pernia, Gabriel Enrique" userId="9a9e0add-9322-4346-adec-d02d63be1c00" providerId="ADAL" clId="{8F6BF2BE-ABF4-4F8B-9356-C58C17DB06EB}" dt="2025-02-21T00:20:53.354" v="1482"/>
          <ac:spMkLst>
            <pc:docMk/>
            <pc:sldMk cId="973549679" sldId="2147469127"/>
            <ac:spMk id="204" creationId="{A383449A-DB4D-A587-31FE-5900A61E2208}"/>
          </ac:spMkLst>
        </pc:spChg>
        <pc:spChg chg="mod">
          <ac:chgData name="Pernia, Gabriel Enrique" userId="9a9e0add-9322-4346-adec-d02d63be1c00" providerId="ADAL" clId="{8F6BF2BE-ABF4-4F8B-9356-C58C17DB06EB}" dt="2025-02-21T00:20:53.354" v="1482"/>
          <ac:spMkLst>
            <pc:docMk/>
            <pc:sldMk cId="973549679" sldId="2147469127"/>
            <ac:spMk id="205" creationId="{A8836DA1-DFB9-8931-42A0-2FB34DCD3AFA}"/>
          </ac:spMkLst>
        </pc:spChg>
        <pc:spChg chg="mod">
          <ac:chgData name="Pernia, Gabriel Enrique" userId="9a9e0add-9322-4346-adec-d02d63be1c00" providerId="ADAL" clId="{8F6BF2BE-ABF4-4F8B-9356-C58C17DB06EB}" dt="2025-02-21T00:20:53.354" v="1482"/>
          <ac:spMkLst>
            <pc:docMk/>
            <pc:sldMk cId="973549679" sldId="2147469127"/>
            <ac:spMk id="206" creationId="{68054110-C9AA-DAE3-E611-2751CDDBFF36}"/>
          </ac:spMkLst>
        </pc:spChg>
        <pc:spChg chg="mod">
          <ac:chgData name="Pernia, Gabriel Enrique" userId="9a9e0add-9322-4346-adec-d02d63be1c00" providerId="ADAL" clId="{8F6BF2BE-ABF4-4F8B-9356-C58C17DB06EB}" dt="2025-02-21T00:20:53.354" v="1482"/>
          <ac:spMkLst>
            <pc:docMk/>
            <pc:sldMk cId="973549679" sldId="2147469127"/>
            <ac:spMk id="207" creationId="{E2896E4D-345E-E88D-B061-C316FE60C276}"/>
          </ac:spMkLst>
        </pc:spChg>
        <pc:spChg chg="mod">
          <ac:chgData name="Pernia, Gabriel Enrique" userId="9a9e0add-9322-4346-adec-d02d63be1c00" providerId="ADAL" clId="{8F6BF2BE-ABF4-4F8B-9356-C58C17DB06EB}" dt="2025-02-21T00:20:53.354" v="1482"/>
          <ac:spMkLst>
            <pc:docMk/>
            <pc:sldMk cId="973549679" sldId="2147469127"/>
            <ac:spMk id="209" creationId="{FF138D30-5F2B-C327-87FA-B4B7C622A599}"/>
          </ac:spMkLst>
        </pc:spChg>
        <pc:spChg chg="mod">
          <ac:chgData name="Pernia, Gabriel Enrique" userId="9a9e0add-9322-4346-adec-d02d63be1c00" providerId="ADAL" clId="{8F6BF2BE-ABF4-4F8B-9356-C58C17DB06EB}" dt="2025-02-21T00:20:53.354" v="1482"/>
          <ac:spMkLst>
            <pc:docMk/>
            <pc:sldMk cId="973549679" sldId="2147469127"/>
            <ac:spMk id="210" creationId="{C17E167C-E3AA-AE68-EFC0-91FB61E8FE34}"/>
          </ac:spMkLst>
        </pc:spChg>
        <pc:spChg chg="mod">
          <ac:chgData name="Pernia, Gabriel Enrique" userId="9a9e0add-9322-4346-adec-d02d63be1c00" providerId="ADAL" clId="{8F6BF2BE-ABF4-4F8B-9356-C58C17DB06EB}" dt="2025-02-21T00:20:53.354" v="1482"/>
          <ac:spMkLst>
            <pc:docMk/>
            <pc:sldMk cId="973549679" sldId="2147469127"/>
            <ac:spMk id="212" creationId="{65E1E559-73BB-35BD-1D27-9ED0825B1474}"/>
          </ac:spMkLst>
        </pc:spChg>
        <pc:spChg chg="mod">
          <ac:chgData name="Pernia, Gabriel Enrique" userId="9a9e0add-9322-4346-adec-d02d63be1c00" providerId="ADAL" clId="{8F6BF2BE-ABF4-4F8B-9356-C58C17DB06EB}" dt="2025-02-21T00:20:53.354" v="1482"/>
          <ac:spMkLst>
            <pc:docMk/>
            <pc:sldMk cId="973549679" sldId="2147469127"/>
            <ac:spMk id="213" creationId="{A077E8AC-4E0E-4E4B-F1D4-6A7B460DC329}"/>
          </ac:spMkLst>
        </pc:spChg>
        <pc:spChg chg="mod">
          <ac:chgData name="Pernia, Gabriel Enrique" userId="9a9e0add-9322-4346-adec-d02d63be1c00" providerId="ADAL" clId="{8F6BF2BE-ABF4-4F8B-9356-C58C17DB06EB}" dt="2025-02-21T00:20:53.354" v="1482"/>
          <ac:spMkLst>
            <pc:docMk/>
            <pc:sldMk cId="973549679" sldId="2147469127"/>
            <ac:spMk id="215" creationId="{C5BE0D09-CE69-7501-DAA1-8F80C1640C51}"/>
          </ac:spMkLst>
        </pc:spChg>
        <pc:spChg chg="mod">
          <ac:chgData name="Pernia, Gabriel Enrique" userId="9a9e0add-9322-4346-adec-d02d63be1c00" providerId="ADAL" clId="{8F6BF2BE-ABF4-4F8B-9356-C58C17DB06EB}" dt="2025-02-21T00:20:53.354" v="1482"/>
          <ac:spMkLst>
            <pc:docMk/>
            <pc:sldMk cId="973549679" sldId="2147469127"/>
            <ac:spMk id="216" creationId="{74FEA5A1-8B16-AED7-C816-D041811DCB7D}"/>
          </ac:spMkLst>
        </pc:spChg>
        <pc:spChg chg="mod">
          <ac:chgData name="Pernia, Gabriel Enrique" userId="9a9e0add-9322-4346-adec-d02d63be1c00" providerId="ADAL" clId="{8F6BF2BE-ABF4-4F8B-9356-C58C17DB06EB}" dt="2025-02-21T00:20:53.354" v="1482"/>
          <ac:spMkLst>
            <pc:docMk/>
            <pc:sldMk cId="973549679" sldId="2147469127"/>
            <ac:spMk id="218" creationId="{CFF1EBCD-39B9-987B-9761-50E07D83597E}"/>
          </ac:spMkLst>
        </pc:spChg>
        <pc:spChg chg="mod">
          <ac:chgData name="Pernia, Gabriel Enrique" userId="9a9e0add-9322-4346-adec-d02d63be1c00" providerId="ADAL" clId="{8F6BF2BE-ABF4-4F8B-9356-C58C17DB06EB}" dt="2025-02-21T00:20:53.354" v="1482"/>
          <ac:spMkLst>
            <pc:docMk/>
            <pc:sldMk cId="973549679" sldId="2147469127"/>
            <ac:spMk id="219" creationId="{0D433D1F-5D5E-5FF7-C9AB-7C5F8A58607D}"/>
          </ac:spMkLst>
        </pc:spChg>
        <pc:spChg chg="mod">
          <ac:chgData name="Pernia, Gabriel Enrique" userId="9a9e0add-9322-4346-adec-d02d63be1c00" providerId="ADAL" clId="{8F6BF2BE-ABF4-4F8B-9356-C58C17DB06EB}" dt="2025-02-21T00:20:53.354" v="1482"/>
          <ac:spMkLst>
            <pc:docMk/>
            <pc:sldMk cId="973549679" sldId="2147469127"/>
            <ac:spMk id="220" creationId="{82B2FB8E-4584-0629-271C-2351CFFA494A}"/>
          </ac:spMkLst>
        </pc:spChg>
        <pc:spChg chg="mod">
          <ac:chgData name="Pernia, Gabriel Enrique" userId="9a9e0add-9322-4346-adec-d02d63be1c00" providerId="ADAL" clId="{8F6BF2BE-ABF4-4F8B-9356-C58C17DB06EB}" dt="2025-02-21T00:20:53.354" v="1482"/>
          <ac:spMkLst>
            <pc:docMk/>
            <pc:sldMk cId="973549679" sldId="2147469127"/>
            <ac:spMk id="222" creationId="{E7B4494A-2060-94AA-9C11-76B362EA9AE7}"/>
          </ac:spMkLst>
        </pc:spChg>
        <pc:spChg chg="mod">
          <ac:chgData name="Pernia, Gabriel Enrique" userId="9a9e0add-9322-4346-adec-d02d63be1c00" providerId="ADAL" clId="{8F6BF2BE-ABF4-4F8B-9356-C58C17DB06EB}" dt="2025-02-21T00:20:53.354" v="1482"/>
          <ac:spMkLst>
            <pc:docMk/>
            <pc:sldMk cId="973549679" sldId="2147469127"/>
            <ac:spMk id="223" creationId="{7462567F-4691-066F-A603-8DAF04C0F753}"/>
          </ac:spMkLst>
        </pc:spChg>
        <pc:spChg chg="mod">
          <ac:chgData name="Pernia, Gabriel Enrique" userId="9a9e0add-9322-4346-adec-d02d63be1c00" providerId="ADAL" clId="{8F6BF2BE-ABF4-4F8B-9356-C58C17DB06EB}" dt="2025-02-21T00:20:53.354" v="1482"/>
          <ac:spMkLst>
            <pc:docMk/>
            <pc:sldMk cId="973549679" sldId="2147469127"/>
            <ac:spMk id="225" creationId="{1139DC73-57F5-3A20-83AE-56AA982EA78A}"/>
          </ac:spMkLst>
        </pc:spChg>
        <pc:spChg chg="mod">
          <ac:chgData name="Pernia, Gabriel Enrique" userId="9a9e0add-9322-4346-adec-d02d63be1c00" providerId="ADAL" clId="{8F6BF2BE-ABF4-4F8B-9356-C58C17DB06EB}" dt="2025-02-21T00:20:53.354" v="1482"/>
          <ac:spMkLst>
            <pc:docMk/>
            <pc:sldMk cId="973549679" sldId="2147469127"/>
            <ac:spMk id="226" creationId="{E6283B8B-9C5F-9122-EB6A-A5A57DC56BDD}"/>
          </ac:spMkLst>
        </pc:spChg>
        <pc:spChg chg="mod">
          <ac:chgData name="Pernia, Gabriel Enrique" userId="9a9e0add-9322-4346-adec-d02d63be1c00" providerId="ADAL" clId="{8F6BF2BE-ABF4-4F8B-9356-C58C17DB06EB}" dt="2025-02-21T00:20:53.354" v="1482"/>
          <ac:spMkLst>
            <pc:docMk/>
            <pc:sldMk cId="973549679" sldId="2147469127"/>
            <ac:spMk id="227" creationId="{45904570-F5A7-7A7C-8220-80F8ABBC6F0C}"/>
          </ac:spMkLst>
        </pc:spChg>
        <pc:spChg chg="mod">
          <ac:chgData name="Pernia, Gabriel Enrique" userId="9a9e0add-9322-4346-adec-d02d63be1c00" providerId="ADAL" clId="{8F6BF2BE-ABF4-4F8B-9356-C58C17DB06EB}" dt="2025-02-21T00:20:53.354" v="1482"/>
          <ac:spMkLst>
            <pc:docMk/>
            <pc:sldMk cId="973549679" sldId="2147469127"/>
            <ac:spMk id="229" creationId="{5E691DA3-FCEB-3BD5-CB79-F024B57BACFE}"/>
          </ac:spMkLst>
        </pc:spChg>
        <pc:spChg chg="mod">
          <ac:chgData name="Pernia, Gabriel Enrique" userId="9a9e0add-9322-4346-adec-d02d63be1c00" providerId="ADAL" clId="{8F6BF2BE-ABF4-4F8B-9356-C58C17DB06EB}" dt="2025-02-21T00:20:53.354" v="1482"/>
          <ac:spMkLst>
            <pc:docMk/>
            <pc:sldMk cId="973549679" sldId="2147469127"/>
            <ac:spMk id="230" creationId="{6740E060-8DC7-9734-3F8B-A5F416505BB7}"/>
          </ac:spMkLst>
        </pc:spChg>
        <pc:spChg chg="mod">
          <ac:chgData name="Pernia, Gabriel Enrique" userId="9a9e0add-9322-4346-adec-d02d63be1c00" providerId="ADAL" clId="{8F6BF2BE-ABF4-4F8B-9356-C58C17DB06EB}" dt="2025-02-21T00:20:53.354" v="1482"/>
          <ac:spMkLst>
            <pc:docMk/>
            <pc:sldMk cId="973549679" sldId="2147469127"/>
            <ac:spMk id="232" creationId="{1DC76DD8-0C56-F495-CC6D-4C615AABB0A5}"/>
          </ac:spMkLst>
        </pc:spChg>
        <pc:spChg chg="mod">
          <ac:chgData name="Pernia, Gabriel Enrique" userId="9a9e0add-9322-4346-adec-d02d63be1c00" providerId="ADAL" clId="{8F6BF2BE-ABF4-4F8B-9356-C58C17DB06EB}" dt="2025-02-21T00:20:53.354" v="1482"/>
          <ac:spMkLst>
            <pc:docMk/>
            <pc:sldMk cId="973549679" sldId="2147469127"/>
            <ac:spMk id="233" creationId="{DF4298D4-5553-4E96-2030-08A5E7393BDD}"/>
          </ac:spMkLst>
        </pc:spChg>
        <pc:spChg chg="mod">
          <ac:chgData name="Pernia, Gabriel Enrique" userId="9a9e0add-9322-4346-adec-d02d63be1c00" providerId="ADAL" clId="{8F6BF2BE-ABF4-4F8B-9356-C58C17DB06EB}" dt="2025-02-21T00:20:53.354" v="1482"/>
          <ac:spMkLst>
            <pc:docMk/>
            <pc:sldMk cId="973549679" sldId="2147469127"/>
            <ac:spMk id="235" creationId="{B9FDDEE8-5B20-72D1-75D8-B5CAE7C9949C}"/>
          </ac:spMkLst>
        </pc:spChg>
        <pc:spChg chg="mod">
          <ac:chgData name="Pernia, Gabriel Enrique" userId="9a9e0add-9322-4346-adec-d02d63be1c00" providerId="ADAL" clId="{8F6BF2BE-ABF4-4F8B-9356-C58C17DB06EB}" dt="2025-02-21T00:20:53.354" v="1482"/>
          <ac:spMkLst>
            <pc:docMk/>
            <pc:sldMk cId="973549679" sldId="2147469127"/>
            <ac:spMk id="236" creationId="{E2F9924A-B79F-55D9-5F8C-1C55AED73D82}"/>
          </ac:spMkLst>
        </pc:spChg>
        <pc:spChg chg="add mod">
          <ac:chgData name="Pernia, Gabriel Enrique" userId="9a9e0add-9322-4346-adec-d02d63be1c00" providerId="ADAL" clId="{8F6BF2BE-ABF4-4F8B-9356-C58C17DB06EB}" dt="2025-02-21T00:20:58.727" v="1483" actId="1076"/>
          <ac:spMkLst>
            <pc:docMk/>
            <pc:sldMk cId="973549679" sldId="2147469127"/>
            <ac:spMk id="237" creationId="{B9866362-6285-F1E4-57AC-B9141147188F}"/>
          </ac:spMkLst>
        </pc:spChg>
        <pc:spChg chg="add mod">
          <ac:chgData name="Pernia, Gabriel Enrique" userId="9a9e0add-9322-4346-adec-d02d63be1c00" providerId="ADAL" clId="{8F6BF2BE-ABF4-4F8B-9356-C58C17DB06EB}" dt="2025-02-21T00:20:58.727" v="1483" actId="1076"/>
          <ac:spMkLst>
            <pc:docMk/>
            <pc:sldMk cId="973549679" sldId="2147469127"/>
            <ac:spMk id="238" creationId="{655484FE-EA67-24DD-FF42-49EC476904DB}"/>
          </ac:spMkLst>
        </pc:spChg>
        <pc:spChg chg="add mod">
          <ac:chgData name="Pernia, Gabriel Enrique" userId="9a9e0add-9322-4346-adec-d02d63be1c00" providerId="ADAL" clId="{8F6BF2BE-ABF4-4F8B-9356-C58C17DB06EB}" dt="2025-02-21T00:20:58.727" v="1483" actId="1076"/>
          <ac:spMkLst>
            <pc:docMk/>
            <pc:sldMk cId="973549679" sldId="2147469127"/>
            <ac:spMk id="239" creationId="{5517EA88-F8E3-46F8-157C-89655A591123}"/>
          </ac:spMkLst>
        </pc:spChg>
        <pc:spChg chg="add mod">
          <ac:chgData name="Pernia, Gabriel Enrique" userId="9a9e0add-9322-4346-adec-d02d63be1c00" providerId="ADAL" clId="{8F6BF2BE-ABF4-4F8B-9356-C58C17DB06EB}" dt="2025-02-21T00:20:58.727" v="1483" actId="1076"/>
          <ac:spMkLst>
            <pc:docMk/>
            <pc:sldMk cId="973549679" sldId="2147469127"/>
            <ac:spMk id="240" creationId="{618C137C-A4C6-0A44-EF7F-AF861D88E340}"/>
          </ac:spMkLst>
        </pc:spChg>
        <pc:spChg chg="mod">
          <ac:chgData name="Pernia, Gabriel Enrique" userId="9a9e0add-9322-4346-adec-d02d63be1c00" providerId="ADAL" clId="{8F6BF2BE-ABF4-4F8B-9356-C58C17DB06EB}" dt="2025-02-21T00:20:53.354" v="1482"/>
          <ac:spMkLst>
            <pc:docMk/>
            <pc:sldMk cId="973549679" sldId="2147469127"/>
            <ac:spMk id="242" creationId="{22AB3805-9718-CC51-E9B5-AA812FF53FF2}"/>
          </ac:spMkLst>
        </pc:spChg>
        <pc:spChg chg="mod">
          <ac:chgData name="Pernia, Gabriel Enrique" userId="9a9e0add-9322-4346-adec-d02d63be1c00" providerId="ADAL" clId="{8F6BF2BE-ABF4-4F8B-9356-C58C17DB06EB}" dt="2025-02-21T00:20:53.354" v="1482"/>
          <ac:spMkLst>
            <pc:docMk/>
            <pc:sldMk cId="973549679" sldId="2147469127"/>
            <ac:spMk id="243" creationId="{97E19466-F4E8-1357-C354-B5DE9284BFBB}"/>
          </ac:spMkLst>
        </pc:spChg>
        <pc:spChg chg="mod">
          <ac:chgData name="Pernia, Gabriel Enrique" userId="9a9e0add-9322-4346-adec-d02d63be1c00" providerId="ADAL" clId="{8F6BF2BE-ABF4-4F8B-9356-C58C17DB06EB}" dt="2025-02-21T00:20:53.354" v="1482"/>
          <ac:spMkLst>
            <pc:docMk/>
            <pc:sldMk cId="973549679" sldId="2147469127"/>
            <ac:spMk id="245" creationId="{FE7A3B3B-8A82-8546-180B-AC9A158A5B88}"/>
          </ac:spMkLst>
        </pc:spChg>
        <pc:spChg chg="mod">
          <ac:chgData name="Pernia, Gabriel Enrique" userId="9a9e0add-9322-4346-adec-d02d63be1c00" providerId="ADAL" clId="{8F6BF2BE-ABF4-4F8B-9356-C58C17DB06EB}" dt="2025-02-21T00:20:53.354" v="1482"/>
          <ac:spMkLst>
            <pc:docMk/>
            <pc:sldMk cId="973549679" sldId="2147469127"/>
            <ac:spMk id="246" creationId="{7332F623-A3CC-C217-27E2-79F246DEA491}"/>
          </ac:spMkLst>
        </pc:spChg>
        <pc:spChg chg="mod">
          <ac:chgData name="Pernia, Gabriel Enrique" userId="9a9e0add-9322-4346-adec-d02d63be1c00" providerId="ADAL" clId="{8F6BF2BE-ABF4-4F8B-9356-C58C17DB06EB}" dt="2025-02-21T00:20:53.354" v="1482"/>
          <ac:spMkLst>
            <pc:docMk/>
            <pc:sldMk cId="973549679" sldId="2147469127"/>
            <ac:spMk id="247" creationId="{CE1B05CF-C56F-5581-3C1C-7648617BD615}"/>
          </ac:spMkLst>
        </pc:spChg>
        <pc:spChg chg="mod">
          <ac:chgData name="Pernia, Gabriel Enrique" userId="9a9e0add-9322-4346-adec-d02d63be1c00" providerId="ADAL" clId="{8F6BF2BE-ABF4-4F8B-9356-C58C17DB06EB}" dt="2025-02-21T00:20:53.354" v="1482"/>
          <ac:spMkLst>
            <pc:docMk/>
            <pc:sldMk cId="973549679" sldId="2147469127"/>
            <ac:spMk id="249" creationId="{71C780D4-92D6-59E2-20E8-DCF372BCD89F}"/>
          </ac:spMkLst>
        </pc:spChg>
        <pc:spChg chg="mod">
          <ac:chgData name="Pernia, Gabriel Enrique" userId="9a9e0add-9322-4346-adec-d02d63be1c00" providerId="ADAL" clId="{8F6BF2BE-ABF4-4F8B-9356-C58C17DB06EB}" dt="2025-02-21T00:20:53.354" v="1482"/>
          <ac:spMkLst>
            <pc:docMk/>
            <pc:sldMk cId="973549679" sldId="2147469127"/>
            <ac:spMk id="250" creationId="{927BB55B-22C0-A52D-20CA-7317C23D6CB2}"/>
          </ac:spMkLst>
        </pc:spChg>
        <pc:spChg chg="mod">
          <ac:chgData name="Pernia, Gabriel Enrique" userId="9a9e0add-9322-4346-adec-d02d63be1c00" providerId="ADAL" clId="{8F6BF2BE-ABF4-4F8B-9356-C58C17DB06EB}" dt="2025-02-21T00:20:53.354" v="1482"/>
          <ac:spMkLst>
            <pc:docMk/>
            <pc:sldMk cId="973549679" sldId="2147469127"/>
            <ac:spMk id="252" creationId="{A85646D1-87DB-A54A-F977-8BFA545F5E9F}"/>
          </ac:spMkLst>
        </pc:spChg>
        <pc:spChg chg="mod">
          <ac:chgData name="Pernia, Gabriel Enrique" userId="9a9e0add-9322-4346-adec-d02d63be1c00" providerId="ADAL" clId="{8F6BF2BE-ABF4-4F8B-9356-C58C17DB06EB}" dt="2025-02-21T00:20:53.354" v="1482"/>
          <ac:spMkLst>
            <pc:docMk/>
            <pc:sldMk cId="973549679" sldId="2147469127"/>
            <ac:spMk id="253" creationId="{FFE036CE-5C42-6806-CD42-A2DC84807EF8}"/>
          </ac:spMkLst>
        </pc:spChg>
        <pc:spChg chg="mod">
          <ac:chgData name="Pernia, Gabriel Enrique" userId="9a9e0add-9322-4346-adec-d02d63be1c00" providerId="ADAL" clId="{8F6BF2BE-ABF4-4F8B-9356-C58C17DB06EB}" dt="2025-02-21T00:20:53.354" v="1482"/>
          <ac:spMkLst>
            <pc:docMk/>
            <pc:sldMk cId="973549679" sldId="2147469127"/>
            <ac:spMk id="255" creationId="{B2876C45-D094-89AE-EE23-7D48D14C87DF}"/>
          </ac:spMkLst>
        </pc:spChg>
        <pc:spChg chg="mod">
          <ac:chgData name="Pernia, Gabriel Enrique" userId="9a9e0add-9322-4346-adec-d02d63be1c00" providerId="ADAL" clId="{8F6BF2BE-ABF4-4F8B-9356-C58C17DB06EB}" dt="2025-02-21T00:20:53.354" v="1482"/>
          <ac:spMkLst>
            <pc:docMk/>
            <pc:sldMk cId="973549679" sldId="2147469127"/>
            <ac:spMk id="256" creationId="{C16BC515-5A58-0A24-656D-6AE3A0F56809}"/>
          </ac:spMkLst>
        </pc:spChg>
        <pc:spChg chg="mod">
          <ac:chgData name="Pernia, Gabriel Enrique" userId="9a9e0add-9322-4346-adec-d02d63be1c00" providerId="ADAL" clId="{8F6BF2BE-ABF4-4F8B-9356-C58C17DB06EB}" dt="2025-02-21T00:20:53.354" v="1482"/>
          <ac:spMkLst>
            <pc:docMk/>
            <pc:sldMk cId="973549679" sldId="2147469127"/>
            <ac:spMk id="257" creationId="{0C5663C8-731C-58BA-62FE-6EAB7FB54237}"/>
          </ac:spMkLst>
        </pc:spChg>
        <pc:spChg chg="mod">
          <ac:chgData name="Pernia, Gabriel Enrique" userId="9a9e0add-9322-4346-adec-d02d63be1c00" providerId="ADAL" clId="{8F6BF2BE-ABF4-4F8B-9356-C58C17DB06EB}" dt="2025-02-21T00:20:53.354" v="1482"/>
          <ac:spMkLst>
            <pc:docMk/>
            <pc:sldMk cId="973549679" sldId="2147469127"/>
            <ac:spMk id="259" creationId="{E5E63168-E4FB-A291-C9E5-F9AB222537D5}"/>
          </ac:spMkLst>
        </pc:spChg>
        <pc:spChg chg="mod">
          <ac:chgData name="Pernia, Gabriel Enrique" userId="9a9e0add-9322-4346-adec-d02d63be1c00" providerId="ADAL" clId="{8F6BF2BE-ABF4-4F8B-9356-C58C17DB06EB}" dt="2025-02-21T00:20:53.354" v="1482"/>
          <ac:spMkLst>
            <pc:docMk/>
            <pc:sldMk cId="973549679" sldId="2147469127"/>
            <ac:spMk id="260" creationId="{0DEDEAA8-085D-350A-5FE6-A0062C045CEC}"/>
          </ac:spMkLst>
        </pc:spChg>
        <pc:spChg chg="mod">
          <ac:chgData name="Pernia, Gabriel Enrique" userId="9a9e0add-9322-4346-adec-d02d63be1c00" providerId="ADAL" clId="{8F6BF2BE-ABF4-4F8B-9356-C58C17DB06EB}" dt="2025-02-21T00:20:53.354" v="1482"/>
          <ac:spMkLst>
            <pc:docMk/>
            <pc:sldMk cId="973549679" sldId="2147469127"/>
            <ac:spMk id="262" creationId="{F2959CCC-7141-2E44-85B7-F2053BE70B0A}"/>
          </ac:spMkLst>
        </pc:spChg>
        <pc:spChg chg="mod">
          <ac:chgData name="Pernia, Gabriel Enrique" userId="9a9e0add-9322-4346-adec-d02d63be1c00" providerId="ADAL" clId="{8F6BF2BE-ABF4-4F8B-9356-C58C17DB06EB}" dt="2025-02-21T00:20:53.354" v="1482"/>
          <ac:spMkLst>
            <pc:docMk/>
            <pc:sldMk cId="973549679" sldId="2147469127"/>
            <ac:spMk id="263" creationId="{4534E9CB-B8E1-CE1A-D23F-9D757AF54A1C}"/>
          </ac:spMkLst>
        </pc:spChg>
        <pc:spChg chg="mod">
          <ac:chgData name="Pernia, Gabriel Enrique" userId="9a9e0add-9322-4346-adec-d02d63be1c00" providerId="ADAL" clId="{8F6BF2BE-ABF4-4F8B-9356-C58C17DB06EB}" dt="2025-02-21T00:20:53.354" v="1482"/>
          <ac:spMkLst>
            <pc:docMk/>
            <pc:sldMk cId="973549679" sldId="2147469127"/>
            <ac:spMk id="264" creationId="{4DDBF3B4-8850-8DDF-5DB9-6404B925ACA8}"/>
          </ac:spMkLst>
        </pc:spChg>
        <pc:spChg chg="mod">
          <ac:chgData name="Pernia, Gabriel Enrique" userId="9a9e0add-9322-4346-adec-d02d63be1c00" providerId="ADAL" clId="{8F6BF2BE-ABF4-4F8B-9356-C58C17DB06EB}" dt="2025-02-21T00:20:53.354" v="1482"/>
          <ac:spMkLst>
            <pc:docMk/>
            <pc:sldMk cId="973549679" sldId="2147469127"/>
            <ac:spMk id="266" creationId="{D5CC3BFA-4337-C387-F12D-08674B9725A0}"/>
          </ac:spMkLst>
        </pc:spChg>
        <pc:spChg chg="mod">
          <ac:chgData name="Pernia, Gabriel Enrique" userId="9a9e0add-9322-4346-adec-d02d63be1c00" providerId="ADAL" clId="{8F6BF2BE-ABF4-4F8B-9356-C58C17DB06EB}" dt="2025-02-21T00:20:53.354" v="1482"/>
          <ac:spMkLst>
            <pc:docMk/>
            <pc:sldMk cId="973549679" sldId="2147469127"/>
            <ac:spMk id="267" creationId="{5F63FBF5-EDBF-D993-0EFB-A24A617C2534}"/>
          </ac:spMkLst>
        </pc:spChg>
        <pc:spChg chg="mod">
          <ac:chgData name="Pernia, Gabriel Enrique" userId="9a9e0add-9322-4346-adec-d02d63be1c00" providerId="ADAL" clId="{8F6BF2BE-ABF4-4F8B-9356-C58C17DB06EB}" dt="2025-02-21T00:20:53.354" v="1482"/>
          <ac:spMkLst>
            <pc:docMk/>
            <pc:sldMk cId="973549679" sldId="2147469127"/>
            <ac:spMk id="269" creationId="{ECACC68C-D97B-A94D-1BBB-5D4640B47154}"/>
          </ac:spMkLst>
        </pc:spChg>
        <pc:spChg chg="mod">
          <ac:chgData name="Pernia, Gabriel Enrique" userId="9a9e0add-9322-4346-adec-d02d63be1c00" providerId="ADAL" clId="{8F6BF2BE-ABF4-4F8B-9356-C58C17DB06EB}" dt="2025-02-21T00:20:53.354" v="1482"/>
          <ac:spMkLst>
            <pc:docMk/>
            <pc:sldMk cId="973549679" sldId="2147469127"/>
            <ac:spMk id="270" creationId="{96021701-7212-32A2-800E-BC831FAAD393}"/>
          </ac:spMkLst>
        </pc:spChg>
        <pc:spChg chg="mod">
          <ac:chgData name="Pernia, Gabriel Enrique" userId="9a9e0add-9322-4346-adec-d02d63be1c00" providerId="ADAL" clId="{8F6BF2BE-ABF4-4F8B-9356-C58C17DB06EB}" dt="2025-02-21T00:20:53.354" v="1482"/>
          <ac:spMkLst>
            <pc:docMk/>
            <pc:sldMk cId="973549679" sldId="2147469127"/>
            <ac:spMk id="272" creationId="{EB9BB7D9-BE0A-6129-AF43-146BEFC65FE0}"/>
          </ac:spMkLst>
        </pc:spChg>
        <pc:spChg chg="mod">
          <ac:chgData name="Pernia, Gabriel Enrique" userId="9a9e0add-9322-4346-adec-d02d63be1c00" providerId="ADAL" clId="{8F6BF2BE-ABF4-4F8B-9356-C58C17DB06EB}" dt="2025-02-21T00:20:53.354" v="1482"/>
          <ac:spMkLst>
            <pc:docMk/>
            <pc:sldMk cId="973549679" sldId="2147469127"/>
            <ac:spMk id="273" creationId="{475E63A1-D43E-B830-C677-BBFF0D1D7F41}"/>
          </ac:spMkLst>
        </pc:spChg>
        <pc:spChg chg="mod">
          <ac:chgData name="Pernia, Gabriel Enrique" userId="9a9e0add-9322-4346-adec-d02d63be1c00" providerId="ADAL" clId="{8F6BF2BE-ABF4-4F8B-9356-C58C17DB06EB}" dt="2025-02-21T00:20:53.354" v="1482"/>
          <ac:spMkLst>
            <pc:docMk/>
            <pc:sldMk cId="973549679" sldId="2147469127"/>
            <ac:spMk id="274" creationId="{093704D6-7429-4727-E02C-25ACB899C9DC}"/>
          </ac:spMkLst>
        </pc:spChg>
        <pc:spChg chg="mod">
          <ac:chgData name="Pernia, Gabriel Enrique" userId="9a9e0add-9322-4346-adec-d02d63be1c00" providerId="ADAL" clId="{8F6BF2BE-ABF4-4F8B-9356-C58C17DB06EB}" dt="2025-02-21T00:20:53.354" v="1482"/>
          <ac:spMkLst>
            <pc:docMk/>
            <pc:sldMk cId="973549679" sldId="2147469127"/>
            <ac:spMk id="276" creationId="{A2670D19-7179-E9D0-B13D-2F2F48E0745A}"/>
          </ac:spMkLst>
        </pc:spChg>
        <pc:spChg chg="mod">
          <ac:chgData name="Pernia, Gabriel Enrique" userId="9a9e0add-9322-4346-adec-d02d63be1c00" providerId="ADAL" clId="{8F6BF2BE-ABF4-4F8B-9356-C58C17DB06EB}" dt="2025-02-21T00:20:53.354" v="1482"/>
          <ac:spMkLst>
            <pc:docMk/>
            <pc:sldMk cId="973549679" sldId="2147469127"/>
            <ac:spMk id="277" creationId="{EFBCD077-6C2E-BF37-6F27-B00EDBE16180}"/>
          </ac:spMkLst>
        </pc:spChg>
        <pc:spChg chg="mod">
          <ac:chgData name="Pernia, Gabriel Enrique" userId="9a9e0add-9322-4346-adec-d02d63be1c00" providerId="ADAL" clId="{8F6BF2BE-ABF4-4F8B-9356-C58C17DB06EB}" dt="2025-02-21T00:20:53.354" v="1482"/>
          <ac:spMkLst>
            <pc:docMk/>
            <pc:sldMk cId="973549679" sldId="2147469127"/>
            <ac:spMk id="279" creationId="{E7F244AC-56C5-EC9D-D7D1-55F1833A28AD}"/>
          </ac:spMkLst>
        </pc:spChg>
        <pc:spChg chg="mod">
          <ac:chgData name="Pernia, Gabriel Enrique" userId="9a9e0add-9322-4346-adec-d02d63be1c00" providerId="ADAL" clId="{8F6BF2BE-ABF4-4F8B-9356-C58C17DB06EB}" dt="2025-02-21T00:20:53.354" v="1482"/>
          <ac:spMkLst>
            <pc:docMk/>
            <pc:sldMk cId="973549679" sldId="2147469127"/>
            <ac:spMk id="280" creationId="{30F71BDA-11D4-8C9A-C501-99C4098E437C}"/>
          </ac:spMkLst>
        </pc:spChg>
        <pc:spChg chg="mod">
          <ac:chgData name="Pernia, Gabriel Enrique" userId="9a9e0add-9322-4346-adec-d02d63be1c00" providerId="ADAL" clId="{8F6BF2BE-ABF4-4F8B-9356-C58C17DB06EB}" dt="2025-02-21T00:20:53.354" v="1482"/>
          <ac:spMkLst>
            <pc:docMk/>
            <pc:sldMk cId="973549679" sldId="2147469127"/>
            <ac:spMk id="281" creationId="{5CA01F7C-B172-55FD-0AC8-5EE8B7201231}"/>
          </ac:spMkLst>
        </pc:spChg>
        <pc:spChg chg="mod">
          <ac:chgData name="Pernia, Gabriel Enrique" userId="9a9e0add-9322-4346-adec-d02d63be1c00" providerId="ADAL" clId="{8F6BF2BE-ABF4-4F8B-9356-C58C17DB06EB}" dt="2025-02-21T00:20:53.354" v="1482"/>
          <ac:spMkLst>
            <pc:docMk/>
            <pc:sldMk cId="973549679" sldId="2147469127"/>
            <ac:spMk id="283" creationId="{F2788062-2062-513D-601F-515EC60365D3}"/>
          </ac:spMkLst>
        </pc:spChg>
        <pc:spChg chg="mod">
          <ac:chgData name="Pernia, Gabriel Enrique" userId="9a9e0add-9322-4346-adec-d02d63be1c00" providerId="ADAL" clId="{8F6BF2BE-ABF4-4F8B-9356-C58C17DB06EB}" dt="2025-02-21T00:20:53.354" v="1482"/>
          <ac:spMkLst>
            <pc:docMk/>
            <pc:sldMk cId="973549679" sldId="2147469127"/>
            <ac:spMk id="284" creationId="{51319BC4-2AB6-C5AE-0C3E-CE97CE048273}"/>
          </ac:spMkLst>
        </pc:spChg>
        <pc:spChg chg="mod">
          <ac:chgData name="Pernia, Gabriel Enrique" userId="9a9e0add-9322-4346-adec-d02d63be1c00" providerId="ADAL" clId="{8F6BF2BE-ABF4-4F8B-9356-C58C17DB06EB}" dt="2025-02-21T00:20:53.354" v="1482"/>
          <ac:spMkLst>
            <pc:docMk/>
            <pc:sldMk cId="973549679" sldId="2147469127"/>
            <ac:spMk id="286" creationId="{F832957E-9631-CCDC-CAB2-F69E345E4AF2}"/>
          </ac:spMkLst>
        </pc:spChg>
        <pc:spChg chg="mod">
          <ac:chgData name="Pernia, Gabriel Enrique" userId="9a9e0add-9322-4346-adec-d02d63be1c00" providerId="ADAL" clId="{8F6BF2BE-ABF4-4F8B-9356-C58C17DB06EB}" dt="2025-02-21T00:20:53.354" v="1482"/>
          <ac:spMkLst>
            <pc:docMk/>
            <pc:sldMk cId="973549679" sldId="2147469127"/>
            <ac:spMk id="287" creationId="{FB89CFCE-FD5F-D01E-6A52-6990F4F8DE15}"/>
          </ac:spMkLst>
        </pc:spChg>
        <pc:spChg chg="mod">
          <ac:chgData name="Pernia, Gabriel Enrique" userId="9a9e0add-9322-4346-adec-d02d63be1c00" providerId="ADAL" clId="{8F6BF2BE-ABF4-4F8B-9356-C58C17DB06EB}" dt="2025-02-21T00:20:53.354" v="1482"/>
          <ac:spMkLst>
            <pc:docMk/>
            <pc:sldMk cId="973549679" sldId="2147469127"/>
            <ac:spMk id="289" creationId="{3F198DC3-5850-445B-7C05-2449A9B52BF2}"/>
          </ac:spMkLst>
        </pc:spChg>
        <pc:spChg chg="mod">
          <ac:chgData name="Pernia, Gabriel Enrique" userId="9a9e0add-9322-4346-adec-d02d63be1c00" providerId="ADAL" clId="{8F6BF2BE-ABF4-4F8B-9356-C58C17DB06EB}" dt="2025-02-21T00:20:53.354" v="1482"/>
          <ac:spMkLst>
            <pc:docMk/>
            <pc:sldMk cId="973549679" sldId="2147469127"/>
            <ac:spMk id="290" creationId="{DEFA0C04-2624-22A8-D40D-569E7C178424}"/>
          </ac:spMkLst>
        </pc:spChg>
        <pc:spChg chg="mod">
          <ac:chgData name="Pernia, Gabriel Enrique" userId="9a9e0add-9322-4346-adec-d02d63be1c00" providerId="ADAL" clId="{8F6BF2BE-ABF4-4F8B-9356-C58C17DB06EB}" dt="2025-02-21T00:20:53.354" v="1482"/>
          <ac:spMkLst>
            <pc:docMk/>
            <pc:sldMk cId="973549679" sldId="2147469127"/>
            <ac:spMk id="291" creationId="{C132D90C-D068-936A-1318-0F27B8664A0E}"/>
          </ac:spMkLst>
        </pc:spChg>
        <pc:grpChg chg="add mod">
          <ac:chgData name="Pernia, Gabriel Enrique" userId="9a9e0add-9322-4346-adec-d02d63be1c00" providerId="ADAL" clId="{8F6BF2BE-ABF4-4F8B-9356-C58C17DB06EB}" dt="2025-02-21T00:47:49.522" v="1628" actId="1076"/>
          <ac:grpSpMkLst>
            <pc:docMk/>
            <pc:sldMk cId="973549679" sldId="2147469127"/>
            <ac:grpSpMk id="6" creationId="{3270EEDE-4F13-DC9A-9928-242FC3E8F476}"/>
          </ac:grpSpMkLst>
        </pc:grpChg>
        <pc:grpChg chg="mod">
          <ac:chgData name="Pernia, Gabriel Enrique" userId="9a9e0add-9322-4346-adec-d02d63be1c00" providerId="ADAL" clId="{8F6BF2BE-ABF4-4F8B-9356-C58C17DB06EB}" dt="2025-02-21T00:20:04.770" v="1477"/>
          <ac:grpSpMkLst>
            <pc:docMk/>
            <pc:sldMk cId="973549679" sldId="2147469127"/>
            <ac:grpSpMk id="7" creationId="{F7F2EF44-6F68-EBD9-92B3-78CB7E3C0575}"/>
          </ac:grpSpMkLst>
        </pc:grpChg>
        <pc:grpChg chg="mod">
          <ac:chgData name="Pernia, Gabriel Enrique" userId="9a9e0add-9322-4346-adec-d02d63be1c00" providerId="ADAL" clId="{8F6BF2BE-ABF4-4F8B-9356-C58C17DB06EB}" dt="2025-02-21T00:20:04.770" v="1477"/>
          <ac:grpSpMkLst>
            <pc:docMk/>
            <pc:sldMk cId="973549679" sldId="2147469127"/>
            <ac:grpSpMk id="10" creationId="{66E3F124-7141-EFC8-AA40-DF1D297715B0}"/>
          </ac:grpSpMkLst>
        </pc:grpChg>
        <pc:grpChg chg="mod">
          <ac:chgData name="Pernia, Gabriel Enrique" userId="9a9e0add-9322-4346-adec-d02d63be1c00" providerId="ADAL" clId="{8F6BF2BE-ABF4-4F8B-9356-C58C17DB06EB}" dt="2025-02-21T00:20:04.770" v="1477"/>
          <ac:grpSpMkLst>
            <pc:docMk/>
            <pc:sldMk cId="973549679" sldId="2147469127"/>
            <ac:grpSpMk id="11" creationId="{464E010A-7155-2F17-66E2-851751412530}"/>
          </ac:grpSpMkLst>
        </pc:grpChg>
        <pc:grpChg chg="add mod">
          <ac:chgData name="Pernia, Gabriel Enrique" userId="9a9e0add-9322-4346-adec-d02d63be1c00" providerId="ADAL" clId="{8F6BF2BE-ABF4-4F8B-9356-C58C17DB06EB}" dt="2025-02-21T00:20:58.727" v="1483" actId="1076"/>
          <ac:grpSpMkLst>
            <pc:docMk/>
            <pc:sldMk cId="973549679" sldId="2147469127"/>
            <ac:grpSpMk id="27" creationId="{6B25469E-917E-30A4-8971-3F4285CDF3EC}"/>
          </ac:grpSpMkLst>
        </pc:grpChg>
        <pc:grpChg chg="add mod">
          <ac:chgData name="Pernia, Gabriel Enrique" userId="9a9e0add-9322-4346-adec-d02d63be1c00" providerId="ADAL" clId="{8F6BF2BE-ABF4-4F8B-9356-C58C17DB06EB}" dt="2025-02-21T00:20:58.727" v="1483" actId="1076"/>
          <ac:grpSpMkLst>
            <pc:docMk/>
            <pc:sldMk cId="973549679" sldId="2147469127"/>
            <ac:grpSpMk id="30" creationId="{E6530FB5-DD09-C3C3-244E-80BDC5B2974F}"/>
          </ac:grpSpMkLst>
        </pc:grpChg>
        <pc:grpChg chg="add mod">
          <ac:chgData name="Pernia, Gabriel Enrique" userId="9a9e0add-9322-4346-adec-d02d63be1c00" providerId="ADAL" clId="{8F6BF2BE-ABF4-4F8B-9356-C58C17DB06EB}" dt="2025-02-21T00:20:58.727" v="1483" actId="1076"/>
          <ac:grpSpMkLst>
            <pc:docMk/>
            <pc:sldMk cId="973549679" sldId="2147469127"/>
            <ac:grpSpMk id="33" creationId="{798A425C-7C63-A63D-A50A-6B943EA49B70}"/>
          </ac:grpSpMkLst>
        </pc:grpChg>
        <pc:grpChg chg="add mod">
          <ac:chgData name="Pernia, Gabriel Enrique" userId="9a9e0add-9322-4346-adec-d02d63be1c00" providerId="ADAL" clId="{8F6BF2BE-ABF4-4F8B-9356-C58C17DB06EB}" dt="2025-02-21T00:20:58.727" v="1483" actId="1076"/>
          <ac:grpSpMkLst>
            <pc:docMk/>
            <pc:sldMk cId="973549679" sldId="2147469127"/>
            <ac:grpSpMk id="36" creationId="{86CF66C5-137B-43FB-29E5-2059FCF1568F}"/>
          </ac:grpSpMkLst>
        </pc:grpChg>
        <pc:grpChg chg="mod">
          <ac:chgData name="Pernia, Gabriel Enrique" userId="9a9e0add-9322-4346-adec-d02d63be1c00" providerId="ADAL" clId="{8F6BF2BE-ABF4-4F8B-9356-C58C17DB06EB}" dt="2025-02-21T00:20:53.354" v="1482"/>
          <ac:grpSpMkLst>
            <pc:docMk/>
            <pc:sldMk cId="973549679" sldId="2147469127"/>
            <ac:grpSpMk id="37" creationId="{FFC7A98D-C657-2635-BB0F-A63F1E6A7C48}"/>
          </ac:grpSpMkLst>
        </pc:grpChg>
        <pc:grpChg chg="add mod">
          <ac:chgData name="Pernia, Gabriel Enrique" userId="9a9e0add-9322-4346-adec-d02d63be1c00" providerId="ADAL" clId="{8F6BF2BE-ABF4-4F8B-9356-C58C17DB06EB}" dt="2025-02-21T00:20:58.727" v="1483" actId="1076"/>
          <ac:grpSpMkLst>
            <pc:docMk/>
            <pc:sldMk cId="973549679" sldId="2147469127"/>
            <ac:grpSpMk id="48" creationId="{6F393A2F-36D2-A8C6-C0C0-77F7CBDE3846}"/>
          </ac:grpSpMkLst>
        </pc:grpChg>
        <pc:grpChg chg="mod">
          <ac:chgData name="Pernia, Gabriel Enrique" userId="9a9e0add-9322-4346-adec-d02d63be1c00" providerId="ADAL" clId="{8F6BF2BE-ABF4-4F8B-9356-C58C17DB06EB}" dt="2025-02-21T00:20:53.354" v="1482"/>
          <ac:grpSpMkLst>
            <pc:docMk/>
            <pc:sldMk cId="973549679" sldId="2147469127"/>
            <ac:grpSpMk id="49" creationId="{2482C357-9BE1-203A-11BF-42F6ED970781}"/>
          </ac:grpSpMkLst>
        </pc:grpChg>
        <pc:grpChg chg="add mod">
          <ac:chgData name="Pernia, Gabriel Enrique" userId="9a9e0add-9322-4346-adec-d02d63be1c00" providerId="ADAL" clId="{8F6BF2BE-ABF4-4F8B-9356-C58C17DB06EB}" dt="2025-02-21T00:20:58.727" v="1483" actId="1076"/>
          <ac:grpSpMkLst>
            <pc:docMk/>
            <pc:sldMk cId="973549679" sldId="2147469127"/>
            <ac:grpSpMk id="55" creationId="{2844F368-E769-59E2-7483-39E6CDA9DFB2}"/>
          </ac:grpSpMkLst>
        </pc:grpChg>
        <pc:grpChg chg="mod">
          <ac:chgData name="Pernia, Gabriel Enrique" userId="9a9e0add-9322-4346-adec-d02d63be1c00" providerId="ADAL" clId="{8F6BF2BE-ABF4-4F8B-9356-C58C17DB06EB}" dt="2025-02-21T00:20:53.354" v="1482"/>
          <ac:grpSpMkLst>
            <pc:docMk/>
            <pc:sldMk cId="973549679" sldId="2147469127"/>
            <ac:grpSpMk id="56" creationId="{B227E1E0-3C48-93C9-AA21-AB24E078AE5B}"/>
          </ac:grpSpMkLst>
        </pc:grpChg>
        <pc:grpChg chg="add mod">
          <ac:chgData name="Pernia, Gabriel Enrique" userId="9a9e0add-9322-4346-adec-d02d63be1c00" providerId="ADAL" clId="{8F6BF2BE-ABF4-4F8B-9356-C58C17DB06EB}" dt="2025-02-21T00:20:58.727" v="1483" actId="1076"/>
          <ac:grpSpMkLst>
            <pc:docMk/>
            <pc:sldMk cId="973549679" sldId="2147469127"/>
            <ac:grpSpMk id="61" creationId="{5670F024-F765-8546-1633-E697CB53CC16}"/>
          </ac:grpSpMkLst>
        </pc:grpChg>
        <pc:grpChg chg="mod">
          <ac:chgData name="Pernia, Gabriel Enrique" userId="9a9e0add-9322-4346-adec-d02d63be1c00" providerId="ADAL" clId="{8F6BF2BE-ABF4-4F8B-9356-C58C17DB06EB}" dt="2025-02-21T00:20:53.354" v="1482"/>
          <ac:grpSpMkLst>
            <pc:docMk/>
            <pc:sldMk cId="973549679" sldId="2147469127"/>
            <ac:grpSpMk id="62" creationId="{820C001B-659C-9ECD-4FBA-A505E45FCA67}"/>
          </ac:grpSpMkLst>
        </pc:grpChg>
        <pc:grpChg chg="add mod">
          <ac:chgData name="Pernia, Gabriel Enrique" userId="9a9e0add-9322-4346-adec-d02d63be1c00" providerId="ADAL" clId="{8F6BF2BE-ABF4-4F8B-9356-C58C17DB06EB}" dt="2025-02-21T00:20:58.727" v="1483" actId="1076"/>
          <ac:grpSpMkLst>
            <pc:docMk/>
            <pc:sldMk cId="973549679" sldId="2147469127"/>
            <ac:grpSpMk id="73" creationId="{1491C647-DD80-1B81-1FA2-4C962AAA4EAD}"/>
          </ac:grpSpMkLst>
        </pc:grpChg>
        <pc:grpChg chg="mod">
          <ac:chgData name="Pernia, Gabriel Enrique" userId="9a9e0add-9322-4346-adec-d02d63be1c00" providerId="ADAL" clId="{8F6BF2BE-ABF4-4F8B-9356-C58C17DB06EB}" dt="2025-02-21T00:20:53.354" v="1482"/>
          <ac:grpSpMkLst>
            <pc:docMk/>
            <pc:sldMk cId="973549679" sldId="2147469127"/>
            <ac:grpSpMk id="74" creationId="{C6547AE4-4FF3-DAE7-B276-0AEEDC81449A}"/>
          </ac:grpSpMkLst>
        </pc:grpChg>
        <pc:grpChg chg="add mod">
          <ac:chgData name="Pernia, Gabriel Enrique" userId="9a9e0add-9322-4346-adec-d02d63be1c00" providerId="ADAL" clId="{8F6BF2BE-ABF4-4F8B-9356-C58C17DB06EB}" dt="2025-02-21T00:20:58.727" v="1483" actId="1076"/>
          <ac:grpSpMkLst>
            <pc:docMk/>
            <pc:sldMk cId="973549679" sldId="2147469127"/>
            <ac:grpSpMk id="80" creationId="{BC742E91-7F59-8914-1310-C6B023D07084}"/>
          </ac:grpSpMkLst>
        </pc:grpChg>
        <pc:grpChg chg="mod">
          <ac:chgData name="Pernia, Gabriel Enrique" userId="9a9e0add-9322-4346-adec-d02d63be1c00" providerId="ADAL" clId="{8F6BF2BE-ABF4-4F8B-9356-C58C17DB06EB}" dt="2025-02-21T00:20:53.354" v="1482"/>
          <ac:grpSpMkLst>
            <pc:docMk/>
            <pc:sldMk cId="973549679" sldId="2147469127"/>
            <ac:grpSpMk id="81" creationId="{B171D34A-3920-B328-328C-58FCEE43B12D}"/>
          </ac:grpSpMkLst>
        </pc:grpChg>
        <pc:grpChg chg="add mod">
          <ac:chgData name="Pernia, Gabriel Enrique" userId="9a9e0add-9322-4346-adec-d02d63be1c00" providerId="ADAL" clId="{8F6BF2BE-ABF4-4F8B-9356-C58C17DB06EB}" dt="2025-02-21T00:20:58.727" v="1483" actId="1076"/>
          <ac:grpSpMkLst>
            <pc:docMk/>
            <pc:sldMk cId="973549679" sldId="2147469127"/>
            <ac:grpSpMk id="86" creationId="{F60B3759-7A7F-F49C-2B43-5EF60D85283A}"/>
          </ac:grpSpMkLst>
        </pc:grpChg>
        <pc:grpChg chg="mod">
          <ac:chgData name="Pernia, Gabriel Enrique" userId="9a9e0add-9322-4346-adec-d02d63be1c00" providerId="ADAL" clId="{8F6BF2BE-ABF4-4F8B-9356-C58C17DB06EB}" dt="2025-02-21T00:20:53.354" v="1482"/>
          <ac:grpSpMkLst>
            <pc:docMk/>
            <pc:sldMk cId="973549679" sldId="2147469127"/>
            <ac:grpSpMk id="87" creationId="{8D5AADA4-0CE5-D17E-95F3-A39A811AEFEE}"/>
          </ac:grpSpMkLst>
        </pc:grpChg>
        <pc:grpChg chg="add mod">
          <ac:chgData name="Pernia, Gabriel Enrique" userId="9a9e0add-9322-4346-adec-d02d63be1c00" providerId="ADAL" clId="{8F6BF2BE-ABF4-4F8B-9356-C58C17DB06EB}" dt="2025-02-21T00:20:58.727" v="1483" actId="1076"/>
          <ac:grpSpMkLst>
            <pc:docMk/>
            <pc:sldMk cId="973549679" sldId="2147469127"/>
            <ac:grpSpMk id="98" creationId="{A4043F4B-316D-283B-519D-21D59213C2B6}"/>
          </ac:grpSpMkLst>
        </pc:grpChg>
        <pc:grpChg chg="add mod">
          <ac:chgData name="Pernia, Gabriel Enrique" userId="9a9e0add-9322-4346-adec-d02d63be1c00" providerId="ADAL" clId="{8F6BF2BE-ABF4-4F8B-9356-C58C17DB06EB}" dt="2025-02-21T00:20:58.727" v="1483" actId="1076"/>
          <ac:grpSpMkLst>
            <pc:docMk/>
            <pc:sldMk cId="973549679" sldId="2147469127"/>
            <ac:grpSpMk id="104" creationId="{3B220CD9-F87D-1781-A917-6782D6E10EF6}"/>
          </ac:grpSpMkLst>
        </pc:grpChg>
        <pc:grpChg chg="add mod">
          <ac:chgData name="Pernia, Gabriel Enrique" userId="9a9e0add-9322-4346-adec-d02d63be1c00" providerId="ADAL" clId="{8F6BF2BE-ABF4-4F8B-9356-C58C17DB06EB}" dt="2025-02-21T00:20:58.727" v="1483" actId="1076"/>
          <ac:grpSpMkLst>
            <pc:docMk/>
            <pc:sldMk cId="973549679" sldId="2147469127"/>
            <ac:grpSpMk id="123" creationId="{7E38A0C6-1193-A03E-804E-40C9164C68B1}"/>
          </ac:grpSpMkLst>
        </pc:grpChg>
        <pc:grpChg chg="add mod">
          <ac:chgData name="Pernia, Gabriel Enrique" userId="9a9e0add-9322-4346-adec-d02d63be1c00" providerId="ADAL" clId="{8F6BF2BE-ABF4-4F8B-9356-C58C17DB06EB}" dt="2025-02-21T00:20:58.727" v="1483" actId="1076"/>
          <ac:grpSpMkLst>
            <pc:docMk/>
            <pc:sldMk cId="973549679" sldId="2147469127"/>
            <ac:grpSpMk id="126" creationId="{F62D2CFC-B047-2FFB-8715-A13B86EE314C}"/>
          </ac:grpSpMkLst>
        </pc:grpChg>
        <pc:grpChg chg="add mod">
          <ac:chgData name="Pernia, Gabriel Enrique" userId="9a9e0add-9322-4346-adec-d02d63be1c00" providerId="ADAL" clId="{8F6BF2BE-ABF4-4F8B-9356-C58C17DB06EB}" dt="2025-02-21T00:20:58.727" v="1483" actId="1076"/>
          <ac:grpSpMkLst>
            <pc:docMk/>
            <pc:sldMk cId="973549679" sldId="2147469127"/>
            <ac:grpSpMk id="132" creationId="{16C1E23E-AA92-0316-C053-958F67FDE331}"/>
          </ac:grpSpMkLst>
        </pc:grpChg>
        <pc:grpChg chg="add mod">
          <ac:chgData name="Pernia, Gabriel Enrique" userId="9a9e0add-9322-4346-adec-d02d63be1c00" providerId="ADAL" clId="{8F6BF2BE-ABF4-4F8B-9356-C58C17DB06EB}" dt="2025-02-21T00:20:58.727" v="1483" actId="1076"/>
          <ac:grpSpMkLst>
            <pc:docMk/>
            <pc:sldMk cId="973549679" sldId="2147469127"/>
            <ac:grpSpMk id="135" creationId="{E70D6FA7-BAF7-4C5A-A974-1CEBAB7E86D7}"/>
          </ac:grpSpMkLst>
        </pc:grpChg>
        <pc:grpChg chg="add mod">
          <ac:chgData name="Pernia, Gabriel Enrique" userId="9a9e0add-9322-4346-adec-d02d63be1c00" providerId="ADAL" clId="{8F6BF2BE-ABF4-4F8B-9356-C58C17DB06EB}" dt="2025-02-21T00:20:58.727" v="1483" actId="1076"/>
          <ac:grpSpMkLst>
            <pc:docMk/>
            <pc:sldMk cId="973549679" sldId="2147469127"/>
            <ac:grpSpMk id="138" creationId="{85A559A4-6731-4E11-2DF5-FE667F0F8FC5}"/>
          </ac:grpSpMkLst>
        </pc:grpChg>
        <pc:grpChg chg="add mod">
          <ac:chgData name="Pernia, Gabriel Enrique" userId="9a9e0add-9322-4346-adec-d02d63be1c00" providerId="ADAL" clId="{8F6BF2BE-ABF4-4F8B-9356-C58C17DB06EB}" dt="2025-02-21T00:20:58.727" v="1483" actId="1076"/>
          <ac:grpSpMkLst>
            <pc:docMk/>
            <pc:sldMk cId="973549679" sldId="2147469127"/>
            <ac:grpSpMk id="141" creationId="{B2B6A5AE-ADF7-B9B2-B631-C3686CD64EDC}"/>
          </ac:grpSpMkLst>
        </pc:grpChg>
        <pc:grpChg chg="add mod">
          <ac:chgData name="Pernia, Gabriel Enrique" userId="9a9e0add-9322-4346-adec-d02d63be1c00" providerId="ADAL" clId="{8F6BF2BE-ABF4-4F8B-9356-C58C17DB06EB}" dt="2025-02-21T00:20:58.727" v="1483" actId="1076"/>
          <ac:grpSpMkLst>
            <pc:docMk/>
            <pc:sldMk cId="973549679" sldId="2147469127"/>
            <ac:grpSpMk id="145" creationId="{4A737BAE-94DB-27B7-6093-FCF8071274A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48" creationId="{301506C1-4720-B00E-ECFD-5055AEA819B3}"/>
          </ac:grpSpMkLst>
        </pc:grpChg>
        <pc:grpChg chg="add mod">
          <ac:chgData name="Pernia, Gabriel Enrique" userId="9a9e0add-9322-4346-adec-d02d63be1c00" providerId="ADAL" clId="{8F6BF2BE-ABF4-4F8B-9356-C58C17DB06EB}" dt="2025-02-21T00:20:58.727" v="1483" actId="1076"/>
          <ac:grpSpMkLst>
            <pc:docMk/>
            <pc:sldMk cId="973549679" sldId="2147469127"/>
            <ac:grpSpMk id="152" creationId="{4C8B5918-2E17-F5B5-52C8-7CF57CB08B92}"/>
          </ac:grpSpMkLst>
        </pc:grpChg>
        <pc:grpChg chg="add mod">
          <ac:chgData name="Pernia, Gabriel Enrique" userId="9a9e0add-9322-4346-adec-d02d63be1c00" providerId="ADAL" clId="{8F6BF2BE-ABF4-4F8B-9356-C58C17DB06EB}" dt="2025-02-21T00:20:58.727" v="1483" actId="1076"/>
          <ac:grpSpMkLst>
            <pc:docMk/>
            <pc:sldMk cId="973549679" sldId="2147469127"/>
            <ac:grpSpMk id="155" creationId="{65ECCEAC-789E-5B73-37C2-44DAB33B6506}"/>
          </ac:grpSpMkLst>
        </pc:grpChg>
        <pc:grpChg chg="add mod">
          <ac:chgData name="Pernia, Gabriel Enrique" userId="9a9e0add-9322-4346-adec-d02d63be1c00" providerId="ADAL" clId="{8F6BF2BE-ABF4-4F8B-9356-C58C17DB06EB}" dt="2025-02-21T00:20:58.727" v="1483" actId="1076"/>
          <ac:grpSpMkLst>
            <pc:docMk/>
            <pc:sldMk cId="973549679" sldId="2147469127"/>
            <ac:grpSpMk id="158" creationId="{CFE7BEF9-601F-E301-4EC3-2FE08B7B360C}"/>
          </ac:grpSpMkLst>
        </pc:grpChg>
        <pc:grpChg chg="add mod">
          <ac:chgData name="Pernia, Gabriel Enrique" userId="9a9e0add-9322-4346-adec-d02d63be1c00" providerId="ADAL" clId="{8F6BF2BE-ABF4-4F8B-9356-C58C17DB06EB}" dt="2025-02-21T00:20:58.727" v="1483" actId="1076"/>
          <ac:grpSpMkLst>
            <pc:docMk/>
            <pc:sldMk cId="973549679" sldId="2147469127"/>
            <ac:grpSpMk id="161" creationId="{F16B9B57-B1BE-EC7C-04C4-0C32548B4BE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64" creationId="{DCDC5F90-3458-77A0-CCA1-28B4E6996FF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70" creationId="{FCE39919-5585-A8C5-E3F5-E22979C5D92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73" creationId="{2358F1A2-7090-771E-C189-3921052D25A6}"/>
          </ac:grpSpMkLst>
        </pc:grpChg>
        <pc:grpChg chg="add mod">
          <ac:chgData name="Pernia, Gabriel Enrique" userId="9a9e0add-9322-4346-adec-d02d63be1c00" providerId="ADAL" clId="{8F6BF2BE-ABF4-4F8B-9356-C58C17DB06EB}" dt="2025-02-21T00:20:58.727" v="1483" actId="1076"/>
          <ac:grpSpMkLst>
            <pc:docMk/>
            <pc:sldMk cId="973549679" sldId="2147469127"/>
            <ac:grpSpMk id="176" creationId="{3E0C95FF-73D9-855D-8376-D1FB47C8A38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79" creationId="{E4B04521-8BF0-BEA4-B45F-542D1D07369F}"/>
          </ac:grpSpMkLst>
        </pc:grpChg>
        <pc:grpChg chg="add mod">
          <ac:chgData name="Pernia, Gabriel Enrique" userId="9a9e0add-9322-4346-adec-d02d63be1c00" providerId="ADAL" clId="{8F6BF2BE-ABF4-4F8B-9356-C58C17DB06EB}" dt="2025-02-21T00:20:58.727" v="1483" actId="1076"/>
          <ac:grpSpMkLst>
            <pc:docMk/>
            <pc:sldMk cId="973549679" sldId="2147469127"/>
            <ac:grpSpMk id="183" creationId="{7E0E7F3B-0FB3-9C8B-BBBB-E88F59B61E02}"/>
          </ac:grpSpMkLst>
        </pc:grpChg>
        <pc:grpChg chg="add mod">
          <ac:chgData name="Pernia, Gabriel Enrique" userId="9a9e0add-9322-4346-adec-d02d63be1c00" providerId="ADAL" clId="{8F6BF2BE-ABF4-4F8B-9356-C58C17DB06EB}" dt="2025-02-21T00:20:58.727" v="1483" actId="1076"/>
          <ac:grpSpMkLst>
            <pc:docMk/>
            <pc:sldMk cId="973549679" sldId="2147469127"/>
            <ac:grpSpMk id="186" creationId="{331DF3BE-983B-9D0F-73C3-16D96CA330F5}"/>
          </ac:grpSpMkLst>
        </pc:grpChg>
        <pc:grpChg chg="add mod">
          <ac:chgData name="Pernia, Gabriel Enrique" userId="9a9e0add-9322-4346-adec-d02d63be1c00" providerId="ADAL" clId="{8F6BF2BE-ABF4-4F8B-9356-C58C17DB06EB}" dt="2025-02-21T00:20:58.727" v="1483" actId="1076"/>
          <ac:grpSpMkLst>
            <pc:docMk/>
            <pc:sldMk cId="973549679" sldId="2147469127"/>
            <ac:grpSpMk id="190" creationId="{7994B78B-73DA-8431-2158-6A6D72438994}"/>
          </ac:grpSpMkLst>
        </pc:grpChg>
        <pc:grpChg chg="add mod">
          <ac:chgData name="Pernia, Gabriel Enrique" userId="9a9e0add-9322-4346-adec-d02d63be1c00" providerId="ADAL" clId="{8F6BF2BE-ABF4-4F8B-9356-C58C17DB06EB}" dt="2025-02-21T00:20:58.727" v="1483" actId="1076"/>
          <ac:grpSpMkLst>
            <pc:docMk/>
            <pc:sldMk cId="973549679" sldId="2147469127"/>
            <ac:grpSpMk id="193" creationId="{385D9D82-921D-49E5-FC15-1D37286BD038}"/>
          </ac:grpSpMkLst>
        </pc:grpChg>
        <pc:grpChg chg="add mod">
          <ac:chgData name="Pernia, Gabriel Enrique" userId="9a9e0add-9322-4346-adec-d02d63be1c00" providerId="ADAL" clId="{8F6BF2BE-ABF4-4F8B-9356-C58C17DB06EB}" dt="2025-02-21T00:20:58.727" v="1483" actId="1076"/>
          <ac:grpSpMkLst>
            <pc:docMk/>
            <pc:sldMk cId="973549679" sldId="2147469127"/>
            <ac:grpSpMk id="196" creationId="{8DFCE6DD-EAB8-BA89-B2C7-73497B387FB7}"/>
          </ac:grpSpMkLst>
        </pc:grpChg>
        <pc:grpChg chg="add mod">
          <ac:chgData name="Pernia, Gabriel Enrique" userId="9a9e0add-9322-4346-adec-d02d63be1c00" providerId="ADAL" clId="{8F6BF2BE-ABF4-4F8B-9356-C58C17DB06EB}" dt="2025-02-21T00:20:58.727" v="1483" actId="1076"/>
          <ac:grpSpMkLst>
            <pc:docMk/>
            <pc:sldMk cId="973549679" sldId="2147469127"/>
            <ac:grpSpMk id="199" creationId="{FF41F5D2-3690-0209-A7B8-B12EE4DDC01F}"/>
          </ac:grpSpMkLst>
        </pc:grpChg>
        <pc:grpChg chg="add mod">
          <ac:chgData name="Pernia, Gabriel Enrique" userId="9a9e0add-9322-4346-adec-d02d63be1c00" providerId="ADAL" clId="{8F6BF2BE-ABF4-4F8B-9356-C58C17DB06EB}" dt="2025-02-21T00:20:58.727" v="1483" actId="1076"/>
          <ac:grpSpMkLst>
            <pc:docMk/>
            <pc:sldMk cId="973549679" sldId="2147469127"/>
            <ac:grpSpMk id="202" creationId="{7385435E-5816-C1E1-2AAB-5585E38C0EAF}"/>
          </ac:grpSpMkLst>
        </pc:grpChg>
        <pc:grpChg chg="add mod">
          <ac:chgData name="Pernia, Gabriel Enrique" userId="9a9e0add-9322-4346-adec-d02d63be1c00" providerId="ADAL" clId="{8F6BF2BE-ABF4-4F8B-9356-C58C17DB06EB}" dt="2025-02-21T00:20:58.727" v="1483" actId="1076"/>
          <ac:grpSpMkLst>
            <pc:docMk/>
            <pc:sldMk cId="973549679" sldId="2147469127"/>
            <ac:grpSpMk id="208" creationId="{DE63FE54-CD05-EC54-FB07-EA8ED6D4CA3A}"/>
          </ac:grpSpMkLst>
        </pc:grpChg>
        <pc:grpChg chg="add mod">
          <ac:chgData name="Pernia, Gabriel Enrique" userId="9a9e0add-9322-4346-adec-d02d63be1c00" providerId="ADAL" clId="{8F6BF2BE-ABF4-4F8B-9356-C58C17DB06EB}" dt="2025-02-21T00:20:58.727" v="1483" actId="1076"/>
          <ac:grpSpMkLst>
            <pc:docMk/>
            <pc:sldMk cId="973549679" sldId="2147469127"/>
            <ac:grpSpMk id="211" creationId="{78DC26A3-8397-EF3E-6F5E-4ED8AF225DEB}"/>
          </ac:grpSpMkLst>
        </pc:grpChg>
        <pc:grpChg chg="add mod">
          <ac:chgData name="Pernia, Gabriel Enrique" userId="9a9e0add-9322-4346-adec-d02d63be1c00" providerId="ADAL" clId="{8F6BF2BE-ABF4-4F8B-9356-C58C17DB06EB}" dt="2025-02-21T00:20:58.727" v="1483" actId="1076"/>
          <ac:grpSpMkLst>
            <pc:docMk/>
            <pc:sldMk cId="973549679" sldId="2147469127"/>
            <ac:grpSpMk id="214" creationId="{69A771BE-FBB2-8CC3-A654-80503F9C6C24}"/>
          </ac:grpSpMkLst>
        </pc:grpChg>
        <pc:grpChg chg="add mod">
          <ac:chgData name="Pernia, Gabriel Enrique" userId="9a9e0add-9322-4346-adec-d02d63be1c00" providerId="ADAL" clId="{8F6BF2BE-ABF4-4F8B-9356-C58C17DB06EB}" dt="2025-02-21T00:20:58.727" v="1483" actId="1076"/>
          <ac:grpSpMkLst>
            <pc:docMk/>
            <pc:sldMk cId="973549679" sldId="2147469127"/>
            <ac:grpSpMk id="217" creationId="{C45ECCCE-2442-15F3-0A05-867BA184592A}"/>
          </ac:grpSpMkLst>
        </pc:grpChg>
        <pc:grpChg chg="add mod">
          <ac:chgData name="Pernia, Gabriel Enrique" userId="9a9e0add-9322-4346-adec-d02d63be1c00" providerId="ADAL" clId="{8F6BF2BE-ABF4-4F8B-9356-C58C17DB06EB}" dt="2025-02-21T00:20:58.727" v="1483" actId="1076"/>
          <ac:grpSpMkLst>
            <pc:docMk/>
            <pc:sldMk cId="973549679" sldId="2147469127"/>
            <ac:grpSpMk id="221" creationId="{B4C795D2-BF06-0F12-7EDF-4ECA0D767B3D}"/>
          </ac:grpSpMkLst>
        </pc:grpChg>
        <pc:grpChg chg="add mod">
          <ac:chgData name="Pernia, Gabriel Enrique" userId="9a9e0add-9322-4346-adec-d02d63be1c00" providerId="ADAL" clId="{8F6BF2BE-ABF4-4F8B-9356-C58C17DB06EB}" dt="2025-02-21T00:20:58.727" v="1483" actId="1076"/>
          <ac:grpSpMkLst>
            <pc:docMk/>
            <pc:sldMk cId="973549679" sldId="2147469127"/>
            <ac:grpSpMk id="224" creationId="{6BBA4C79-6975-F5AF-87E6-CA643648746E}"/>
          </ac:grpSpMkLst>
        </pc:grpChg>
        <pc:grpChg chg="add mod">
          <ac:chgData name="Pernia, Gabriel Enrique" userId="9a9e0add-9322-4346-adec-d02d63be1c00" providerId="ADAL" clId="{8F6BF2BE-ABF4-4F8B-9356-C58C17DB06EB}" dt="2025-02-21T00:20:58.727" v="1483" actId="1076"/>
          <ac:grpSpMkLst>
            <pc:docMk/>
            <pc:sldMk cId="973549679" sldId="2147469127"/>
            <ac:grpSpMk id="228" creationId="{EF44E226-6940-F83A-70DB-7DDDFAF8CE1F}"/>
          </ac:grpSpMkLst>
        </pc:grpChg>
        <pc:grpChg chg="add mod">
          <ac:chgData name="Pernia, Gabriel Enrique" userId="9a9e0add-9322-4346-adec-d02d63be1c00" providerId="ADAL" clId="{8F6BF2BE-ABF4-4F8B-9356-C58C17DB06EB}" dt="2025-02-21T00:20:58.727" v="1483" actId="1076"/>
          <ac:grpSpMkLst>
            <pc:docMk/>
            <pc:sldMk cId="973549679" sldId="2147469127"/>
            <ac:grpSpMk id="231" creationId="{06147870-1153-285C-0494-A9D1B77E1959}"/>
          </ac:grpSpMkLst>
        </pc:grpChg>
        <pc:grpChg chg="add mod">
          <ac:chgData name="Pernia, Gabriel Enrique" userId="9a9e0add-9322-4346-adec-d02d63be1c00" providerId="ADAL" clId="{8F6BF2BE-ABF4-4F8B-9356-C58C17DB06EB}" dt="2025-02-21T00:20:58.727" v="1483" actId="1076"/>
          <ac:grpSpMkLst>
            <pc:docMk/>
            <pc:sldMk cId="973549679" sldId="2147469127"/>
            <ac:grpSpMk id="234" creationId="{A49B4D13-76DC-7283-081F-DF41C40E4CF8}"/>
          </ac:grpSpMkLst>
        </pc:grpChg>
        <pc:grpChg chg="add mod">
          <ac:chgData name="Pernia, Gabriel Enrique" userId="9a9e0add-9322-4346-adec-d02d63be1c00" providerId="ADAL" clId="{8F6BF2BE-ABF4-4F8B-9356-C58C17DB06EB}" dt="2025-02-21T00:20:58.727" v="1483" actId="1076"/>
          <ac:grpSpMkLst>
            <pc:docMk/>
            <pc:sldMk cId="973549679" sldId="2147469127"/>
            <ac:grpSpMk id="241" creationId="{C313CC1D-0BDF-AB86-D85F-37058EEA544D}"/>
          </ac:grpSpMkLst>
        </pc:grpChg>
        <pc:grpChg chg="add mod">
          <ac:chgData name="Pernia, Gabriel Enrique" userId="9a9e0add-9322-4346-adec-d02d63be1c00" providerId="ADAL" clId="{8F6BF2BE-ABF4-4F8B-9356-C58C17DB06EB}" dt="2025-02-21T00:20:58.727" v="1483" actId="1076"/>
          <ac:grpSpMkLst>
            <pc:docMk/>
            <pc:sldMk cId="973549679" sldId="2147469127"/>
            <ac:grpSpMk id="244" creationId="{E7B4D7B6-EC9E-75BC-106C-9D290C3C3D02}"/>
          </ac:grpSpMkLst>
        </pc:grpChg>
        <pc:grpChg chg="add mod">
          <ac:chgData name="Pernia, Gabriel Enrique" userId="9a9e0add-9322-4346-adec-d02d63be1c00" providerId="ADAL" clId="{8F6BF2BE-ABF4-4F8B-9356-C58C17DB06EB}" dt="2025-02-21T00:20:58.727" v="1483" actId="1076"/>
          <ac:grpSpMkLst>
            <pc:docMk/>
            <pc:sldMk cId="973549679" sldId="2147469127"/>
            <ac:grpSpMk id="248" creationId="{547C94B2-359B-FF60-3CAE-5D856A8E98AC}"/>
          </ac:grpSpMkLst>
        </pc:grpChg>
        <pc:grpChg chg="add mod">
          <ac:chgData name="Pernia, Gabriel Enrique" userId="9a9e0add-9322-4346-adec-d02d63be1c00" providerId="ADAL" clId="{8F6BF2BE-ABF4-4F8B-9356-C58C17DB06EB}" dt="2025-02-21T00:20:58.727" v="1483" actId="1076"/>
          <ac:grpSpMkLst>
            <pc:docMk/>
            <pc:sldMk cId="973549679" sldId="2147469127"/>
            <ac:grpSpMk id="251" creationId="{BD54F8AC-83BF-52A8-9EA7-122F3ED36ED8}"/>
          </ac:grpSpMkLst>
        </pc:grpChg>
        <pc:grpChg chg="add mod">
          <ac:chgData name="Pernia, Gabriel Enrique" userId="9a9e0add-9322-4346-adec-d02d63be1c00" providerId="ADAL" clId="{8F6BF2BE-ABF4-4F8B-9356-C58C17DB06EB}" dt="2025-02-21T00:20:58.727" v="1483" actId="1076"/>
          <ac:grpSpMkLst>
            <pc:docMk/>
            <pc:sldMk cId="973549679" sldId="2147469127"/>
            <ac:grpSpMk id="254" creationId="{E83B0A11-23D0-2DE5-733B-B62D2F2133F5}"/>
          </ac:grpSpMkLst>
        </pc:grpChg>
        <pc:grpChg chg="add mod">
          <ac:chgData name="Pernia, Gabriel Enrique" userId="9a9e0add-9322-4346-adec-d02d63be1c00" providerId="ADAL" clId="{8F6BF2BE-ABF4-4F8B-9356-C58C17DB06EB}" dt="2025-02-21T00:20:58.727" v="1483" actId="1076"/>
          <ac:grpSpMkLst>
            <pc:docMk/>
            <pc:sldMk cId="973549679" sldId="2147469127"/>
            <ac:grpSpMk id="258" creationId="{FCC6C5FE-F6B3-CD81-076C-D57F0CD6A222}"/>
          </ac:grpSpMkLst>
        </pc:grpChg>
        <pc:grpChg chg="add mod">
          <ac:chgData name="Pernia, Gabriel Enrique" userId="9a9e0add-9322-4346-adec-d02d63be1c00" providerId="ADAL" clId="{8F6BF2BE-ABF4-4F8B-9356-C58C17DB06EB}" dt="2025-02-21T00:20:58.727" v="1483" actId="1076"/>
          <ac:grpSpMkLst>
            <pc:docMk/>
            <pc:sldMk cId="973549679" sldId="2147469127"/>
            <ac:grpSpMk id="261" creationId="{60068888-6A83-ED77-6046-C458DEE7E11F}"/>
          </ac:grpSpMkLst>
        </pc:grpChg>
        <pc:grpChg chg="add mod">
          <ac:chgData name="Pernia, Gabriel Enrique" userId="9a9e0add-9322-4346-adec-d02d63be1c00" providerId="ADAL" clId="{8F6BF2BE-ABF4-4F8B-9356-C58C17DB06EB}" dt="2025-02-21T00:20:58.727" v="1483" actId="1076"/>
          <ac:grpSpMkLst>
            <pc:docMk/>
            <pc:sldMk cId="973549679" sldId="2147469127"/>
            <ac:grpSpMk id="265" creationId="{8B278AAD-88E2-30F7-CC8D-74944FF92D61}"/>
          </ac:grpSpMkLst>
        </pc:grpChg>
        <pc:grpChg chg="add mod">
          <ac:chgData name="Pernia, Gabriel Enrique" userId="9a9e0add-9322-4346-adec-d02d63be1c00" providerId="ADAL" clId="{8F6BF2BE-ABF4-4F8B-9356-C58C17DB06EB}" dt="2025-02-21T00:20:58.727" v="1483" actId="1076"/>
          <ac:grpSpMkLst>
            <pc:docMk/>
            <pc:sldMk cId="973549679" sldId="2147469127"/>
            <ac:grpSpMk id="268" creationId="{673F3DF2-735C-7B33-37F8-014E1AAECF45}"/>
          </ac:grpSpMkLst>
        </pc:grpChg>
        <pc:grpChg chg="add mod">
          <ac:chgData name="Pernia, Gabriel Enrique" userId="9a9e0add-9322-4346-adec-d02d63be1c00" providerId="ADAL" clId="{8F6BF2BE-ABF4-4F8B-9356-C58C17DB06EB}" dt="2025-02-21T00:20:58.727" v="1483" actId="1076"/>
          <ac:grpSpMkLst>
            <pc:docMk/>
            <pc:sldMk cId="973549679" sldId="2147469127"/>
            <ac:grpSpMk id="271" creationId="{BA27ED6D-9BDD-1CE3-3BB5-60CFE5FC6F7A}"/>
          </ac:grpSpMkLst>
        </pc:grpChg>
        <pc:grpChg chg="add mod">
          <ac:chgData name="Pernia, Gabriel Enrique" userId="9a9e0add-9322-4346-adec-d02d63be1c00" providerId="ADAL" clId="{8F6BF2BE-ABF4-4F8B-9356-C58C17DB06EB}" dt="2025-02-21T00:20:58.727" v="1483" actId="1076"/>
          <ac:grpSpMkLst>
            <pc:docMk/>
            <pc:sldMk cId="973549679" sldId="2147469127"/>
            <ac:grpSpMk id="275" creationId="{E80D4F5B-0ED5-9C0B-6073-EC4296CA58D9}"/>
          </ac:grpSpMkLst>
        </pc:grpChg>
        <pc:grpChg chg="add mod">
          <ac:chgData name="Pernia, Gabriel Enrique" userId="9a9e0add-9322-4346-adec-d02d63be1c00" providerId="ADAL" clId="{8F6BF2BE-ABF4-4F8B-9356-C58C17DB06EB}" dt="2025-02-21T00:20:58.727" v="1483" actId="1076"/>
          <ac:grpSpMkLst>
            <pc:docMk/>
            <pc:sldMk cId="973549679" sldId="2147469127"/>
            <ac:grpSpMk id="278" creationId="{34D06051-FB60-1C75-5E61-85C986FE55B7}"/>
          </ac:grpSpMkLst>
        </pc:grpChg>
        <pc:grpChg chg="add mod">
          <ac:chgData name="Pernia, Gabriel Enrique" userId="9a9e0add-9322-4346-adec-d02d63be1c00" providerId="ADAL" clId="{8F6BF2BE-ABF4-4F8B-9356-C58C17DB06EB}" dt="2025-02-21T00:20:58.727" v="1483" actId="1076"/>
          <ac:grpSpMkLst>
            <pc:docMk/>
            <pc:sldMk cId="973549679" sldId="2147469127"/>
            <ac:grpSpMk id="282" creationId="{40C67408-811E-3590-A874-5534C3F301B8}"/>
          </ac:grpSpMkLst>
        </pc:grpChg>
        <pc:grpChg chg="add mod">
          <ac:chgData name="Pernia, Gabriel Enrique" userId="9a9e0add-9322-4346-adec-d02d63be1c00" providerId="ADAL" clId="{8F6BF2BE-ABF4-4F8B-9356-C58C17DB06EB}" dt="2025-02-21T00:20:58.727" v="1483" actId="1076"/>
          <ac:grpSpMkLst>
            <pc:docMk/>
            <pc:sldMk cId="973549679" sldId="2147469127"/>
            <ac:grpSpMk id="285" creationId="{C820973E-48C4-DCF3-8C2A-BE50AB5CBD68}"/>
          </ac:grpSpMkLst>
        </pc:grpChg>
        <pc:grpChg chg="add mod">
          <ac:chgData name="Pernia, Gabriel Enrique" userId="9a9e0add-9322-4346-adec-d02d63be1c00" providerId="ADAL" clId="{8F6BF2BE-ABF4-4F8B-9356-C58C17DB06EB}" dt="2025-02-21T00:20:58.727" v="1483" actId="1076"/>
          <ac:grpSpMkLst>
            <pc:docMk/>
            <pc:sldMk cId="973549679" sldId="2147469127"/>
            <ac:grpSpMk id="288" creationId="{BE278473-1AEE-449A-8B39-16D46399F50E}"/>
          </ac:grpSpMkLst>
        </pc:grpChg>
        <pc:cxnChg chg="add mod">
          <ac:chgData name="Pernia, Gabriel Enrique" userId="9a9e0add-9322-4346-adec-d02d63be1c00" providerId="ADAL" clId="{8F6BF2BE-ABF4-4F8B-9356-C58C17DB06EB}" dt="2025-02-21T00:20:58.727" v="1483" actId="1076"/>
          <ac:cxnSpMkLst>
            <pc:docMk/>
            <pc:sldMk cId="973549679" sldId="2147469127"/>
            <ac:cxnSpMk id="109" creationId="{A146B6D5-0760-33B5-38C3-E945F8962CFF}"/>
          </ac:cxnSpMkLst>
        </pc:cxnChg>
        <pc:cxnChg chg="add mod">
          <ac:chgData name="Pernia, Gabriel Enrique" userId="9a9e0add-9322-4346-adec-d02d63be1c00" providerId="ADAL" clId="{8F6BF2BE-ABF4-4F8B-9356-C58C17DB06EB}" dt="2025-02-21T00:20:58.727" v="1483" actId="1076"/>
          <ac:cxnSpMkLst>
            <pc:docMk/>
            <pc:sldMk cId="973549679" sldId="2147469127"/>
            <ac:cxnSpMk id="110" creationId="{586D67A5-4612-CD9C-5038-87C3010CEA43}"/>
          </ac:cxnSpMkLst>
        </pc:cxnChg>
      </pc:sldChg>
      <pc:sldChg chg="addSp delSp modSp add mod replId">
        <pc:chgData name="Pernia, Gabriel Enrique" userId="9a9e0add-9322-4346-adec-d02d63be1c00" providerId="ADAL" clId="{8F6BF2BE-ABF4-4F8B-9356-C58C17DB06EB}" dt="2025-02-21T00:57:21.507" v="1758" actId="478"/>
        <pc:sldMkLst>
          <pc:docMk/>
          <pc:sldMk cId="373742440" sldId="2147469128"/>
        </pc:sldMkLst>
        <pc:spChg chg="add mod">
          <ac:chgData name="Pernia, Gabriel Enrique" userId="9a9e0add-9322-4346-adec-d02d63be1c00" providerId="ADAL" clId="{8F6BF2BE-ABF4-4F8B-9356-C58C17DB06EB}" dt="2025-02-21T00:50:28.236" v="1642" actId="12"/>
          <ac:spMkLst>
            <pc:docMk/>
            <pc:sldMk cId="373742440" sldId="2147469128"/>
            <ac:spMk id="2" creationId="{DE9441AD-93EA-4BC9-5162-37EC34EC3880}"/>
          </ac:spMkLst>
        </pc:spChg>
        <pc:spChg chg="mod">
          <ac:chgData name="Pernia, Gabriel Enrique" userId="9a9e0add-9322-4346-adec-d02d63be1c00" providerId="ADAL" clId="{8F6BF2BE-ABF4-4F8B-9356-C58C17DB06EB}" dt="2025-02-21T00:50:21.499" v="1640" actId="14100"/>
          <ac:spMkLst>
            <pc:docMk/>
            <pc:sldMk cId="373742440" sldId="2147469128"/>
            <ac:spMk id="3" creationId="{72E51298-7922-CDB9-C714-5252F351DFD9}"/>
          </ac:spMkLst>
        </pc:spChg>
        <pc:spChg chg="add mod">
          <ac:chgData name="Pernia, Gabriel Enrique" userId="9a9e0add-9322-4346-adec-d02d63be1c00" providerId="ADAL" clId="{8F6BF2BE-ABF4-4F8B-9356-C58C17DB06EB}" dt="2025-02-21T00:23:59.737" v="1493"/>
          <ac:spMkLst>
            <pc:docMk/>
            <pc:sldMk cId="373742440" sldId="2147469128"/>
            <ac:spMk id="4" creationId="{2E87F092-AF91-23A0-669D-B70B32A6375E}"/>
          </ac:spMkLst>
        </pc:spChg>
        <pc:spChg chg="mod">
          <ac:chgData name="Pernia, Gabriel Enrique" userId="9a9e0add-9322-4346-adec-d02d63be1c00" providerId="ADAL" clId="{8F6BF2BE-ABF4-4F8B-9356-C58C17DB06EB}" dt="2025-02-21T00:23:59.737" v="1493"/>
          <ac:spMkLst>
            <pc:docMk/>
            <pc:sldMk cId="373742440" sldId="2147469128"/>
            <ac:spMk id="6" creationId="{0A33B9F9-5D66-E2B8-F4DC-28F2CCDE0873}"/>
          </ac:spMkLst>
        </pc:spChg>
        <pc:spChg chg="mod">
          <ac:chgData name="Pernia, Gabriel Enrique" userId="9a9e0add-9322-4346-adec-d02d63be1c00" providerId="ADAL" clId="{8F6BF2BE-ABF4-4F8B-9356-C58C17DB06EB}" dt="2025-02-21T00:23:59.737" v="1493"/>
          <ac:spMkLst>
            <pc:docMk/>
            <pc:sldMk cId="373742440" sldId="2147469128"/>
            <ac:spMk id="7" creationId="{FF4B867F-E694-3FBD-2B1B-A7F342BC6724}"/>
          </ac:spMkLst>
        </pc:spChg>
        <pc:spChg chg="mod">
          <ac:chgData name="Pernia, Gabriel Enrique" userId="9a9e0add-9322-4346-adec-d02d63be1c00" providerId="ADAL" clId="{8F6BF2BE-ABF4-4F8B-9356-C58C17DB06EB}" dt="2025-02-21T00:23:59.737" v="1493"/>
          <ac:spMkLst>
            <pc:docMk/>
            <pc:sldMk cId="373742440" sldId="2147469128"/>
            <ac:spMk id="8" creationId="{5AF25BC1-27F7-33C7-33D4-788AFFDD8251}"/>
          </ac:spMkLst>
        </pc:spChg>
        <pc:spChg chg="mod">
          <ac:chgData name="Pernia, Gabriel Enrique" userId="9a9e0add-9322-4346-adec-d02d63be1c00" providerId="ADAL" clId="{8F6BF2BE-ABF4-4F8B-9356-C58C17DB06EB}" dt="2025-02-21T00:23:59.737" v="1493"/>
          <ac:spMkLst>
            <pc:docMk/>
            <pc:sldMk cId="373742440" sldId="2147469128"/>
            <ac:spMk id="9" creationId="{6A8086DC-36C0-95CD-2115-A01A5CEFC15C}"/>
          </ac:spMkLst>
        </pc:spChg>
        <pc:spChg chg="add mod">
          <ac:chgData name="Pernia, Gabriel Enrique" userId="9a9e0add-9322-4346-adec-d02d63be1c00" providerId="ADAL" clId="{8F6BF2BE-ABF4-4F8B-9356-C58C17DB06EB}" dt="2025-02-21T00:23:59.737" v="1493"/>
          <ac:spMkLst>
            <pc:docMk/>
            <pc:sldMk cId="373742440" sldId="2147469128"/>
            <ac:spMk id="10" creationId="{7C7202C3-7A88-0D13-B44B-26E3F20C4F60}"/>
          </ac:spMkLst>
        </pc:spChg>
        <pc:spChg chg="mod">
          <ac:chgData name="Pernia, Gabriel Enrique" userId="9a9e0add-9322-4346-adec-d02d63be1c00" providerId="ADAL" clId="{8F6BF2BE-ABF4-4F8B-9356-C58C17DB06EB}" dt="2025-02-21T00:23:59.737" v="1493"/>
          <ac:spMkLst>
            <pc:docMk/>
            <pc:sldMk cId="373742440" sldId="2147469128"/>
            <ac:spMk id="12" creationId="{59D4EA73-197D-9F7D-478F-8E079A066B86}"/>
          </ac:spMkLst>
        </pc:spChg>
        <pc:spChg chg="mod">
          <ac:chgData name="Pernia, Gabriel Enrique" userId="9a9e0add-9322-4346-adec-d02d63be1c00" providerId="ADAL" clId="{8F6BF2BE-ABF4-4F8B-9356-C58C17DB06EB}" dt="2025-02-21T00:23:59.737" v="1493"/>
          <ac:spMkLst>
            <pc:docMk/>
            <pc:sldMk cId="373742440" sldId="2147469128"/>
            <ac:spMk id="13" creationId="{BB36CDC7-1723-B145-04D5-130EB4A2C8EC}"/>
          </ac:spMkLst>
        </pc:spChg>
        <pc:spChg chg="mod">
          <ac:chgData name="Pernia, Gabriel Enrique" userId="9a9e0add-9322-4346-adec-d02d63be1c00" providerId="ADAL" clId="{8F6BF2BE-ABF4-4F8B-9356-C58C17DB06EB}" dt="2025-02-21T00:23:59.737" v="1493"/>
          <ac:spMkLst>
            <pc:docMk/>
            <pc:sldMk cId="373742440" sldId="2147469128"/>
            <ac:spMk id="14" creationId="{493647B0-128E-9B59-D25B-2A2F30C68FCE}"/>
          </ac:spMkLst>
        </pc:spChg>
        <pc:spChg chg="mod">
          <ac:chgData name="Pernia, Gabriel Enrique" userId="9a9e0add-9322-4346-adec-d02d63be1c00" providerId="ADAL" clId="{8F6BF2BE-ABF4-4F8B-9356-C58C17DB06EB}" dt="2025-02-21T00:23:59.737" v="1493"/>
          <ac:spMkLst>
            <pc:docMk/>
            <pc:sldMk cId="373742440" sldId="2147469128"/>
            <ac:spMk id="15" creationId="{D88F2904-4E37-E852-1B66-BB024632C924}"/>
          </ac:spMkLst>
        </pc:spChg>
        <pc:spChg chg="add mod">
          <ac:chgData name="Pernia, Gabriel Enrique" userId="9a9e0add-9322-4346-adec-d02d63be1c00" providerId="ADAL" clId="{8F6BF2BE-ABF4-4F8B-9356-C58C17DB06EB}" dt="2025-02-21T00:23:59.737" v="1493"/>
          <ac:spMkLst>
            <pc:docMk/>
            <pc:sldMk cId="373742440" sldId="2147469128"/>
            <ac:spMk id="16" creationId="{4F5E2FAF-B500-6D88-3E30-32F3989C5B03}"/>
          </ac:spMkLst>
        </pc:spChg>
        <pc:spChg chg="mod">
          <ac:chgData name="Pernia, Gabriel Enrique" userId="9a9e0add-9322-4346-adec-d02d63be1c00" providerId="ADAL" clId="{8F6BF2BE-ABF4-4F8B-9356-C58C17DB06EB}" dt="2025-02-21T00:23:59.737" v="1493"/>
          <ac:spMkLst>
            <pc:docMk/>
            <pc:sldMk cId="373742440" sldId="2147469128"/>
            <ac:spMk id="18" creationId="{699E88AE-F182-46A2-DE0F-74E5E358D05C}"/>
          </ac:spMkLst>
        </pc:spChg>
        <pc:spChg chg="mod">
          <ac:chgData name="Pernia, Gabriel Enrique" userId="9a9e0add-9322-4346-adec-d02d63be1c00" providerId="ADAL" clId="{8F6BF2BE-ABF4-4F8B-9356-C58C17DB06EB}" dt="2025-02-21T00:23:59.737" v="1493"/>
          <ac:spMkLst>
            <pc:docMk/>
            <pc:sldMk cId="373742440" sldId="2147469128"/>
            <ac:spMk id="20" creationId="{992AB37B-B8DF-2870-1813-FE386A4A1B92}"/>
          </ac:spMkLst>
        </pc:spChg>
        <pc:spChg chg="mod">
          <ac:chgData name="Pernia, Gabriel Enrique" userId="9a9e0add-9322-4346-adec-d02d63be1c00" providerId="ADAL" clId="{8F6BF2BE-ABF4-4F8B-9356-C58C17DB06EB}" dt="2025-02-21T00:23:59.737" v="1493"/>
          <ac:spMkLst>
            <pc:docMk/>
            <pc:sldMk cId="373742440" sldId="2147469128"/>
            <ac:spMk id="21" creationId="{A931D6BF-24A7-BFC1-D363-A18504543E9E}"/>
          </ac:spMkLst>
        </pc:spChg>
        <pc:spChg chg="mod">
          <ac:chgData name="Pernia, Gabriel Enrique" userId="9a9e0add-9322-4346-adec-d02d63be1c00" providerId="ADAL" clId="{8F6BF2BE-ABF4-4F8B-9356-C58C17DB06EB}" dt="2025-02-21T00:23:59.737" v="1493"/>
          <ac:spMkLst>
            <pc:docMk/>
            <pc:sldMk cId="373742440" sldId="2147469128"/>
            <ac:spMk id="23" creationId="{A0B8D4EF-5E97-E821-A946-2665CBEF0D27}"/>
          </ac:spMkLst>
        </pc:spChg>
        <pc:spChg chg="mod">
          <ac:chgData name="Pernia, Gabriel Enrique" userId="9a9e0add-9322-4346-adec-d02d63be1c00" providerId="ADAL" clId="{8F6BF2BE-ABF4-4F8B-9356-C58C17DB06EB}" dt="2025-02-21T00:23:59.737" v="1493"/>
          <ac:spMkLst>
            <pc:docMk/>
            <pc:sldMk cId="373742440" sldId="2147469128"/>
            <ac:spMk id="25" creationId="{BBE69702-12E5-9959-16B6-6C3257091017}"/>
          </ac:spMkLst>
        </pc:spChg>
        <pc:spChg chg="mod">
          <ac:chgData name="Pernia, Gabriel Enrique" userId="9a9e0add-9322-4346-adec-d02d63be1c00" providerId="ADAL" clId="{8F6BF2BE-ABF4-4F8B-9356-C58C17DB06EB}" dt="2025-02-21T00:23:59.737" v="1493"/>
          <ac:spMkLst>
            <pc:docMk/>
            <pc:sldMk cId="373742440" sldId="2147469128"/>
            <ac:spMk id="26" creationId="{4CF49F7F-830C-0680-CC18-405B15B5EDB7}"/>
          </ac:spMkLst>
        </pc:spChg>
        <pc:spChg chg="mod">
          <ac:chgData name="Pernia, Gabriel Enrique" userId="9a9e0add-9322-4346-adec-d02d63be1c00" providerId="ADAL" clId="{8F6BF2BE-ABF4-4F8B-9356-C58C17DB06EB}" dt="2025-02-21T00:23:59.737" v="1493"/>
          <ac:spMkLst>
            <pc:docMk/>
            <pc:sldMk cId="373742440" sldId="2147469128"/>
            <ac:spMk id="28" creationId="{E5BDA369-59AC-159A-9506-EBAFCDA13F49}"/>
          </ac:spMkLst>
        </pc:spChg>
        <pc:spChg chg="mod">
          <ac:chgData name="Pernia, Gabriel Enrique" userId="9a9e0add-9322-4346-adec-d02d63be1c00" providerId="ADAL" clId="{8F6BF2BE-ABF4-4F8B-9356-C58C17DB06EB}" dt="2025-02-21T00:23:59.737" v="1493"/>
          <ac:spMkLst>
            <pc:docMk/>
            <pc:sldMk cId="373742440" sldId="2147469128"/>
            <ac:spMk id="30" creationId="{AFDD228F-C6BE-4AEC-18E7-BB561CF201C9}"/>
          </ac:spMkLst>
        </pc:spChg>
        <pc:spChg chg="mod">
          <ac:chgData name="Pernia, Gabriel Enrique" userId="9a9e0add-9322-4346-adec-d02d63be1c00" providerId="ADAL" clId="{8F6BF2BE-ABF4-4F8B-9356-C58C17DB06EB}" dt="2025-02-21T00:23:59.737" v="1493"/>
          <ac:spMkLst>
            <pc:docMk/>
            <pc:sldMk cId="373742440" sldId="2147469128"/>
            <ac:spMk id="31" creationId="{69BC7BA5-197A-7311-7EE8-3E5222D9176C}"/>
          </ac:spMkLst>
        </pc:spChg>
        <pc:spChg chg="mod">
          <ac:chgData name="Pernia, Gabriel Enrique" userId="9a9e0add-9322-4346-adec-d02d63be1c00" providerId="ADAL" clId="{8F6BF2BE-ABF4-4F8B-9356-C58C17DB06EB}" dt="2025-02-21T00:23:59.737" v="1493"/>
          <ac:spMkLst>
            <pc:docMk/>
            <pc:sldMk cId="373742440" sldId="2147469128"/>
            <ac:spMk id="33" creationId="{5E2DA80E-84E7-DDB2-7203-9A9925B52AF9}"/>
          </ac:spMkLst>
        </pc:spChg>
        <pc:spChg chg="mod">
          <ac:chgData name="Pernia, Gabriel Enrique" userId="9a9e0add-9322-4346-adec-d02d63be1c00" providerId="ADAL" clId="{8F6BF2BE-ABF4-4F8B-9356-C58C17DB06EB}" dt="2025-02-21T00:23:59.737" v="1493"/>
          <ac:spMkLst>
            <pc:docMk/>
            <pc:sldMk cId="373742440" sldId="2147469128"/>
            <ac:spMk id="35" creationId="{40D5FA8B-73C0-D027-9AFF-55AD74B60AB1}"/>
          </ac:spMkLst>
        </pc:spChg>
        <pc:spChg chg="mod">
          <ac:chgData name="Pernia, Gabriel Enrique" userId="9a9e0add-9322-4346-adec-d02d63be1c00" providerId="ADAL" clId="{8F6BF2BE-ABF4-4F8B-9356-C58C17DB06EB}" dt="2025-02-21T00:23:59.737" v="1493"/>
          <ac:spMkLst>
            <pc:docMk/>
            <pc:sldMk cId="373742440" sldId="2147469128"/>
            <ac:spMk id="36" creationId="{DDA3F589-1DE2-2E49-E380-FD75D802D0DF}"/>
          </ac:spMkLst>
        </pc:spChg>
        <pc:spChg chg="mod">
          <ac:chgData name="Pernia, Gabriel Enrique" userId="9a9e0add-9322-4346-adec-d02d63be1c00" providerId="ADAL" clId="{8F6BF2BE-ABF4-4F8B-9356-C58C17DB06EB}" dt="2025-02-21T00:23:59.737" v="1493"/>
          <ac:spMkLst>
            <pc:docMk/>
            <pc:sldMk cId="373742440" sldId="2147469128"/>
            <ac:spMk id="38" creationId="{9BE7F286-54DD-D266-804A-EA6A93A0F913}"/>
          </ac:spMkLst>
        </pc:spChg>
        <pc:spChg chg="mod">
          <ac:chgData name="Pernia, Gabriel Enrique" userId="9a9e0add-9322-4346-adec-d02d63be1c00" providerId="ADAL" clId="{8F6BF2BE-ABF4-4F8B-9356-C58C17DB06EB}" dt="2025-02-21T00:23:59.737" v="1493"/>
          <ac:spMkLst>
            <pc:docMk/>
            <pc:sldMk cId="373742440" sldId="2147469128"/>
            <ac:spMk id="40" creationId="{A0C5390D-A025-4922-D01D-22F2493DB92C}"/>
          </ac:spMkLst>
        </pc:spChg>
        <pc:spChg chg="mod">
          <ac:chgData name="Pernia, Gabriel Enrique" userId="9a9e0add-9322-4346-adec-d02d63be1c00" providerId="ADAL" clId="{8F6BF2BE-ABF4-4F8B-9356-C58C17DB06EB}" dt="2025-02-21T00:23:59.737" v="1493"/>
          <ac:spMkLst>
            <pc:docMk/>
            <pc:sldMk cId="373742440" sldId="2147469128"/>
            <ac:spMk id="41" creationId="{A733F928-4F38-B09F-ED1B-EDF4B3E0F043}"/>
          </ac:spMkLst>
        </pc:spChg>
        <pc:spChg chg="mod">
          <ac:chgData name="Pernia, Gabriel Enrique" userId="9a9e0add-9322-4346-adec-d02d63be1c00" providerId="ADAL" clId="{8F6BF2BE-ABF4-4F8B-9356-C58C17DB06EB}" dt="2025-02-21T00:23:59.737" v="1493"/>
          <ac:spMkLst>
            <pc:docMk/>
            <pc:sldMk cId="373742440" sldId="2147469128"/>
            <ac:spMk id="42" creationId="{A950F63B-2E8E-8234-615D-52047D76B012}"/>
          </ac:spMkLst>
        </pc:spChg>
        <pc:spChg chg="mod">
          <ac:chgData name="Pernia, Gabriel Enrique" userId="9a9e0add-9322-4346-adec-d02d63be1c00" providerId="ADAL" clId="{8F6BF2BE-ABF4-4F8B-9356-C58C17DB06EB}" dt="2025-02-21T00:23:59.737" v="1493"/>
          <ac:spMkLst>
            <pc:docMk/>
            <pc:sldMk cId="373742440" sldId="2147469128"/>
            <ac:spMk id="44" creationId="{A3B29FFF-BFB6-3509-A268-7FCB0CFD3691}"/>
          </ac:spMkLst>
        </pc:spChg>
        <pc:spChg chg="mod">
          <ac:chgData name="Pernia, Gabriel Enrique" userId="9a9e0add-9322-4346-adec-d02d63be1c00" providerId="ADAL" clId="{8F6BF2BE-ABF4-4F8B-9356-C58C17DB06EB}" dt="2025-02-21T00:23:59.737" v="1493"/>
          <ac:spMkLst>
            <pc:docMk/>
            <pc:sldMk cId="373742440" sldId="2147469128"/>
            <ac:spMk id="46" creationId="{28255055-412A-BEDE-E59E-985E7028EDA4}"/>
          </ac:spMkLst>
        </pc:spChg>
        <pc:spChg chg="mod">
          <ac:chgData name="Pernia, Gabriel Enrique" userId="9a9e0add-9322-4346-adec-d02d63be1c00" providerId="ADAL" clId="{8F6BF2BE-ABF4-4F8B-9356-C58C17DB06EB}" dt="2025-02-21T00:23:59.737" v="1493"/>
          <ac:spMkLst>
            <pc:docMk/>
            <pc:sldMk cId="373742440" sldId="2147469128"/>
            <ac:spMk id="47" creationId="{B820D0C7-593F-BB07-7C40-6996F84E974D}"/>
          </ac:spMkLst>
        </pc:spChg>
        <pc:spChg chg="mod">
          <ac:chgData name="Pernia, Gabriel Enrique" userId="9a9e0add-9322-4346-adec-d02d63be1c00" providerId="ADAL" clId="{8F6BF2BE-ABF4-4F8B-9356-C58C17DB06EB}" dt="2025-02-21T00:23:59.737" v="1493"/>
          <ac:spMkLst>
            <pc:docMk/>
            <pc:sldMk cId="373742440" sldId="2147469128"/>
            <ac:spMk id="49" creationId="{A831932F-E1B6-4DDD-35B0-EA53BCC30FA7}"/>
          </ac:spMkLst>
        </pc:spChg>
        <pc:spChg chg="mod">
          <ac:chgData name="Pernia, Gabriel Enrique" userId="9a9e0add-9322-4346-adec-d02d63be1c00" providerId="ADAL" clId="{8F6BF2BE-ABF4-4F8B-9356-C58C17DB06EB}" dt="2025-02-21T00:23:59.737" v="1493"/>
          <ac:spMkLst>
            <pc:docMk/>
            <pc:sldMk cId="373742440" sldId="2147469128"/>
            <ac:spMk id="51" creationId="{1237AD6A-F833-A206-D5A8-A6DC5A1FCAFE}"/>
          </ac:spMkLst>
        </pc:spChg>
        <pc:spChg chg="mod">
          <ac:chgData name="Pernia, Gabriel Enrique" userId="9a9e0add-9322-4346-adec-d02d63be1c00" providerId="ADAL" clId="{8F6BF2BE-ABF4-4F8B-9356-C58C17DB06EB}" dt="2025-02-21T00:23:59.737" v="1493"/>
          <ac:spMkLst>
            <pc:docMk/>
            <pc:sldMk cId="373742440" sldId="2147469128"/>
            <ac:spMk id="52" creationId="{4C4C210A-19B6-E7C0-D500-05FB76FBA64F}"/>
          </ac:spMkLst>
        </pc:spChg>
        <pc:spChg chg="mod">
          <ac:chgData name="Pernia, Gabriel Enrique" userId="9a9e0add-9322-4346-adec-d02d63be1c00" providerId="ADAL" clId="{8F6BF2BE-ABF4-4F8B-9356-C58C17DB06EB}" dt="2025-02-21T00:23:59.737" v="1493"/>
          <ac:spMkLst>
            <pc:docMk/>
            <pc:sldMk cId="373742440" sldId="2147469128"/>
            <ac:spMk id="54" creationId="{3388D98B-CF1C-D7CB-4DBF-B5133A8AFBAD}"/>
          </ac:spMkLst>
        </pc:spChg>
        <pc:spChg chg="mod">
          <ac:chgData name="Pernia, Gabriel Enrique" userId="9a9e0add-9322-4346-adec-d02d63be1c00" providerId="ADAL" clId="{8F6BF2BE-ABF4-4F8B-9356-C58C17DB06EB}" dt="2025-02-21T00:23:59.737" v="1493"/>
          <ac:spMkLst>
            <pc:docMk/>
            <pc:sldMk cId="373742440" sldId="2147469128"/>
            <ac:spMk id="56" creationId="{4E46205B-7B52-0B66-B2D4-6647CEBDB600}"/>
          </ac:spMkLst>
        </pc:spChg>
        <pc:spChg chg="mod">
          <ac:chgData name="Pernia, Gabriel Enrique" userId="9a9e0add-9322-4346-adec-d02d63be1c00" providerId="ADAL" clId="{8F6BF2BE-ABF4-4F8B-9356-C58C17DB06EB}" dt="2025-02-21T00:23:59.737" v="1493"/>
          <ac:spMkLst>
            <pc:docMk/>
            <pc:sldMk cId="373742440" sldId="2147469128"/>
            <ac:spMk id="57" creationId="{A3B325C1-F862-EE7E-4FA3-36D2B30A0711}"/>
          </ac:spMkLst>
        </pc:spChg>
        <pc:spChg chg="mod">
          <ac:chgData name="Pernia, Gabriel Enrique" userId="9a9e0add-9322-4346-adec-d02d63be1c00" providerId="ADAL" clId="{8F6BF2BE-ABF4-4F8B-9356-C58C17DB06EB}" dt="2025-02-21T00:23:59.737" v="1493"/>
          <ac:spMkLst>
            <pc:docMk/>
            <pc:sldMk cId="373742440" sldId="2147469128"/>
            <ac:spMk id="59" creationId="{C891E5E3-3CA6-DF5D-1CED-A4AB6FD39473}"/>
          </ac:spMkLst>
        </pc:spChg>
        <pc:spChg chg="mod">
          <ac:chgData name="Pernia, Gabriel Enrique" userId="9a9e0add-9322-4346-adec-d02d63be1c00" providerId="ADAL" clId="{8F6BF2BE-ABF4-4F8B-9356-C58C17DB06EB}" dt="2025-02-21T00:23:59.737" v="1493"/>
          <ac:spMkLst>
            <pc:docMk/>
            <pc:sldMk cId="373742440" sldId="2147469128"/>
            <ac:spMk id="61" creationId="{92C19320-53E2-2474-5DBB-EE6C5148B7A0}"/>
          </ac:spMkLst>
        </pc:spChg>
        <pc:spChg chg="mod">
          <ac:chgData name="Pernia, Gabriel Enrique" userId="9a9e0add-9322-4346-adec-d02d63be1c00" providerId="ADAL" clId="{8F6BF2BE-ABF4-4F8B-9356-C58C17DB06EB}" dt="2025-02-21T00:23:59.737" v="1493"/>
          <ac:spMkLst>
            <pc:docMk/>
            <pc:sldMk cId="373742440" sldId="2147469128"/>
            <ac:spMk id="62" creationId="{90B2AD59-66CD-A601-6E36-28B02C760B85}"/>
          </ac:spMkLst>
        </pc:spChg>
        <pc:spChg chg="mod">
          <ac:chgData name="Pernia, Gabriel Enrique" userId="9a9e0add-9322-4346-adec-d02d63be1c00" providerId="ADAL" clId="{8F6BF2BE-ABF4-4F8B-9356-C58C17DB06EB}" dt="2025-02-21T00:23:59.737" v="1493"/>
          <ac:spMkLst>
            <pc:docMk/>
            <pc:sldMk cId="373742440" sldId="2147469128"/>
            <ac:spMk id="64" creationId="{2263B385-B331-1EB9-0C40-6602CC52A915}"/>
          </ac:spMkLst>
        </pc:spChg>
        <pc:spChg chg="mod">
          <ac:chgData name="Pernia, Gabriel Enrique" userId="9a9e0add-9322-4346-adec-d02d63be1c00" providerId="ADAL" clId="{8F6BF2BE-ABF4-4F8B-9356-C58C17DB06EB}" dt="2025-02-21T00:23:59.737" v="1493"/>
          <ac:spMkLst>
            <pc:docMk/>
            <pc:sldMk cId="373742440" sldId="2147469128"/>
            <ac:spMk id="66" creationId="{68B26479-A68C-251E-F9D4-3C2C86263B4D}"/>
          </ac:spMkLst>
        </pc:spChg>
        <pc:spChg chg="mod">
          <ac:chgData name="Pernia, Gabriel Enrique" userId="9a9e0add-9322-4346-adec-d02d63be1c00" providerId="ADAL" clId="{8F6BF2BE-ABF4-4F8B-9356-C58C17DB06EB}" dt="2025-02-21T00:23:59.737" v="1493"/>
          <ac:spMkLst>
            <pc:docMk/>
            <pc:sldMk cId="373742440" sldId="2147469128"/>
            <ac:spMk id="67" creationId="{048FD53E-D30D-B637-3E14-EB764E2597C3}"/>
          </ac:spMkLst>
        </pc:spChg>
        <pc:spChg chg="mod">
          <ac:chgData name="Pernia, Gabriel Enrique" userId="9a9e0add-9322-4346-adec-d02d63be1c00" providerId="ADAL" clId="{8F6BF2BE-ABF4-4F8B-9356-C58C17DB06EB}" dt="2025-02-21T00:23:59.737" v="1493"/>
          <ac:spMkLst>
            <pc:docMk/>
            <pc:sldMk cId="373742440" sldId="2147469128"/>
            <ac:spMk id="69" creationId="{55943561-B3F4-2A27-5600-5E9A16B0B680}"/>
          </ac:spMkLst>
        </pc:spChg>
        <pc:spChg chg="mod">
          <ac:chgData name="Pernia, Gabriel Enrique" userId="9a9e0add-9322-4346-adec-d02d63be1c00" providerId="ADAL" clId="{8F6BF2BE-ABF4-4F8B-9356-C58C17DB06EB}" dt="2025-02-21T00:23:59.737" v="1493"/>
          <ac:spMkLst>
            <pc:docMk/>
            <pc:sldMk cId="373742440" sldId="2147469128"/>
            <ac:spMk id="71" creationId="{9F4ED699-8EB0-A232-172E-23DD4D449685}"/>
          </ac:spMkLst>
        </pc:spChg>
        <pc:spChg chg="mod">
          <ac:chgData name="Pernia, Gabriel Enrique" userId="9a9e0add-9322-4346-adec-d02d63be1c00" providerId="ADAL" clId="{8F6BF2BE-ABF4-4F8B-9356-C58C17DB06EB}" dt="2025-02-21T00:23:59.737" v="1493"/>
          <ac:spMkLst>
            <pc:docMk/>
            <pc:sldMk cId="373742440" sldId="2147469128"/>
            <ac:spMk id="72" creationId="{78B8F48B-B50E-66AC-E21A-2BB9507F470B}"/>
          </ac:spMkLst>
        </pc:spChg>
        <pc:spChg chg="mod">
          <ac:chgData name="Pernia, Gabriel Enrique" userId="9a9e0add-9322-4346-adec-d02d63be1c00" providerId="ADAL" clId="{8F6BF2BE-ABF4-4F8B-9356-C58C17DB06EB}" dt="2025-02-21T00:23:59.737" v="1493"/>
          <ac:spMkLst>
            <pc:docMk/>
            <pc:sldMk cId="373742440" sldId="2147469128"/>
            <ac:spMk id="73" creationId="{2AB4F2D1-AD88-2990-2757-821A29613AAB}"/>
          </ac:spMkLst>
        </pc:spChg>
        <pc:spChg chg="mod">
          <ac:chgData name="Pernia, Gabriel Enrique" userId="9a9e0add-9322-4346-adec-d02d63be1c00" providerId="ADAL" clId="{8F6BF2BE-ABF4-4F8B-9356-C58C17DB06EB}" dt="2025-02-21T00:23:59.737" v="1493"/>
          <ac:spMkLst>
            <pc:docMk/>
            <pc:sldMk cId="373742440" sldId="2147469128"/>
            <ac:spMk id="75" creationId="{31E065F7-F8C1-015C-145C-78C9947C346A}"/>
          </ac:spMkLst>
        </pc:spChg>
        <pc:spChg chg="mod">
          <ac:chgData name="Pernia, Gabriel Enrique" userId="9a9e0add-9322-4346-adec-d02d63be1c00" providerId="ADAL" clId="{8F6BF2BE-ABF4-4F8B-9356-C58C17DB06EB}" dt="2025-02-21T00:23:59.737" v="1493"/>
          <ac:spMkLst>
            <pc:docMk/>
            <pc:sldMk cId="373742440" sldId="2147469128"/>
            <ac:spMk id="77" creationId="{A4FADD1F-C828-E12F-348F-BE8950142774}"/>
          </ac:spMkLst>
        </pc:spChg>
        <pc:spChg chg="mod">
          <ac:chgData name="Pernia, Gabriel Enrique" userId="9a9e0add-9322-4346-adec-d02d63be1c00" providerId="ADAL" clId="{8F6BF2BE-ABF4-4F8B-9356-C58C17DB06EB}" dt="2025-02-21T00:23:59.737" v="1493"/>
          <ac:spMkLst>
            <pc:docMk/>
            <pc:sldMk cId="373742440" sldId="2147469128"/>
            <ac:spMk id="78" creationId="{F5853E7E-2AE2-2CAB-775B-510E4325DC61}"/>
          </ac:spMkLst>
        </pc:spChg>
        <pc:spChg chg="mod">
          <ac:chgData name="Pernia, Gabriel Enrique" userId="9a9e0add-9322-4346-adec-d02d63be1c00" providerId="ADAL" clId="{8F6BF2BE-ABF4-4F8B-9356-C58C17DB06EB}" dt="2025-02-21T00:23:59.737" v="1493"/>
          <ac:spMkLst>
            <pc:docMk/>
            <pc:sldMk cId="373742440" sldId="2147469128"/>
            <ac:spMk id="80" creationId="{41B7D23B-45E8-E822-FD6F-66E3B40D93B8}"/>
          </ac:spMkLst>
        </pc:spChg>
        <pc:spChg chg="mod">
          <ac:chgData name="Pernia, Gabriel Enrique" userId="9a9e0add-9322-4346-adec-d02d63be1c00" providerId="ADAL" clId="{8F6BF2BE-ABF4-4F8B-9356-C58C17DB06EB}" dt="2025-02-21T00:23:59.737" v="1493"/>
          <ac:spMkLst>
            <pc:docMk/>
            <pc:sldMk cId="373742440" sldId="2147469128"/>
            <ac:spMk id="82" creationId="{5B65EF85-826F-1721-BBBB-198445A30ABF}"/>
          </ac:spMkLst>
        </pc:spChg>
        <pc:spChg chg="mod">
          <ac:chgData name="Pernia, Gabriel Enrique" userId="9a9e0add-9322-4346-adec-d02d63be1c00" providerId="ADAL" clId="{8F6BF2BE-ABF4-4F8B-9356-C58C17DB06EB}" dt="2025-02-21T00:23:59.737" v="1493"/>
          <ac:spMkLst>
            <pc:docMk/>
            <pc:sldMk cId="373742440" sldId="2147469128"/>
            <ac:spMk id="83" creationId="{4950A091-8DE6-56E9-51D9-FA7E61F82CF0}"/>
          </ac:spMkLst>
        </pc:spChg>
        <pc:spChg chg="mod">
          <ac:chgData name="Pernia, Gabriel Enrique" userId="9a9e0add-9322-4346-adec-d02d63be1c00" providerId="ADAL" clId="{8F6BF2BE-ABF4-4F8B-9356-C58C17DB06EB}" dt="2025-02-21T00:23:59.737" v="1493"/>
          <ac:spMkLst>
            <pc:docMk/>
            <pc:sldMk cId="373742440" sldId="2147469128"/>
            <ac:spMk id="85" creationId="{5D38D2C7-701A-85B9-7948-1AC85EE0FE2E}"/>
          </ac:spMkLst>
        </pc:spChg>
        <pc:spChg chg="mod">
          <ac:chgData name="Pernia, Gabriel Enrique" userId="9a9e0add-9322-4346-adec-d02d63be1c00" providerId="ADAL" clId="{8F6BF2BE-ABF4-4F8B-9356-C58C17DB06EB}" dt="2025-02-21T00:23:59.737" v="1493"/>
          <ac:spMkLst>
            <pc:docMk/>
            <pc:sldMk cId="373742440" sldId="2147469128"/>
            <ac:spMk id="87" creationId="{44820126-B2AE-25D6-A974-EC173ADA6466}"/>
          </ac:spMkLst>
        </pc:spChg>
        <pc:spChg chg="mod">
          <ac:chgData name="Pernia, Gabriel Enrique" userId="9a9e0add-9322-4346-adec-d02d63be1c00" providerId="ADAL" clId="{8F6BF2BE-ABF4-4F8B-9356-C58C17DB06EB}" dt="2025-02-21T00:23:59.737" v="1493"/>
          <ac:spMkLst>
            <pc:docMk/>
            <pc:sldMk cId="373742440" sldId="2147469128"/>
            <ac:spMk id="88" creationId="{17288F1C-45D9-7863-D90D-E030866804B0}"/>
          </ac:spMkLst>
        </pc:spChg>
        <pc:spChg chg="mod">
          <ac:chgData name="Pernia, Gabriel Enrique" userId="9a9e0add-9322-4346-adec-d02d63be1c00" providerId="ADAL" clId="{8F6BF2BE-ABF4-4F8B-9356-C58C17DB06EB}" dt="2025-02-21T00:23:59.737" v="1493"/>
          <ac:spMkLst>
            <pc:docMk/>
            <pc:sldMk cId="373742440" sldId="2147469128"/>
            <ac:spMk id="90" creationId="{49B5C36E-7522-F863-CE77-0378D7C72F66}"/>
          </ac:spMkLst>
        </pc:spChg>
        <pc:spChg chg="mod">
          <ac:chgData name="Pernia, Gabriel Enrique" userId="9a9e0add-9322-4346-adec-d02d63be1c00" providerId="ADAL" clId="{8F6BF2BE-ABF4-4F8B-9356-C58C17DB06EB}" dt="2025-02-21T00:23:59.737" v="1493"/>
          <ac:spMkLst>
            <pc:docMk/>
            <pc:sldMk cId="373742440" sldId="2147469128"/>
            <ac:spMk id="92" creationId="{29F34EAA-E575-0D03-E8BD-DC2C27EEE38D}"/>
          </ac:spMkLst>
        </pc:spChg>
        <pc:spChg chg="mod">
          <ac:chgData name="Pernia, Gabriel Enrique" userId="9a9e0add-9322-4346-adec-d02d63be1c00" providerId="ADAL" clId="{8F6BF2BE-ABF4-4F8B-9356-C58C17DB06EB}" dt="2025-02-21T00:23:59.737" v="1493"/>
          <ac:spMkLst>
            <pc:docMk/>
            <pc:sldMk cId="373742440" sldId="2147469128"/>
            <ac:spMk id="93" creationId="{47F44937-BA31-F94A-5AC0-0191BCD8AF83}"/>
          </ac:spMkLst>
        </pc:spChg>
        <pc:spChg chg="mod">
          <ac:chgData name="Pernia, Gabriel Enrique" userId="9a9e0add-9322-4346-adec-d02d63be1c00" providerId="ADAL" clId="{8F6BF2BE-ABF4-4F8B-9356-C58C17DB06EB}" dt="2025-02-21T00:23:59.737" v="1493"/>
          <ac:spMkLst>
            <pc:docMk/>
            <pc:sldMk cId="373742440" sldId="2147469128"/>
            <ac:spMk id="95" creationId="{134ED2BF-55AE-2E86-A568-E6ED3C0E0553}"/>
          </ac:spMkLst>
        </pc:spChg>
        <pc:spChg chg="mod">
          <ac:chgData name="Pernia, Gabriel Enrique" userId="9a9e0add-9322-4346-adec-d02d63be1c00" providerId="ADAL" clId="{8F6BF2BE-ABF4-4F8B-9356-C58C17DB06EB}" dt="2025-02-21T00:23:59.737" v="1493"/>
          <ac:spMkLst>
            <pc:docMk/>
            <pc:sldMk cId="373742440" sldId="2147469128"/>
            <ac:spMk id="97" creationId="{16FB653D-89B4-C0A5-37E0-DEC1BB4B3468}"/>
          </ac:spMkLst>
        </pc:spChg>
        <pc:spChg chg="mod">
          <ac:chgData name="Pernia, Gabriel Enrique" userId="9a9e0add-9322-4346-adec-d02d63be1c00" providerId="ADAL" clId="{8F6BF2BE-ABF4-4F8B-9356-C58C17DB06EB}" dt="2025-02-21T00:23:59.737" v="1493"/>
          <ac:spMkLst>
            <pc:docMk/>
            <pc:sldMk cId="373742440" sldId="2147469128"/>
            <ac:spMk id="98" creationId="{2FEE0A63-3497-5E18-0B30-B8EE6D4A1D68}"/>
          </ac:spMkLst>
        </pc:spChg>
        <pc:spChg chg="mod">
          <ac:chgData name="Pernia, Gabriel Enrique" userId="9a9e0add-9322-4346-adec-d02d63be1c00" providerId="ADAL" clId="{8F6BF2BE-ABF4-4F8B-9356-C58C17DB06EB}" dt="2025-02-21T00:23:59.737" v="1493"/>
          <ac:spMkLst>
            <pc:docMk/>
            <pc:sldMk cId="373742440" sldId="2147469128"/>
            <ac:spMk id="100" creationId="{8EB7B51F-4150-1893-2B0F-56B24F112F92}"/>
          </ac:spMkLst>
        </pc:spChg>
        <pc:spChg chg="mod">
          <ac:chgData name="Pernia, Gabriel Enrique" userId="9a9e0add-9322-4346-adec-d02d63be1c00" providerId="ADAL" clId="{8F6BF2BE-ABF4-4F8B-9356-C58C17DB06EB}" dt="2025-02-21T00:23:59.737" v="1493"/>
          <ac:spMkLst>
            <pc:docMk/>
            <pc:sldMk cId="373742440" sldId="2147469128"/>
            <ac:spMk id="102" creationId="{F9D2A1AB-2289-1F34-DAB5-66CDF32C63AF}"/>
          </ac:spMkLst>
        </pc:spChg>
        <pc:spChg chg="mod">
          <ac:chgData name="Pernia, Gabriel Enrique" userId="9a9e0add-9322-4346-adec-d02d63be1c00" providerId="ADAL" clId="{8F6BF2BE-ABF4-4F8B-9356-C58C17DB06EB}" dt="2025-02-21T00:23:59.737" v="1493"/>
          <ac:spMkLst>
            <pc:docMk/>
            <pc:sldMk cId="373742440" sldId="2147469128"/>
            <ac:spMk id="103" creationId="{CDB0938C-496D-D9CF-5597-F49F08E479D4}"/>
          </ac:spMkLst>
        </pc:spChg>
        <pc:spChg chg="mod">
          <ac:chgData name="Pernia, Gabriel Enrique" userId="9a9e0add-9322-4346-adec-d02d63be1c00" providerId="ADAL" clId="{8F6BF2BE-ABF4-4F8B-9356-C58C17DB06EB}" dt="2025-02-21T00:23:59.737" v="1493"/>
          <ac:spMkLst>
            <pc:docMk/>
            <pc:sldMk cId="373742440" sldId="2147469128"/>
            <ac:spMk id="104" creationId="{FE7531DB-BFCE-DB08-9910-5E7F46FF4CD0}"/>
          </ac:spMkLst>
        </pc:spChg>
        <pc:spChg chg="mod">
          <ac:chgData name="Pernia, Gabriel Enrique" userId="9a9e0add-9322-4346-adec-d02d63be1c00" providerId="ADAL" clId="{8F6BF2BE-ABF4-4F8B-9356-C58C17DB06EB}" dt="2025-02-21T00:23:59.737" v="1493"/>
          <ac:spMkLst>
            <pc:docMk/>
            <pc:sldMk cId="373742440" sldId="2147469128"/>
            <ac:spMk id="106" creationId="{A7F28C54-2912-D3EB-9EC9-79B3A4D56DEB}"/>
          </ac:spMkLst>
        </pc:spChg>
        <pc:spChg chg="mod">
          <ac:chgData name="Pernia, Gabriel Enrique" userId="9a9e0add-9322-4346-adec-d02d63be1c00" providerId="ADAL" clId="{8F6BF2BE-ABF4-4F8B-9356-C58C17DB06EB}" dt="2025-02-21T00:23:59.737" v="1493"/>
          <ac:spMkLst>
            <pc:docMk/>
            <pc:sldMk cId="373742440" sldId="2147469128"/>
            <ac:spMk id="108" creationId="{154D71BF-51A9-0725-67A6-FE98CF8CD651}"/>
          </ac:spMkLst>
        </pc:spChg>
        <pc:spChg chg="mod">
          <ac:chgData name="Pernia, Gabriel Enrique" userId="9a9e0add-9322-4346-adec-d02d63be1c00" providerId="ADAL" clId="{8F6BF2BE-ABF4-4F8B-9356-C58C17DB06EB}" dt="2025-02-21T00:23:59.737" v="1493"/>
          <ac:spMkLst>
            <pc:docMk/>
            <pc:sldMk cId="373742440" sldId="2147469128"/>
            <ac:spMk id="109" creationId="{0E020924-843A-3F72-A94B-AE508DCB9D65}"/>
          </ac:spMkLst>
        </pc:spChg>
        <pc:spChg chg="add mod">
          <ac:chgData name="Pernia, Gabriel Enrique" userId="9a9e0add-9322-4346-adec-d02d63be1c00" providerId="ADAL" clId="{8F6BF2BE-ABF4-4F8B-9356-C58C17DB06EB}" dt="2025-02-21T00:23:59.737" v="1493"/>
          <ac:spMkLst>
            <pc:docMk/>
            <pc:sldMk cId="373742440" sldId="2147469128"/>
            <ac:spMk id="110" creationId="{D0A4945E-C981-A4B7-9B8C-1DDF1DD7E76F}"/>
          </ac:spMkLst>
        </pc:spChg>
        <pc:spChg chg="add mod">
          <ac:chgData name="Pernia, Gabriel Enrique" userId="9a9e0add-9322-4346-adec-d02d63be1c00" providerId="ADAL" clId="{8F6BF2BE-ABF4-4F8B-9356-C58C17DB06EB}" dt="2025-02-21T00:23:59.737" v="1493"/>
          <ac:spMkLst>
            <pc:docMk/>
            <pc:sldMk cId="373742440" sldId="2147469128"/>
            <ac:spMk id="111" creationId="{0ADCA174-4E69-0022-5FF3-A3037EB34F1A}"/>
          </ac:spMkLst>
        </pc:spChg>
        <pc:spChg chg="add mod">
          <ac:chgData name="Pernia, Gabriel Enrique" userId="9a9e0add-9322-4346-adec-d02d63be1c00" providerId="ADAL" clId="{8F6BF2BE-ABF4-4F8B-9356-C58C17DB06EB}" dt="2025-02-21T00:23:59.737" v="1493"/>
          <ac:spMkLst>
            <pc:docMk/>
            <pc:sldMk cId="373742440" sldId="2147469128"/>
            <ac:spMk id="112" creationId="{6083A194-FF83-8B98-CAF5-D43663763AE9}"/>
          </ac:spMkLst>
        </pc:spChg>
        <pc:spChg chg="add mod">
          <ac:chgData name="Pernia, Gabriel Enrique" userId="9a9e0add-9322-4346-adec-d02d63be1c00" providerId="ADAL" clId="{8F6BF2BE-ABF4-4F8B-9356-C58C17DB06EB}" dt="2025-02-21T00:23:59.737" v="1493"/>
          <ac:spMkLst>
            <pc:docMk/>
            <pc:sldMk cId="373742440" sldId="2147469128"/>
            <ac:spMk id="113" creationId="{336FCAC3-30DE-1E17-956E-7B7158E95E1B}"/>
          </ac:spMkLst>
        </pc:spChg>
        <pc:spChg chg="add mod">
          <ac:chgData name="Pernia, Gabriel Enrique" userId="9a9e0add-9322-4346-adec-d02d63be1c00" providerId="ADAL" clId="{8F6BF2BE-ABF4-4F8B-9356-C58C17DB06EB}" dt="2025-02-21T00:23:59.737" v="1493"/>
          <ac:spMkLst>
            <pc:docMk/>
            <pc:sldMk cId="373742440" sldId="2147469128"/>
            <ac:spMk id="114" creationId="{7779553B-FC0F-D235-518E-21B04F8B6D56}"/>
          </ac:spMkLst>
        </pc:spChg>
        <pc:spChg chg="add mod">
          <ac:chgData name="Pernia, Gabriel Enrique" userId="9a9e0add-9322-4346-adec-d02d63be1c00" providerId="ADAL" clId="{8F6BF2BE-ABF4-4F8B-9356-C58C17DB06EB}" dt="2025-02-21T00:23:59.737" v="1493"/>
          <ac:spMkLst>
            <pc:docMk/>
            <pc:sldMk cId="373742440" sldId="2147469128"/>
            <ac:spMk id="115" creationId="{82A4A5CF-198E-2193-1E3A-EC804BD2A5E3}"/>
          </ac:spMkLst>
        </pc:spChg>
        <pc:spChg chg="add mod">
          <ac:chgData name="Pernia, Gabriel Enrique" userId="9a9e0add-9322-4346-adec-d02d63be1c00" providerId="ADAL" clId="{8F6BF2BE-ABF4-4F8B-9356-C58C17DB06EB}" dt="2025-02-21T00:23:59.737" v="1493"/>
          <ac:spMkLst>
            <pc:docMk/>
            <pc:sldMk cId="373742440" sldId="2147469128"/>
            <ac:spMk id="116" creationId="{F7DE1E55-353F-98A5-A576-8CEDE2E75DA4}"/>
          </ac:spMkLst>
        </pc:spChg>
        <pc:spChg chg="add mod">
          <ac:chgData name="Pernia, Gabriel Enrique" userId="9a9e0add-9322-4346-adec-d02d63be1c00" providerId="ADAL" clId="{8F6BF2BE-ABF4-4F8B-9356-C58C17DB06EB}" dt="2025-02-21T00:23:59.737" v="1493"/>
          <ac:spMkLst>
            <pc:docMk/>
            <pc:sldMk cId="373742440" sldId="2147469128"/>
            <ac:spMk id="117" creationId="{15F6127B-CB24-065F-A0E8-BB04075CCD7F}"/>
          </ac:spMkLst>
        </pc:spChg>
        <pc:spChg chg="add mod">
          <ac:chgData name="Pernia, Gabriel Enrique" userId="9a9e0add-9322-4346-adec-d02d63be1c00" providerId="ADAL" clId="{8F6BF2BE-ABF4-4F8B-9356-C58C17DB06EB}" dt="2025-02-21T00:23:59.737" v="1493"/>
          <ac:spMkLst>
            <pc:docMk/>
            <pc:sldMk cId="373742440" sldId="2147469128"/>
            <ac:spMk id="118" creationId="{7C584DDF-45DC-C3CB-2C20-7F267BC40B0E}"/>
          </ac:spMkLst>
        </pc:spChg>
        <pc:spChg chg="add mod">
          <ac:chgData name="Pernia, Gabriel Enrique" userId="9a9e0add-9322-4346-adec-d02d63be1c00" providerId="ADAL" clId="{8F6BF2BE-ABF4-4F8B-9356-C58C17DB06EB}" dt="2025-02-21T00:23:59.737" v="1493"/>
          <ac:spMkLst>
            <pc:docMk/>
            <pc:sldMk cId="373742440" sldId="2147469128"/>
            <ac:spMk id="119" creationId="{2A0F6996-A380-66C7-173E-2526DD0A2075}"/>
          </ac:spMkLst>
        </pc:spChg>
        <pc:spChg chg="add mod">
          <ac:chgData name="Pernia, Gabriel Enrique" userId="9a9e0add-9322-4346-adec-d02d63be1c00" providerId="ADAL" clId="{8F6BF2BE-ABF4-4F8B-9356-C58C17DB06EB}" dt="2025-02-21T00:23:59.737" v="1493"/>
          <ac:spMkLst>
            <pc:docMk/>
            <pc:sldMk cId="373742440" sldId="2147469128"/>
            <ac:spMk id="120" creationId="{D5749F39-1DEC-196B-1FB9-91DDB1822092}"/>
          </ac:spMkLst>
        </pc:spChg>
        <pc:spChg chg="add mod">
          <ac:chgData name="Pernia, Gabriel Enrique" userId="9a9e0add-9322-4346-adec-d02d63be1c00" providerId="ADAL" clId="{8F6BF2BE-ABF4-4F8B-9356-C58C17DB06EB}" dt="2025-02-21T00:23:59.737" v="1493"/>
          <ac:spMkLst>
            <pc:docMk/>
            <pc:sldMk cId="373742440" sldId="2147469128"/>
            <ac:spMk id="121" creationId="{E2E89868-EC8A-AFFD-0F91-477EB35E1EBD}"/>
          </ac:spMkLst>
        </pc:spChg>
        <pc:spChg chg="add mod">
          <ac:chgData name="Pernia, Gabriel Enrique" userId="9a9e0add-9322-4346-adec-d02d63be1c00" providerId="ADAL" clId="{8F6BF2BE-ABF4-4F8B-9356-C58C17DB06EB}" dt="2025-02-21T00:23:59.737" v="1493"/>
          <ac:spMkLst>
            <pc:docMk/>
            <pc:sldMk cId="373742440" sldId="2147469128"/>
            <ac:spMk id="122" creationId="{34F4577D-77C3-78A2-69C0-E887C3B0A157}"/>
          </ac:spMkLst>
        </pc:spChg>
        <pc:spChg chg="add mod">
          <ac:chgData name="Pernia, Gabriel Enrique" userId="9a9e0add-9322-4346-adec-d02d63be1c00" providerId="ADAL" clId="{8F6BF2BE-ABF4-4F8B-9356-C58C17DB06EB}" dt="2025-02-21T00:23:59.737" v="1493"/>
          <ac:spMkLst>
            <pc:docMk/>
            <pc:sldMk cId="373742440" sldId="2147469128"/>
            <ac:spMk id="123" creationId="{C6EC5E04-F5F9-D420-E214-E7F9E0017187}"/>
          </ac:spMkLst>
        </pc:spChg>
        <pc:spChg chg="add mod">
          <ac:chgData name="Pernia, Gabriel Enrique" userId="9a9e0add-9322-4346-adec-d02d63be1c00" providerId="ADAL" clId="{8F6BF2BE-ABF4-4F8B-9356-C58C17DB06EB}" dt="2025-02-21T00:23:59.737" v="1493"/>
          <ac:spMkLst>
            <pc:docMk/>
            <pc:sldMk cId="373742440" sldId="2147469128"/>
            <ac:spMk id="124" creationId="{06579BA6-035D-4DB4-44AC-FE7CFA107A5C}"/>
          </ac:spMkLst>
        </pc:spChg>
        <pc:spChg chg="add mod">
          <ac:chgData name="Pernia, Gabriel Enrique" userId="9a9e0add-9322-4346-adec-d02d63be1c00" providerId="ADAL" clId="{8F6BF2BE-ABF4-4F8B-9356-C58C17DB06EB}" dt="2025-02-21T00:23:59.737" v="1493"/>
          <ac:spMkLst>
            <pc:docMk/>
            <pc:sldMk cId="373742440" sldId="2147469128"/>
            <ac:spMk id="125" creationId="{D264FCBA-BE4A-1B10-A308-BC2B0BD70D37}"/>
          </ac:spMkLst>
        </pc:spChg>
        <pc:spChg chg="add mod">
          <ac:chgData name="Pernia, Gabriel Enrique" userId="9a9e0add-9322-4346-adec-d02d63be1c00" providerId="ADAL" clId="{8F6BF2BE-ABF4-4F8B-9356-C58C17DB06EB}" dt="2025-02-21T00:23:59.737" v="1493"/>
          <ac:spMkLst>
            <pc:docMk/>
            <pc:sldMk cId="373742440" sldId="2147469128"/>
            <ac:spMk id="126" creationId="{F77A9E1B-F54C-74AD-CFCA-6509D520C19A}"/>
          </ac:spMkLst>
        </pc:spChg>
        <pc:spChg chg="add mod">
          <ac:chgData name="Pernia, Gabriel Enrique" userId="9a9e0add-9322-4346-adec-d02d63be1c00" providerId="ADAL" clId="{8F6BF2BE-ABF4-4F8B-9356-C58C17DB06EB}" dt="2025-02-21T00:23:59.737" v="1493"/>
          <ac:spMkLst>
            <pc:docMk/>
            <pc:sldMk cId="373742440" sldId="2147469128"/>
            <ac:spMk id="127" creationId="{E10529C3-CD62-387C-EC37-A6EA67D25821}"/>
          </ac:spMkLst>
        </pc:spChg>
        <pc:spChg chg="add mod">
          <ac:chgData name="Pernia, Gabriel Enrique" userId="9a9e0add-9322-4346-adec-d02d63be1c00" providerId="ADAL" clId="{8F6BF2BE-ABF4-4F8B-9356-C58C17DB06EB}" dt="2025-02-21T00:23:59.737" v="1493"/>
          <ac:spMkLst>
            <pc:docMk/>
            <pc:sldMk cId="373742440" sldId="2147469128"/>
            <ac:spMk id="128" creationId="{EB5B747B-EA89-D0E8-35C2-6CBC623DF5ED}"/>
          </ac:spMkLst>
        </pc:spChg>
        <pc:spChg chg="add mod">
          <ac:chgData name="Pernia, Gabriel Enrique" userId="9a9e0add-9322-4346-adec-d02d63be1c00" providerId="ADAL" clId="{8F6BF2BE-ABF4-4F8B-9356-C58C17DB06EB}" dt="2025-02-21T00:23:59.737" v="1493"/>
          <ac:spMkLst>
            <pc:docMk/>
            <pc:sldMk cId="373742440" sldId="2147469128"/>
            <ac:spMk id="130" creationId="{1F384A78-D0DE-8AB0-9EC4-4091598BB19D}"/>
          </ac:spMkLst>
        </pc:spChg>
        <pc:spChg chg="mod">
          <ac:chgData name="Pernia, Gabriel Enrique" userId="9a9e0add-9322-4346-adec-d02d63be1c00" providerId="ADAL" clId="{8F6BF2BE-ABF4-4F8B-9356-C58C17DB06EB}" dt="2025-02-21T00:23:59.737" v="1493"/>
          <ac:spMkLst>
            <pc:docMk/>
            <pc:sldMk cId="373742440" sldId="2147469128"/>
            <ac:spMk id="132" creationId="{30DE7DA1-86A5-6ECD-DAD1-0A282A845B66}"/>
          </ac:spMkLst>
        </pc:spChg>
        <pc:spChg chg="mod">
          <ac:chgData name="Pernia, Gabriel Enrique" userId="9a9e0add-9322-4346-adec-d02d63be1c00" providerId="ADAL" clId="{8F6BF2BE-ABF4-4F8B-9356-C58C17DB06EB}" dt="2025-02-21T00:23:59.737" v="1493"/>
          <ac:spMkLst>
            <pc:docMk/>
            <pc:sldMk cId="373742440" sldId="2147469128"/>
            <ac:spMk id="133" creationId="{AAB2563C-899F-5E83-AC0A-31928DFE9C1F}"/>
          </ac:spMkLst>
        </pc:spChg>
        <pc:spChg chg="mod">
          <ac:chgData name="Pernia, Gabriel Enrique" userId="9a9e0add-9322-4346-adec-d02d63be1c00" providerId="ADAL" clId="{8F6BF2BE-ABF4-4F8B-9356-C58C17DB06EB}" dt="2025-02-21T00:23:59.737" v="1493"/>
          <ac:spMkLst>
            <pc:docMk/>
            <pc:sldMk cId="373742440" sldId="2147469128"/>
            <ac:spMk id="134" creationId="{F7FC638E-5A43-728D-21F6-201425509096}"/>
          </ac:spMkLst>
        </pc:spChg>
        <pc:spChg chg="mod">
          <ac:chgData name="Pernia, Gabriel Enrique" userId="9a9e0add-9322-4346-adec-d02d63be1c00" providerId="ADAL" clId="{8F6BF2BE-ABF4-4F8B-9356-C58C17DB06EB}" dt="2025-02-21T00:23:59.737" v="1493"/>
          <ac:spMkLst>
            <pc:docMk/>
            <pc:sldMk cId="373742440" sldId="2147469128"/>
            <ac:spMk id="135" creationId="{A9496D1E-08C9-5462-6D68-06AE9F06926F}"/>
          </ac:spMkLst>
        </pc:spChg>
        <pc:spChg chg="mod">
          <ac:chgData name="Pernia, Gabriel Enrique" userId="9a9e0add-9322-4346-adec-d02d63be1c00" providerId="ADAL" clId="{8F6BF2BE-ABF4-4F8B-9356-C58C17DB06EB}" dt="2025-02-21T00:23:59.737" v="1493"/>
          <ac:spMkLst>
            <pc:docMk/>
            <pc:sldMk cId="373742440" sldId="2147469128"/>
            <ac:spMk id="136" creationId="{7CB414CD-0387-3EA1-74FB-36B81E77B792}"/>
          </ac:spMkLst>
        </pc:spChg>
        <pc:spChg chg="mod">
          <ac:chgData name="Pernia, Gabriel Enrique" userId="9a9e0add-9322-4346-adec-d02d63be1c00" providerId="ADAL" clId="{8F6BF2BE-ABF4-4F8B-9356-C58C17DB06EB}" dt="2025-02-21T00:23:59.737" v="1493"/>
          <ac:spMkLst>
            <pc:docMk/>
            <pc:sldMk cId="373742440" sldId="2147469128"/>
            <ac:spMk id="137" creationId="{61D7441A-EE80-32EE-6D80-8C3FA208B4CE}"/>
          </ac:spMkLst>
        </pc:spChg>
        <pc:spChg chg="mod">
          <ac:chgData name="Pernia, Gabriel Enrique" userId="9a9e0add-9322-4346-adec-d02d63be1c00" providerId="ADAL" clId="{8F6BF2BE-ABF4-4F8B-9356-C58C17DB06EB}" dt="2025-02-21T00:23:59.737" v="1493"/>
          <ac:spMkLst>
            <pc:docMk/>
            <pc:sldMk cId="373742440" sldId="2147469128"/>
            <ac:spMk id="139" creationId="{57182872-EBE1-9356-916B-0D7A4E3BA2C2}"/>
          </ac:spMkLst>
        </pc:spChg>
        <pc:spChg chg="mod">
          <ac:chgData name="Pernia, Gabriel Enrique" userId="9a9e0add-9322-4346-adec-d02d63be1c00" providerId="ADAL" clId="{8F6BF2BE-ABF4-4F8B-9356-C58C17DB06EB}" dt="2025-02-21T00:23:59.737" v="1493"/>
          <ac:spMkLst>
            <pc:docMk/>
            <pc:sldMk cId="373742440" sldId="2147469128"/>
            <ac:spMk id="140" creationId="{A7977954-2EE9-0BCB-4625-45D22C5EBD52}"/>
          </ac:spMkLst>
        </pc:spChg>
        <pc:spChg chg="mod">
          <ac:chgData name="Pernia, Gabriel Enrique" userId="9a9e0add-9322-4346-adec-d02d63be1c00" providerId="ADAL" clId="{8F6BF2BE-ABF4-4F8B-9356-C58C17DB06EB}" dt="2025-02-21T00:23:59.737" v="1493"/>
          <ac:spMkLst>
            <pc:docMk/>
            <pc:sldMk cId="373742440" sldId="2147469128"/>
            <ac:spMk id="141" creationId="{6686D2DC-3746-72B1-09BC-C162FBC25CBD}"/>
          </ac:spMkLst>
        </pc:spChg>
        <pc:spChg chg="mod">
          <ac:chgData name="Pernia, Gabriel Enrique" userId="9a9e0add-9322-4346-adec-d02d63be1c00" providerId="ADAL" clId="{8F6BF2BE-ABF4-4F8B-9356-C58C17DB06EB}" dt="2025-02-21T00:23:59.737" v="1493"/>
          <ac:spMkLst>
            <pc:docMk/>
            <pc:sldMk cId="373742440" sldId="2147469128"/>
            <ac:spMk id="142" creationId="{11B9C25D-C622-65DA-81B6-6FECADAB5F22}"/>
          </ac:spMkLst>
        </pc:spChg>
        <pc:spChg chg="mod">
          <ac:chgData name="Pernia, Gabriel Enrique" userId="9a9e0add-9322-4346-adec-d02d63be1c00" providerId="ADAL" clId="{8F6BF2BE-ABF4-4F8B-9356-C58C17DB06EB}" dt="2025-02-21T00:23:59.737" v="1493"/>
          <ac:spMkLst>
            <pc:docMk/>
            <pc:sldMk cId="373742440" sldId="2147469128"/>
            <ac:spMk id="143" creationId="{B281652F-7A2C-C9D9-43CF-4FAEFD3897BC}"/>
          </ac:spMkLst>
        </pc:spChg>
        <pc:spChg chg="mod">
          <ac:chgData name="Pernia, Gabriel Enrique" userId="9a9e0add-9322-4346-adec-d02d63be1c00" providerId="ADAL" clId="{8F6BF2BE-ABF4-4F8B-9356-C58C17DB06EB}" dt="2025-02-21T00:23:59.737" v="1493"/>
          <ac:spMkLst>
            <pc:docMk/>
            <pc:sldMk cId="373742440" sldId="2147469128"/>
            <ac:spMk id="144" creationId="{06A4194F-232B-E21B-C281-825718BC0DB8}"/>
          </ac:spMkLst>
        </pc:spChg>
        <pc:spChg chg="add mod">
          <ac:chgData name="Pernia, Gabriel Enrique" userId="9a9e0add-9322-4346-adec-d02d63be1c00" providerId="ADAL" clId="{8F6BF2BE-ABF4-4F8B-9356-C58C17DB06EB}" dt="2025-02-21T00:23:59.737" v="1493"/>
          <ac:spMkLst>
            <pc:docMk/>
            <pc:sldMk cId="373742440" sldId="2147469128"/>
            <ac:spMk id="145" creationId="{6AC40E82-E6D9-EFDB-AFDE-BF1A5F0CBD2F}"/>
          </ac:spMkLst>
        </pc:spChg>
        <pc:spChg chg="add mod">
          <ac:chgData name="Pernia, Gabriel Enrique" userId="9a9e0add-9322-4346-adec-d02d63be1c00" providerId="ADAL" clId="{8F6BF2BE-ABF4-4F8B-9356-C58C17DB06EB}" dt="2025-02-21T00:23:59.737" v="1493"/>
          <ac:spMkLst>
            <pc:docMk/>
            <pc:sldMk cId="373742440" sldId="2147469128"/>
            <ac:spMk id="146" creationId="{A2A1190C-47C4-2464-9203-A32B6993F931}"/>
          </ac:spMkLst>
        </pc:spChg>
        <pc:spChg chg="add mod">
          <ac:chgData name="Pernia, Gabriel Enrique" userId="9a9e0add-9322-4346-adec-d02d63be1c00" providerId="ADAL" clId="{8F6BF2BE-ABF4-4F8B-9356-C58C17DB06EB}" dt="2025-02-21T00:23:59.737" v="1493"/>
          <ac:spMkLst>
            <pc:docMk/>
            <pc:sldMk cId="373742440" sldId="2147469128"/>
            <ac:spMk id="147" creationId="{31DAA48E-0F67-FB89-ED21-9E544946A724}"/>
          </ac:spMkLst>
        </pc:spChg>
        <pc:spChg chg="add mod">
          <ac:chgData name="Pernia, Gabriel Enrique" userId="9a9e0add-9322-4346-adec-d02d63be1c00" providerId="ADAL" clId="{8F6BF2BE-ABF4-4F8B-9356-C58C17DB06EB}" dt="2025-02-21T00:23:59.737" v="1493"/>
          <ac:spMkLst>
            <pc:docMk/>
            <pc:sldMk cId="373742440" sldId="2147469128"/>
            <ac:spMk id="148" creationId="{3B018FBD-8F36-A223-3D9B-CD9F1419D618}"/>
          </ac:spMkLst>
        </pc:spChg>
        <pc:spChg chg="add mod">
          <ac:chgData name="Pernia, Gabriel Enrique" userId="9a9e0add-9322-4346-adec-d02d63be1c00" providerId="ADAL" clId="{8F6BF2BE-ABF4-4F8B-9356-C58C17DB06EB}" dt="2025-02-21T00:23:59.737" v="1493"/>
          <ac:spMkLst>
            <pc:docMk/>
            <pc:sldMk cId="373742440" sldId="2147469128"/>
            <ac:spMk id="149" creationId="{6D6A9219-07E1-175C-F34B-3B0E265D8ABF}"/>
          </ac:spMkLst>
        </pc:spChg>
        <pc:spChg chg="add mod">
          <ac:chgData name="Pernia, Gabriel Enrique" userId="9a9e0add-9322-4346-adec-d02d63be1c00" providerId="ADAL" clId="{8F6BF2BE-ABF4-4F8B-9356-C58C17DB06EB}" dt="2025-02-21T00:23:59.737" v="1493"/>
          <ac:spMkLst>
            <pc:docMk/>
            <pc:sldMk cId="373742440" sldId="2147469128"/>
            <ac:spMk id="150" creationId="{998CA66E-E747-7912-C1CE-DFBFEDF6A7B7}"/>
          </ac:spMkLst>
        </pc:spChg>
        <pc:spChg chg="add mod">
          <ac:chgData name="Pernia, Gabriel Enrique" userId="9a9e0add-9322-4346-adec-d02d63be1c00" providerId="ADAL" clId="{8F6BF2BE-ABF4-4F8B-9356-C58C17DB06EB}" dt="2025-02-21T00:23:59.737" v="1493"/>
          <ac:spMkLst>
            <pc:docMk/>
            <pc:sldMk cId="373742440" sldId="2147469128"/>
            <ac:spMk id="151" creationId="{B8E74C45-F9A6-44C7-043B-4449E5BF0754}"/>
          </ac:spMkLst>
        </pc:spChg>
        <pc:spChg chg="add mod">
          <ac:chgData name="Pernia, Gabriel Enrique" userId="9a9e0add-9322-4346-adec-d02d63be1c00" providerId="ADAL" clId="{8F6BF2BE-ABF4-4F8B-9356-C58C17DB06EB}" dt="2025-02-21T00:23:59.737" v="1493"/>
          <ac:spMkLst>
            <pc:docMk/>
            <pc:sldMk cId="373742440" sldId="2147469128"/>
            <ac:spMk id="152" creationId="{1A244AB3-EADF-DEA3-2E82-66B9F0A65154}"/>
          </ac:spMkLst>
        </pc:spChg>
        <pc:spChg chg="add mod">
          <ac:chgData name="Pernia, Gabriel Enrique" userId="9a9e0add-9322-4346-adec-d02d63be1c00" providerId="ADAL" clId="{8F6BF2BE-ABF4-4F8B-9356-C58C17DB06EB}" dt="2025-02-21T00:23:59.737" v="1493"/>
          <ac:spMkLst>
            <pc:docMk/>
            <pc:sldMk cId="373742440" sldId="2147469128"/>
            <ac:spMk id="153" creationId="{51E17068-BA50-7D61-1933-29DABDC3175F}"/>
          </ac:spMkLst>
        </pc:spChg>
        <pc:spChg chg="add mod">
          <ac:chgData name="Pernia, Gabriel Enrique" userId="9a9e0add-9322-4346-adec-d02d63be1c00" providerId="ADAL" clId="{8F6BF2BE-ABF4-4F8B-9356-C58C17DB06EB}" dt="2025-02-21T00:23:59.737" v="1493"/>
          <ac:spMkLst>
            <pc:docMk/>
            <pc:sldMk cId="373742440" sldId="2147469128"/>
            <ac:spMk id="154" creationId="{1B350D1D-ED99-5F26-6F0E-8A56CC2FD48A}"/>
          </ac:spMkLst>
        </pc:spChg>
        <pc:spChg chg="add mod">
          <ac:chgData name="Pernia, Gabriel Enrique" userId="9a9e0add-9322-4346-adec-d02d63be1c00" providerId="ADAL" clId="{8F6BF2BE-ABF4-4F8B-9356-C58C17DB06EB}" dt="2025-02-21T00:23:59.737" v="1493"/>
          <ac:spMkLst>
            <pc:docMk/>
            <pc:sldMk cId="373742440" sldId="2147469128"/>
            <ac:spMk id="155" creationId="{5B9949FA-C400-2036-738C-A4726E0E5DF2}"/>
          </ac:spMkLst>
        </pc:spChg>
        <pc:spChg chg="add mod">
          <ac:chgData name="Pernia, Gabriel Enrique" userId="9a9e0add-9322-4346-adec-d02d63be1c00" providerId="ADAL" clId="{8F6BF2BE-ABF4-4F8B-9356-C58C17DB06EB}" dt="2025-02-21T00:23:59.737" v="1493"/>
          <ac:spMkLst>
            <pc:docMk/>
            <pc:sldMk cId="373742440" sldId="2147469128"/>
            <ac:spMk id="156" creationId="{8AFCD709-1239-A677-6E6F-E470FD4E8216}"/>
          </ac:spMkLst>
        </pc:spChg>
        <pc:spChg chg="add mod">
          <ac:chgData name="Pernia, Gabriel Enrique" userId="9a9e0add-9322-4346-adec-d02d63be1c00" providerId="ADAL" clId="{8F6BF2BE-ABF4-4F8B-9356-C58C17DB06EB}" dt="2025-02-21T00:23:59.737" v="1493"/>
          <ac:spMkLst>
            <pc:docMk/>
            <pc:sldMk cId="373742440" sldId="2147469128"/>
            <ac:spMk id="157" creationId="{F5B97CAF-A4F3-43E3-F9B9-4E428F08229B}"/>
          </ac:spMkLst>
        </pc:spChg>
        <pc:spChg chg="mod">
          <ac:chgData name="Pernia, Gabriel Enrique" userId="9a9e0add-9322-4346-adec-d02d63be1c00" providerId="ADAL" clId="{8F6BF2BE-ABF4-4F8B-9356-C58C17DB06EB}" dt="2025-02-21T00:49:41.146" v="1636" actId="207"/>
          <ac:spMkLst>
            <pc:docMk/>
            <pc:sldMk cId="373742440" sldId="2147469128"/>
            <ac:spMk id="159" creationId="{3B2FBD23-BB7A-9C50-ACB6-120D8A8FB429}"/>
          </ac:spMkLst>
        </pc:spChg>
        <pc:spChg chg="mod">
          <ac:chgData name="Pernia, Gabriel Enrique" userId="9a9e0add-9322-4346-adec-d02d63be1c00" providerId="ADAL" clId="{8F6BF2BE-ABF4-4F8B-9356-C58C17DB06EB}" dt="2025-02-21T00:49:41.146" v="1636" actId="207"/>
          <ac:spMkLst>
            <pc:docMk/>
            <pc:sldMk cId="373742440" sldId="2147469128"/>
            <ac:spMk id="160" creationId="{14707030-91AA-05A2-6AAB-29A7C77431CE}"/>
          </ac:spMkLst>
        </pc:spChg>
        <pc:spChg chg="mod">
          <ac:chgData name="Pernia, Gabriel Enrique" userId="9a9e0add-9322-4346-adec-d02d63be1c00" providerId="ADAL" clId="{8F6BF2BE-ABF4-4F8B-9356-C58C17DB06EB}" dt="2025-02-21T00:49:41.146" v="1636" actId="207"/>
          <ac:spMkLst>
            <pc:docMk/>
            <pc:sldMk cId="373742440" sldId="2147469128"/>
            <ac:spMk id="161" creationId="{BD1A4120-2765-E23A-CC3B-54DB590615E3}"/>
          </ac:spMkLst>
        </pc:spChg>
        <pc:spChg chg="mod">
          <ac:chgData name="Pernia, Gabriel Enrique" userId="9a9e0add-9322-4346-adec-d02d63be1c00" providerId="ADAL" clId="{8F6BF2BE-ABF4-4F8B-9356-C58C17DB06EB}" dt="2025-02-21T00:49:41.146" v="1636" actId="207"/>
          <ac:spMkLst>
            <pc:docMk/>
            <pc:sldMk cId="373742440" sldId="2147469128"/>
            <ac:spMk id="162" creationId="{15D0A9D2-2B8C-4F86-20D6-D95ED2A29C68}"/>
          </ac:spMkLst>
        </pc:spChg>
        <pc:spChg chg="add mod">
          <ac:chgData name="Pernia, Gabriel Enrique" userId="9a9e0add-9322-4346-adec-d02d63be1c00" providerId="ADAL" clId="{8F6BF2BE-ABF4-4F8B-9356-C58C17DB06EB}" dt="2025-02-21T00:49:43.504" v="1637" actId="207"/>
          <ac:spMkLst>
            <pc:docMk/>
            <pc:sldMk cId="373742440" sldId="2147469128"/>
            <ac:spMk id="163" creationId="{9816A910-185F-1761-DDED-0ED75ECBD7BC}"/>
          </ac:spMkLst>
        </pc:spChg>
        <pc:spChg chg="mod">
          <ac:chgData name="Pernia, Gabriel Enrique" userId="9a9e0add-9322-4346-adec-d02d63be1c00" providerId="ADAL" clId="{8F6BF2BE-ABF4-4F8B-9356-C58C17DB06EB}" dt="2025-02-21T00:49:31.557" v="1634" actId="207"/>
          <ac:spMkLst>
            <pc:docMk/>
            <pc:sldMk cId="373742440" sldId="2147469128"/>
            <ac:spMk id="165" creationId="{9D627662-4772-688A-D94F-A0DE5ACBA3C5}"/>
          </ac:spMkLst>
        </pc:spChg>
        <pc:spChg chg="mod">
          <ac:chgData name="Pernia, Gabriel Enrique" userId="9a9e0add-9322-4346-adec-d02d63be1c00" providerId="ADAL" clId="{8F6BF2BE-ABF4-4F8B-9356-C58C17DB06EB}" dt="2025-02-21T00:49:31.557" v="1634" actId="207"/>
          <ac:spMkLst>
            <pc:docMk/>
            <pc:sldMk cId="373742440" sldId="2147469128"/>
            <ac:spMk id="166" creationId="{747EB778-0629-82D1-E3E1-B30ACF178668}"/>
          </ac:spMkLst>
        </pc:spChg>
        <pc:spChg chg="mod">
          <ac:chgData name="Pernia, Gabriel Enrique" userId="9a9e0add-9322-4346-adec-d02d63be1c00" providerId="ADAL" clId="{8F6BF2BE-ABF4-4F8B-9356-C58C17DB06EB}" dt="2025-02-21T00:49:31.557" v="1634" actId="207"/>
          <ac:spMkLst>
            <pc:docMk/>
            <pc:sldMk cId="373742440" sldId="2147469128"/>
            <ac:spMk id="167" creationId="{D66AA6F4-523D-49D1-3518-07C6E499E673}"/>
          </ac:spMkLst>
        </pc:spChg>
        <pc:spChg chg="mod">
          <ac:chgData name="Pernia, Gabriel Enrique" userId="9a9e0add-9322-4346-adec-d02d63be1c00" providerId="ADAL" clId="{8F6BF2BE-ABF4-4F8B-9356-C58C17DB06EB}" dt="2025-02-21T00:49:31.557" v="1634" actId="207"/>
          <ac:spMkLst>
            <pc:docMk/>
            <pc:sldMk cId="373742440" sldId="2147469128"/>
            <ac:spMk id="168" creationId="{CB1CD77B-A1CB-A7D5-2ED0-B34447E3AAA6}"/>
          </ac:spMkLst>
        </pc:spChg>
        <pc:spChg chg="add mod">
          <ac:chgData name="Pernia, Gabriel Enrique" userId="9a9e0add-9322-4346-adec-d02d63be1c00" providerId="ADAL" clId="{8F6BF2BE-ABF4-4F8B-9356-C58C17DB06EB}" dt="2025-02-21T00:49:34.836" v="1635" actId="207"/>
          <ac:spMkLst>
            <pc:docMk/>
            <pc:sldMk cId="373742440" sldId="2147469128"/>
            <ac:spMk id="169" creationId="{986F8D9A-566F-185D-FE1E-D8046A660F26}"/>
          </ac:spMkLst>
        </pc:spChg>
        <pc:spChg chg="mod">
          <ac:chgData name="Pernia, Gabriel Enrique" userId="9a9e0add-9322-4346-adec-d02d63be1c00" providerId="ADAL" clId="{8F6BF2BE-ABF4-4F8B-9356-C58C17DB06EB}" dt="2025-02-21T00:24:41.140" v="1502" actId="207"/>
          <ac:spMkLst>
            <pc:docMk/>
            <pc:sldMk cId="373742440" sldId="2147469128"/>
            <ac:spMk id="171" creationId="{EB0F8E94-A0A2-E591-2E65-E6BAFF878655}"/>
          </ac:spMkLst>
        </pc:spChg>
        <pc:spChg chg="mod">
          <ac:chgData name="Pernia, Gabriel Enrique" userId="9a9e0add-9322-4346-adec-d02d63be1c00" providerId="ADAL" clId="{8F6BF2BE-ABF4-4F8B-9356-C58C17DB06EB}" dt="2025-02-21T00:24:41.140" v="1502" actId="207"/>
          <ac:spMkLst>
            <pc:docMk/>
            <pc:sldMk cId="373742440" sldId="2147469128"/>
            <ac:spMk id="172" creationId="{11A2DD20-1FBE-6FBE-BEB1-81389281E2BA}"/>
          </ac:spMkLst>
        </pc:spChg>
        <pc:spChg chg="mod">
          <ac:chgData name="Pernia, Gabriel Enrique" userId="9a9e0add-9322-4346-adec-d02d63be1c00" providerId="ADAL" clId="{8F6BF2BE-ABF4-4F8B-9356-C58C17DB06EB}" dt="2025-02-21T00:49:10.285" v="1632" actId="207"/>
          <ac:spMkLst>
            <pc:docMk/>
            <pc:sldMk cId="373742440" sldId="2147469128"/>
            <ac:spMk id="173" creationId="{69BBD9A2-7EB9-03E8-ECD4-4B8411BF00E5}"/>
          </ac:spMkLst>
        </pc:spChg>
        <pc:spChg chg="mod">
          <ac:chgData name="Pernia, Gabriel Enrique" userId="9a9e0add-9322-4346-adec-d02d63be1c00" providerId="ADAL" clId="{8F6BF2BE-ABF4-4F8B-9356-C58C17DB06EB}" dt="2025-02-21T00:24:41.140" v="1502" actId="207"/>
          <ac:spMkLst>
            <pc:docMk/>
            <pc:sldMk cId="373742440" sldId="2147469128"/>
            <ac:spMk id="174" creationId="{D619EE7F-5215-94D8-18FF-3CA8DBE6B1B5}"/>
          </ac:spMkLst>
        </pc:spChg>
        <pc:spChg chg="add mod">
          <ac:chgData name="Pernia, Gabriel Enrique" userId="9a9e0add-9322-4346-adec-d02d63be1c00" providerId="ADAL" clId="{8F6BF2BE-ABF4-4F8B-9356-C58C17DB06EB}" dt="2025-02-21T00:49:12.510" v="1633" actId="207"/>
          <ac:spMkLst>
            <pc:docMk/>
            <pc:sldMk cId="373742440" sldId="2147469128"/>
            <ac:spMk id="175" creationId="{542B0188-8383-604F-18C7-0B276DC37F30}"/>
          </ac:spMkLst>
        </pc:spChg>
        <pc:spChg chg="mod">
          <ac:chgData name="Pernia, Gabriel Enrique" userId="9a9e0add-9322-4346-adec-d02d63be1c00" providerId="ADAL" clId="{8F6BF2BE-ABF4-4F8B-9356-C58C17DB06EB}" dt="2025-02-21T00:24:41.140" v="1502" actId="207"/>
          <ac:spMkLst>
            <pc:docMk/>
            <pc:sldMk cId="373742440" sldId="2147469128"/>
            <ac:spMk id="177" creationId="{59132145-372F-7A09-3EF9-9D7461326F41}"/>
          </ac:spMkLst>
        </pc:spChg>
        <pc:spChg chg="mod">
          <ac:chgData name="Pernia, Gabriel Enrique" userId="9a9e0add-9322-4346-adec-d02d63be1c00" providerId="ADAL" clId="{8F6BF2BE-ABF4-4F8B-9356-C58C17DB06EB}" dt="2025-02-21T00:24:41.140" v="1502" actId="207"/>
          <ac:spMkLst>
            <pc:docMk/>
            <pc:sldMk cId="373742440" sldId="2147469128"/>
            <ac:spMk id="179" creationId="{E203B925-71B5-E366-CA49-443A26E3DDE6}"/>
          </ac:spMkLst>
        </pc:spChg>
        <pc:spChg chg="mod">
          <ac:chgData name="Pernia, Gabriel Enrique" userId="9a9e0add-9322-4346-adec-d02d63be1c00" providerId="ADAL" clId="{8F6BF2BE-ABF4-4F8B-9356-C58C17DB06EB}" dt="2025-02-21T00:24:41.140" v="1502" actId="207"/>
          <ac:spMkLst>
            <pc:docMk/>
            <pc:sldMk cId="373742440" sldId="2147469128"/>
            <ac:spMk id="180" creationId="{075B222A-E68E-6EF7-2254-1E18740A972C}"/>
          </ac:spMkLst>
        </pc:spChg>
        <pc:spChg chg="del mod topLvl">
          <ac:chgData name="Pernia, Gabriel Enrique" userId="9a9e0add-9322-4346-adec-d02d63be1c00" providerId="ADAL" clId="{8F6BF2BE-ABF4-4F8B-9356-C58C17DB06EB}" dt="2025-02-21T00:52:58.500" v="1682" actId="478"/>
          <ac:spMkLst>
            <pc:docMk/>
            <pc:sldMk cId="373742440" sldId="2147469128"/>
            <ac:spMk id="182" creationId="{C5171A6C-734B-F760-6534-7D52E11013FA}"/>
          </ac:spMkLst>
        </pc:spChg>
        <pc:spChg chg="mod">
          <ac:chgData name="Pernia, Gabriel Enrique" userId="9a9e0add-9322-4346-adec-d02d63be1c00" providerId="ADAL" clId="{8F6BF2BE-ABF4-4F8B-9356-C58C17DB06EB}" dt="2025-02-21T00:24:41.140" v="1502" actId="207"/>
          <ac:spMkLst>
            <pc:docMk/>
            <pc:sldMk cId="373742440" sldId="2147469128"/>
            <ac:spMk id="184" creationId="{8D4037E7-9ED0-F304-D61F-D7EFD3DBEC8B}"/>
          </ac:spMkLst>
        </pc:spChg>
        <pc:spChg chg="mod">
          <ac:chgData name="Pernia, Gabriel Enrique" userId="9a9e0add-9322-4346-adec-d02d63be1c00" providerId="ADAL" clId="{8F6BF2BE-ABF4-4F8B-9356-C58C17DB06EB}" dt="2025-02-21T00:52:52.198" v="1681" actId="1076"/>
          <ac:spMkLst>
            <pc:docMk/>
            <pc:sldMk cId="373742440" sldId="2147469128"/>
            <ac:spMk id="185" creationId="{4CACB9AC-B467-2C8A-765F-68B1B8DBBF97}"/>
          </ac:spMkLst>
        </pc:spChg>
        <pc:spChg chg="mod">
          <ac:chgData name="Pernia, Gabriel Enrique" userId="9a9e0add-9322-4346-adec-d02d63be1c00" providerId="ADAL" clId="{8F6BF2BE-ABF4-4F8B-9356-C58C17DB06EB}" dt="2025-02-21T00:24:41.140" v="1502" actId="207"/>
          <ac:spMkLst>
            <pc:docMk/>
            <pc:sldMk cId="373742440" sldId="2147469128"/>
            <ac:spMk id="187" creationId="{4DFFBC64-8BAB-78CC-0A91-0F142F6E464B}"/>
          </ac:spMkLst>
        </pc:spChg>
        <pc:spChg chg="mod">
          <ac:chgData name="Pernia, Gabriel Enrique" userId="9a9e0add-9322-4346-adec-d02d63be1c00" providerId="ADAL" clId="{8F6BF2BE-ABF4-4F8B-9356-C58C17DB06EB}" dt="2025-02-21T00:24:41.140" v="1502" actId="207"/>
          <ac:spMkLst>
            <pc:docMk/>
            <pc:sldMk cId="373742440" sldId="2147469128"/>
            <ac:spMk id="189" creationId="{F71335F4-7155-6AD9-0EF7-35F033D35A2E}"/>
          </ac:spMkLst>
        </pc:spChg>
        <pc:spChg chg="mod">
          <ac:chgData name="Pernia, Gabriel Enrique" userId="9a9e0add-9322-4346-adec-d02d63be1c00" providerId="ADAL" clId="{8F6BF2BE-ABF4-4F8B-9356-C58C17DB06EB}" dt="2025-02-21T00:24:41.140" v="1502" actId="207"/>
          <ac:spMkLst>
            <pc:docMk/>
            <pc:sldMk cId="373742440" sldId="2147469128"/>
            <ac:spMk id="190" creationId="{9C9A6DC7-CB9E-8F36-DF70-0BC6F1A325EB}"/>
          </ac:spMkLst>
        </pc:spChg>
        <pc:spChg chg="del mod topLvl">
          <ac:chgData name="Pernia, Gabriel Enrique" userId="9a9e0add-9322-4346-adec-d02d63be1c00" providerId="ADAL" clId="{8F6BF2BE-ABF4-4F8B-9356-C58C17DB06EB}" dt="2025-02-21T00:56:24.869" v="1738" actId="478"/>
          <ac:spMkLst>
            <pc:docMk/>
            <pc:sldMk cId="373742440" sldId="2147469128"/>
            <ac:spMk id="192" creationId="{FAF63D0D-E694-1147-A76E-DA94351B8B80}"/>
          </ac:spMkLst>
        </pc:spChg>
        <pc:spChg chg="del mod">
          <ac:chgData name="Pernia, Gabriel Enrique" userId="9a9e0add-9322-4346-adec-d02d63be1c00" providerId="ADAL" clId="{8F6BF2BE-ABF4-4F8B-9356-C58C17DB06EB}" dt="2025-02-21T00:56:00.947" v="1731" actId="21"/>
          <ac:spMkLst>
            <pc:docMk/>
            <pc:sldMk cId="373742440" sldId="2147469128"/>
            <ac:spMk id="194" creationId="{89F90BD8-0490-7C40-6C0A-E8BC2784AF35}"/>
          </ac:spMkLst>
        </pc:spChg>
        <pc:spChg chg="mod topLvl">
          <ac:chgData name="Pernia, Gabriel Enrique" userId="9a9e0add-9322-4346-adec-d02d63be1c00" providerId="ADAL" clId="{8F6BF2BE-ABF4-4F8B-9356-C58C17DB06EB}" dt="2025-02-21T00:56:28.956" v="1739" actId="1076"/>
          <ac:spMkLst>
            <pc:docMk/>
            <pc:sldMk cId="373742440" sldId="2147469128"/>
            <ac:spMk id="195" creationId="{16D1A195-10C2-7025-777F-FDB9AAE19ADA}"/>
          </ac:spMkLst>
        </pc:spChg>
        <pc:spChg chg="mod">
          <ac:chgData name="Pernia, Gabriel Enrique" userId="9a9e0add-9322-4346-adec-d02d63be1c00" providerId="ADAL" clId="{8F6BF2BE-ABF4-4F8B-9356-C58C17DB06EB}" dt="2025-02-21T00:24:41.140" v="1502" actId="207"/>
          <ac:spMkLst>
            <pc:docMk/>
            <pc:sldMk cId="373742440" sldId="2147469128"/>
            <ac:spMk id="197" creationId="{7ECE3EC9-872C-68E0-5963-8E0534149003}"/>
          </ac:spMkLst>
        </pc:spChg>
        <pc:spChg chg="mod">
          <ac:chgData name="Pernia, Gabriel Enrique" userId="9a9e0add-9322-4346-adec-d02d63be1c00" providerId="ADAL" clId="{8F6BF2BE-ABF4-4F8B-9356-C58C17DB06EB}" dt="2025-02-21T00:24:41.140" v="1502" actId="207"/>
          <ac:spMkLst>
            <pc:docMk/>
            <pc:sldMk cId="373742440" sldId="2147469128"/>
            <ac:spMk id="199" creationId="{C1AA4B61-5480-B234-E320-E1C39BDFF7DF}"/>
          </ac:spMkLst>
        </pc:spChg>
        <pc:spChg chg="mod">
          <ac:chgData name="Pernia, Gabriel Enrique" userId="9a9e0add-9322-4346-adec-d02d63be1c00" providerId="ADAL" clId="{8F6BF2BE-ABF4-4F8B-9356-C58C17DB06EB}" dt="2025-02-21T00:24:41.140" v="1502" actId="207"/>
          <ac:spMkLst>
            <pc:docMk/>
            <pc:sldMk cId="373742440" sldId="2147469128"/>
            <ac:spMk id="200" creationId="{3877A839-3475-BF4A-6942-84AAB14BFDBC}"/>
          </ac:spMkLst>
        </pc:spChg>
        <pc:spChg chg="mod">
          <ac:chgData name="Pernia, Gabriel Enrique" userId="9a9e0add-9322-4346-adec-d02d63be1c00" providerId="ADAL" clId="{8F6BF2BE-ABF4-4F8B-9356-C58C17DB06EB}" dt="2025-02-21T00:24:41.140" v="1502" actId="207"/>
          <ac:spMkLst>
            <pc:docMk/>
            <pc:sldMk cId="373742440" sldId="2147469128"/>
            <ac:spMk id="201" creationId="{CD2526A8-EFF5-6334-D54E-D9A0CAB3DF07}"/>
          </ac:spMkLst>
        </pc:spChg>
        <pc:spChg chg="mod">
          <ac:chgData name="Pernia, Gabriel Enrique" userId="9a9e0add-9322-4346-adec-d02d63be1c00" providerId="ADAL" clId="{8F6BF2BE-ABF4-4F8B-9356-C58C17DB06EB}" dt="2025-02-21T00:24:41.140" v="1502" actId="207"/>
          <ac:spMkLst>
            <pc:docMk/>
            <pc:sldMk cId="373742440" sldId="2147469128"/>
            <ac:spMk id="203" creationId="{9EE0D737-FC9B-8EC7-85A6-AFEAFEC84833}"/>
          </ac:spMkLst>
        </pc:spChg>
        <pc:spChg chg="mod">
          <ac:chgData name="Pernia, Gabriel Enrique" userId="9a9e0add-9322-4346-adec-d02d63be1c00" providerId="ADAL" clId="{8F6BF2BE-ABF4-4F8B-9356-C58C17DB06EB}" dt="2025-02-21T00:24:41.140" v="1502" actId="207"/>
          <ac:spMkLst>
            <pc:docMk/>
            <pc:sldMk cId="373742440" sldId="2147469128"/>
            <ac:spMk id="205" creationId="{4892D957-7B89-1248-B21A-0E45CF2DEA1C}"/>
          </ac:spMkLst>
        </pc:spChg>
        <pc:spChg chg="mod">
          <ac:chgData name="Pernia, Gabriel Enrique" userId="9a9e0add-9322-4346-adec-d02d63be1c00" providerId="ADAL" clId="{8F6BF2BE-ABF4-4F8B-9356-C58C17DB06EB}" dt="2025-02-21T00:24:41.140" v="1502" actId="207"/>
          <ac:spMkLst>
            <pc:docMk/>
            <pc:sldMk cId="373742440" sldId="2147469128"/>
            <ac:spMk id="206" creationId="{8CD2A92D-09C8-650D-1832-AF9A255EAECE}"/>
          </ac:spMkLst>
        </pc:spChg>
        <pc:spChg chg="mod">
          <ac:chgData name="Pernia, Gabriel Enrique" userId="9a9e0add-9322-4346-adec-d02d63be1c00" providerId="ADAL" clId="{8F6BF2BE-ABF4-4F8B-9356-C58C17DB06EB}" dt="2025-02-21T00:24:41.140" v="1502" actId="207"/>
          <ac:spMkLst>
            <pc:docMk/>
            <pc:sldMk cId="373742440" sldId="2147469128"/>
            <ac:spMk id="208" creationId="{1EC0516C-25A7-9B8C-4957-472F4D3F2F25}"/>
          </ac:spMkLst>
        </pc:spChg>
        <pc:spChg chg="mod">
          <ac:chgData name="Pernia, Gabriel Enrique" userId="9a9e0add-9322-4346-adec-d02d63be1c00" providerId="ADAL" clId="{8F6BF2BE-ABF4-4F8B-9356-C58C17DB06EB}" dt="2025-02-21T00:24:41.140" v="1502" actId="207"/>
          <ac:spMkLst>
            <pc:docMk/>
            <pc:sldMk cId="373742440" sldId="2147469128"/>
            <ac:spMk id="210" creationId="{2A559449-D286-F475-1171-5D29842F3C41}"/>
          </ac:spMkLst>
        </pc:spChg>
        <pc:spChg chg="mod">
          <ac:chgData name="Pernia, Gabriel Enrique" userId="9a9e0add-9322-4346-adec-d02d63be1c00" providerId="ADAL" clId="{8F6BF2BE-ABF4-4F8B-9356-C58C17DB06EB}" dt="2025-02-21T00:24:41.140" v="1502" actId="207"/>
          <ac:spMkLst>
            <pc:docMk/>
            <pc:sldMk cId="373742440" sldId="2147469128"/>
            <ac:spMk id="211" creationId="{17D6893A-F8A1-7484-1894-EA30950C4803}"/>
          </ac:spMkLst>
        </pc:spChg>
        <pc:spChg chg="mod">
          <ac:chgData name="Pernia, Gabriel Enrique" userId="9a9e0add-9322-4346-adec-d02d63be1c00" providerId="ADAL" clId="{8F6BF2BE-ABF4-4F8B-9356-C58C17DB06EB}" dt="2025-02-21T00:24:41.140" v="1502" actId="207"/>
          <ac:spMkLst>
            <pc:docMk/>
            <pc:sldMk cId="373742440" sldId="2147469128"/>
            <ac:spMk id="213" creationId="{C797D0CA-DCCF-1F2E-18EB-44C31815C565}"/>
          </ac:spMkLst>
        </pc:spChg>
        <pc:spChg chg="mod">
          <ac:chgData name="Pernia, Gabriel Enrique" userId="9a9e0add-9322-4346-adec-d02d63be1c00" providerId="ADAL" clId="{8F6BF2BE-ABF4-4F8B-9356-C58C17DB06EB}" dt="2025-02-21T00:24:41.140" v="1502" actId="207"/>
          <ac:spMkLst>
            <pc:docMk/>
            <pc:sldMk cId="373742440" sldId="2147469128"/>
            <ac:spMk id="215" creationId="{A727180F-445A-924C-5634-EC1C762E6145}"/>
          </ac:spMkLst>
        </pc:spChg>
        <pc:spChg chg="mod">
          <ac:chgData name="Pernia, Gabriel Enrique" userId="9a9e0add-9322-4346-adec-d02d63be1c00" providerId="ADAL" clId="{8F6BF2BE-ABF4-4F8B-9356-C58C17DB06EB}" dt="2025-02-21T00:24:41.140" v="1502" actId="207"/>
          <ac:spMkLst>
            <pc:docMk/>
            <pc:sldMk cId="373742440" sldId="2147469128"/>
            <ac:spMk id="216" creationId="{B598B7FA-74D9-E286-C20C-C7FCC5EEF7F0}"/>
          </ac:spMkLst>
        </pc:spChg>
        <pc:spChg chg="del mod topLvl">
          <ac:chgData name="Pernia, Gabriel Enrique" userId="9a9e0add-9322-4346-adec-d02d63be1c00" providerId="ADAL" clId="{8F6BF2BE-ABF4-4F8B-9356-C58C17DB06EB}" dt="2025-02-21T00:56:44.525" v="1746" actId="478"/>
          <ac:spMkLst>
            <pc:docMk/>
            <pc:sldMk cId="373742440" sldId="2147469128"/>
            <ac:spMk id="218" creationId="{08495DBA-CCDF-97B5-44CC-F7878C74813B}"/>
          </ac:spMkLst>
        </pc:spChg>
        <pc:spChg chg="mod topLvl">
          <ac:chgData name="Pernia, Gabriel Enrique" userId="9a9e0add-9322-4346-adec-d02d63be1c00" providerId="ADAL" clId="{8F6BF2BE-ABF4-4F8B-9356-C58C17DB06EB}" dt="2025-02-21T00:57:08.311" v="1753" actId="21"/>
          <ac:spMkLst>
            <pc:docMk/>
            <pc:sldMk cId="373742440" sldId="2147469128"/>
            <ac:spMk id="220" creationId="{29B2DCAB-480E-6706-34DB-3B73E8092502}"/>
          </ac:spMkLst>
        </pc:spChg>
        <pc:spChg chg="del mod topLvl">
          <ac:chgData name="Pernia, Gabriel Enrique" userId="9a9e0add-9322-4346-adec-d02d63be1c00" providerId="ADAL" clId="{8F6BF2BE-ABF4-4F8B-9356-C58C17DB06EB}" dt="2025-02-21T00:57:08.311" v="1753" actId="21"/>
          <ac:spMkLst>
            <pc:docMk/>
            <pc:sldMk cId="373742440" sldId="2147469128"/>
            <ac:spMk id="221" creationId="{90889CFD-C59B-9A1D-F7A6-C5BAC8C90396}"/>
          </ac:spMkLst>
        </pc:spChg>
        <pc:spChg chg="mod">
          <ac:chgData name="Pernia, Gabriel Enrique" userId="9a9e0add-9322-4346-adec-d02d63be1c00" providerId="ADAL" clId="{8F6BF2BE-ABF4-4F8B-9356-C58C17DB06EB}" dt="2025-02-21T00:24:41.140" v="1502" actId="207"/>
          <ac:spMkLst>
            <pc:docMk/>
            <pc:sldMk cId="373742440" sldId="2147469128"/>
            <ac:spMk id="223" creationId="{F426B49A-3714-535F-DF97-0EBC3013BB3F}"/>
          </ac:spMkLst>
        </pc:spChg>
        <pc:spChg chg="mod">
          <ac:chgData name="Pernia, Gabriel Enrique" userId="9a9e0add-9322-4346-adec-d02d63be1c00" providerId="ADAL" clId="{8F6BF2BE-ABF4-4F8B-9356-C58C17DB06EB}" dt="2025-02-21T00:24:41.140" v="1502" actId="207"/>
          <ac:spMkLst>
            <pc:docMk/>
            <pc:sldMk cId="373742440" sldId="2147469128"/>
            <ac:spMk id="225" creationId="{DF9F9CAE-4765-8F89-0FBA-FDCF130B2DE3}"/>
          </ac:spMkLst>
        </pc:spChg>
        <pc:spChg chg="mod">
          <ac:chgData name="Pernia, Gabriel Enrique" userId="9a9e0add-9322-4346-adec-d02d63be1c00" providerId="ADAL" clId="{8F6BF2BE-ABF4-4F8B-9356-C58C17DB06EB}" dt="2025-02-21T00:24:41.140" v="1502" actId="207"/>
          <ac:spMkLst>
            <pc:docMk/>
            <pc:sldMk cId="373742440" sldId="2147469128"/>
            <ac:spMk id="226" creationId="{EB8CE263-D8F0-15DB-1EC9-53513FD3B2D4}"/>
          </ac:spMkLst>
        </pc:spChg>
        <pc:spChg chg="mod">
          <ac:chgData name="Pernia, Gabriel Enrique" userId="9a9e0add-9322-4346-adec-d02d63be1c00" providerId="ADAL" clId="{8F6BF2BE-ABF4-4F8B-9356-C58C17DB06EB}" dt="2025-02-21T00:24:41.140" v="1502" actId="207"/>
          <ac:spMkLst>
            <pc:docMk/>
            <pc:sldMk cId="373742440" sldId="2147469128"/>
            <ac:spMk id="228" creationId="{351E9976-F5E0-7973-1BB3-F44222E5CE62}"/>
          </ac:spMkLst>
        </pc:spChg>
        <pc:spChg chg="mod">
          <ac:chgData name="Pernia, Gabriel Enrique" userId="9a9e0add-9322-4346-adec-d02d63be1c00" providerId="ADAL" clId="{8F6BF2BE-ABF4-4F8B-9356-C58C17DB06EB}" dt="2025-02-21T00:24:41.140" v="1502" actId="207"/>
          <ac:spMkLst>
            <pc:docMk/>
            <pc:sldMk cId="373742440" sldId="2147469128"/>
            <ac:spMk id="230" creationId="{FD05C848-0C99-53D3-6D6B-646071E3F400}"/>
          </ac:spMkLst>
        </pc:spChg>
        <pc:spChg chg="mod">
          <ac:chgData name="Pernia, Gabriel Enrique" userId="9a9e0add-9322-4346-adec-d02d63be1c00" providerId="ADAL" clId="{8F6BF2BE-ABF4-4F8B-9356-C58C17DB06EB}" dt="2025-02-21T00:24:41.140" v="1502" actId="207"/>
          <ac:spMkLst>
            <pc:docMk/>
            <pc:sldMk cId="373742440" sldId="2147469128"/>
            <ac:spMk id="231" creationId="{6302F17F-C953-08FE-F7D5-2D24E5370D2E}"/>
          </ac:spMkLst>
        </pc:spChg>
        <pc:spChg chg="mod">
          <ac:chgData name="Pernia, Gabriel Enrique" userId="9a9e0add-9322-4346-adec-d02d63be1c00" providerId="ADAL" clId="{8F6BF2BE-ABF4-4F8B-9356-C58C17DB06EB}" dt="2025-02-21T00:24:41.140" v="1502" actId="207"/>
          <ac:spMkLst>
            <pc:docMk/>
            <pc:sldMk cId="373742440" sldId="2147469128"/>
            <ac:spMk id="232" creationId="{FD1B26CC-2BC2-9E6E-EF44-67B5F859CDAB}"/>
          </ac:spMkLst>
        </pc:spChg>
        <pc:spChg chg="mod">
          <ac:chgData name="Pernia, Gabriel Enrique" userId="9a9e0add-9322-4346-adec-d02d63be1c00" providerId="ADAL" clId="{8F6BF2BE-ABF4-4F8B-9356-C58C17DB06EB}" dt="2025-02-21T00:51:58.188" v="1665" actId="207"/>
          <ac:spMkLst>
            <pc:docMk/>
            <pc:sldMk cId="373742440" sldId="2147469128"/>
            <ac:spMk id="234" creationId="{0710D74C-9333-2C0F-C4E2-347967E8826F}"/>
          </ac:spMkLst>
        </pc:spChg>
        <pc:spChg chg="mod">
          <ac:chgData name="Pernia, Gabriel Enrique" userId="9a9e0add-9322-4346-adec-d02d63be1c00" providerId="ADAL" clId="{8F6BF2BE-ABF4-4F8B-9356-C58C17DB06EB}" dt="2025-02-21T00:51:58.188" v="1665" actId="207"/>
          <ac:spMkLst>
            <pc:docMk/>
            <pc:sldMk cId="373742440" sldId="2147469128"/>
            <ac:spMk id="236" creationId="{280F08B6-EB27-EB28-281E-54ECA2BC6D3C}"/>
          </ac:spMkLst>
        </pc:spChg>
        <pc:spChg chg="mod">
          <ac:chgData name="Pernia, Gabriel Enrique" userId="9a9e0add-9322-4346-adec-d02d63be1c00" providerId="ADAL" clId="{8F6BF2BE-ABF4-4F8B-9356-C58C17DB06EB}" dt="2025-02-21T00:51:58.188" v="1665" actId="207"/>
          <ac:spMkLst>
            <pc:docMk/>
            <pc:sldMk cId="373742440" sldId="2147469128"/>
            <ac:spMk id="237" creationId="{E372D4B6-E0CA-F127-0F36-2B2847049D53}"/>
          </ac:spMkLst>
        </pc:spChg>
        <pc:spChg chg="del mod topLvl">
          <ac:chgData name="Pernia, Gabriel Enrique" userId="9a9e0add-9322-4346-adec-d02d63be1c00" providerId="ADAL" clId="{8F6BF2BE-ABF4-4F8B-9356-C58C17DB06EB}" dt="2025-02-21T00:53:59.603" v="1697" actId="478"/>
          <ac:spMkLst>
            <pc:docMk/>
            <pc:sldMk cId="373742440" sldId="2147469128"/>
            <ac:spMk id="239" creationId="{75F480BF-42E5-6B4E-A87C-0E8513A20EB5}"/>
          </ac:spMkLst>
        </pc:spChg>
        <pc:spChg chg="mod">
          <ac:chgData name="Pernia, Gabriel Enrique" userId="9a9e0add-9322-4346-adec-d02d63be1c00" providerId="ADAL" clId="{8F6BF2BE-ABF4-4F8B-9356-C58C17DB06EB}" dt="2025-02-21T00:24:41.140" v="1502" actId="207"/>
          <ac:spMkLst>
            <pc:docMk/>
            <pc:sldMk cId="373742440" sldId="2147469128"/>
            <ac:spMk id="241" creationId="{37E67161-1A21-BE18-1004-C299E4F8808A}"/>
          </ac:spMkLst>
        </pc:spChg>
        <pc:spChg chg="mod">
          <ac:chgData name="Pernia, Gabriel Enrique" userId="9a9e0add-9322-4346-adec-d02d63be1c00" providerId="ADAL" clId="{8F6BF2BE-ABF4-4F8B-9356-C58C17DB06EB}" dt="2025-02-21T00:24:41.140" v="1502" actId="207"/>
          <ac:spMkLst>
            <pc:docMk/>
            <pc:sldMk cId="373742440" sldId="2147469128"/>
            <ac:spMk id="242" creationId="{B680235F-0B41-DC4F-77E0-2284C1536BE1}"/>
          </ac:spMkLst>
        </pc:spChg>
        <pc:spChg chg="mod">
          <ac:chgData name="Pernia, Gabriel Enrique" userId="9a9e0add-9322-4346-adec-d02d63be1c00" providerId="ADAL" clId="{8F6BF2BE-ABF4-4F8B-9356-C58C17DB06EB}" dt="2025-02-21T00:50:02.256" v="1639" actId="207"/>
          <ac:spMkLst>
            <pc:docMk/>
            <pc:sldMk cId="373742440" sldId="2147469128"/>
            <ac:spMk id="244" creationId="{FAE8499C-8640-980E-438D-F245EDF6EDCD}"/>
          </ac:spMkLst>
        </pc:spChg>
        <pc:spChg chg="mod">
          <ac:chgData name="Pernia, Gabriel Enrique" userId="9a9e0add-9322-4346-adec-d02d63be1c00" providerId="ADAL" clId="{8F6BF2BE-ABF4-4F8B-9356-C58C17DB06EB}" dt="2025-02-21T00:50:02.256" v="1639" actId="207"/>
          <ac:spMkLst>
            <pc:docMk/>
            <pc:sldMk cId="373742440" sldId="2147469128"/>
            <ac:spMk id="246" creationId="{90D7E949-4301-3424-0185-2806DF7C5DFD}"/>
          </ac:spMkLst>
        </pc:spChg>
        <pc:spChg chg="mod">
          <ac:chgData name="Pernia, Gabriel Enrique" userId="9a9e0add-9322-4346-adec-d02d63be1c00" providerId="ADAL" clId="{8F6BF2BE-ABF4-4F8B-9356-C58C17DB06EB}" dt="2025-02-21T00:50:02.256" v="1639" actId="207"/>
          <ac:spMkLst>
            <pc:docMk/>
            <pc:sldMk cId="373742440" sldId="2147469128"/>
            <ac:spMk id="247" creationId="{CE5A4C9D-5AD9-5227-E054-645F6D654CA7}"/>
          </ac:spMkLst>
        </pc:spChg>
        <pc:spChg chg="del mod topLvl">
          <ac:chgData name="Pernia, Gabriel Enrique" userId="9a9e0add-9322-4346-adec-d02d63be1c00" providerId="ADAL" clId="{8F6BF2BE-ABF4-4F8B-9356-C58C17DB06EB}" dt="2025-02-21T00:56:38.164" v="1744" actId="478"/>
          <ac:spMkLst>
            <pc:docMk/>
            <pc:sldMk cId="373742440" sldId="2147469128"/>
            <ac:spMk id="249" creationId="{DB3C7C01-66FA-F4B5-EDE1-1D1EBFA20B0F}"/>
          </ac:spMkLst>
        </pc:spChg>
        <pc:spChg chg="del mod topLvl">
          <ac:chgData name="Pernia, Gabriel Enrique" userId="9a9e0add-9322-4346-adec-d02d63be1c00" providerId="ADAL" clId="{8F6BF2BE-ABF4-4F8B-9356-C58C17DB06EB}" dt="2025-02-21T00:57:21.507" v="1758" actId="478"/>
          <ac:spMkLst>
            <pc:docMk/>
            <pc:sldMk cId="373742440" sldId="2147469128"/>
            <ac:spMk id="251" creationId="{E12A495B-27B5-E7F5-26D3-3A2E50885EDA}"/>
          </ac:spMkLst>
        </pc:spChg>
        <pc:spChg chg="del mod">
          <ac:chgData name="Pernia, Gabriel Enrique" userId="9a9e0add-9322-4346-adec-d02d63be1c00" providerId="ADAL" clId="{8F6BF2BE-ABF4-4F8B-9356-C58C17DB06EB}" dt="2025-02-21T00:56:35.812" v="1742" actId="478"/>
          <ac:spMkLst>
            <pc:docMk/>
            <pc:sldMk cId="373742440" sldId="2147469128"/>
            <ac:spMk id="252" creationId="{FD238F67-E9ED-C32C-94B6-F1764BA8917C}"/>
          </ac:spMkLst>
        </pc:spChg>
        <pc:spChg chg="mod">
          <ac:chgData name="Pernia, Gabriel Enrique" userId="9a9e0add-9322-4346-adec-d02d63be1c00" providerId="ADAL" clId="{8F6BF2BE-ABF4-4F8B-9356-C58C17DB06EB}" dt="2025-02-21T00:24:41.140" v="1502" actId="207"/>
          <ac:spMkLst>
            <pc:docMk/>
            <pc:sldMk cId="373742440" sldId="2147469128"/>
            <ac:spMk id="254" creationId="{1BD7D526-F400-F5CC-0700-D2FD878E9AA0}"/>
          </ac:spMkLst>
        </pc:spChg>
        <pc:spChg chg="mod">
          <ac:chgData name="Pernia, Gabriel Enrique" userId="9a9e0add-9322-4346-adec-d02d63be1c00" providerId="ADAL" clId="{8F6BF2BE-ABF4-4F8B-9356-C58C17DB06EB}" dt="2025-02-21T00:24:41.140" v="1502" actId="207"/>
          <ac:spMkLst>
            <pc:docMk/>
            <pc:sldMk cId="373742440" sldId="2147469128"/>
            <ac:spMk id="256" creationId="{F46EA015-6DD4-05C6-7E75-BD4AC89260C9}"/>
          </ac:spMkLst>
        </pc:spChg>
        <pc:spChg chg="mod">
          <ac:chgData name="Pernia, Gabriel Enrique" userId="9a9e0add-9322-4346-adec-d02d63be1c00" providerId="ADAL" clId="{8F6BF2BE-ABF4-4F8B-9356-C58C17DB06EB}" dt="2025-02-21T00:24:41.140" v="1502" actId="207"/>
          <ac:spMkLst>
            <pc:docMk/>
            <pc:sldMk cId="373742440" sldId="2147469128"/>
            <ac:spMk id="257" creationId="{FEE76BB2-D6F4-EE1A-52BE-D412C5BE1BC4}"/>
          </ac:spMkLst>
        </pc:spChg>
        <pc:spChg chg="del mod topLvl">
          <ac:chgData name="Pernia, Gabriel Enrique" userId="9a9e0add-9322-4346-adec-d02d63be1c00" providerId="ADAL" clId="{8F6BF2BE-ABF4-4F8B-9356-C58C17DB06EB}" dt="2025-02-21T00:55:07.203" v="1708" actId="478"/>
          <ac:spMkLst>
            <pc:docMk/>
            <pc:sldMk cId="373742440" sldId="2147469128"/>
            <ac:spMk id="259" creationId="{48CB8572-B107-7C25-B937-FAEE258A7DC6}"/>
          </ac:spMkLst>
        </pc:spChg>
        <pc:spChg chg="mod">
          <ac:chgData name="Pernia, Gabriel Enrique" userId="9a9e0add-9322-4346-adec-d02d63be1c00" providerId="ADAL" clId="{8F6BF2BE-ABF4-4F8B-9356-C58C17DB06EB}" dt="2025-02-21T00:24:41.140" v="1502" actId="207"/>
          <ac:spMkLst>
            <pc:docMk/>
            <pc:sldMk cId="373742440" sldId="2147469128"/>
            <ac:spMk id="261" creationId="{D7B303B5-BE49-E855-5C51-B88FA34A2F63}"/>
          </ac:spMkLst>
        </pc:spChg>
        <pc:spChg chg="mod">
          <ac:chgData name="Pernia, Gabriel Enrique" userId="9a9e0add-9322-4346-adec-d02d63be1c00" providerId="ADAL" clId="{8F6BF2BE-ABF4-4F8B-9356-C58C17DB06EB}" dt="2025-02-21T00:24:41.140" v="1502" actId="207"/>
          <ac:spMkLst>
            <pc:docMk/>
            <pc:sldMk cId="373742440" sldId="2147469128"/>
            <ac:spMk id="262" creationId="{A12CDC58-07FB-A99D-9094-302072AA8D34}"/>
          </ac:spMkLst>
        </pc:spChg>
        <pc:spChg chg="mod">
          <ac:chgData name="Pernia, Gabriel Enrique" userId="9a9e0add-9322-4346-adec-d02d63be1c00" providerId="ADAL" clId="{8F6BF2BE-ABF4-4F8B-9356-C58C17DB06EB}" dt="2025-02-21T00:24:41.140" v="1502" actId="207"/>
          <ac:spMkLst>
            <pc:docMk/>
            <pc:sldMk cId="373742440" sldId="2147469128"/>
            <ac:spMk id="263" creationId="{7C27D792-E3F7-28CA-63DA-F6858AE663D2}"/>
          </ac:spMkLst>
        </pc:spChg>
        <pc:spChg chg="del mod topLvl">
          <ac:chgData name="Pernia, Gabriel Enrique" userId="9a9e0add-9322-4346-adec-d02d63be1c00" providerId="ADAL" clId="{8F6BF2BE-ABF4-4F8B-9356-C58C17DB06EB}" dt="2025-02-21T00:52:10.348" v="1668" actId="478"/>
          <ac:spMkLst>
            <pc:docMk/>
            <pc:sldMk cId="373742440" sldId="2147469128"/>
            <ac:spMk id="265" creationId="{DB7CC5AB-B44C-BDAC-C5B0-E928301870E7}"/>
          </ac:spMkLst>
        </pc:spChg>
        <pc:spChg chg="mod">
          <ac:chgData name="Pernia, Gabriel Enrique" userId="9a9e0add-9322-4346-adec-d02d63be1c00" providerId="ADAL" clId="{8F6BF2BE-ABF4-4F8B-9356-C58C17DB06EB}" dt="2025-02-21T00:52:03.367" v="1666" actId="207"/>
          <ac:spMkLst>
            <pc:docMk/>
            <pc:sldMk cId="373742440" sldId="2147469128"/>
            <ac:spMk id="267" creationId="{DA56EF11-0E5B-6B8B-DB8D-17BCD5BE6390}"/>
          </ac:spMkLst>
        </pc:spChg>
        <pc:spChg chg="mod">
          <ac:chgData name="Pernia, Gabriel Enrique" userId="9a9e0add-9322-4346-adec-d02d63be1c00" providerId="ADAL" clId="{8F6BF2BE-ABF4-4F8B-9356-C58C17DB06EB}" dt="2025-02-21T00:51:33.369" v="1663" actId="1076"/>
          <ac:spMkLst>
            <pc:docMk/>
            <pc:sldMk cId="373742440" sldId="2147469128"/>
            <ac:spMk id="268" creationId="{DD5BEACA-C3B8-0049-32F5-F9779AB3957D}"/>
          </ac:spMkLst>
        </pc:spChg>
        <pc:spChg chg="add mod">
          <ac:chgData name="Pernia, Gabriel Enrique" userId="9a9e0add-9322-4346-adec-d02d63be1c00" providerId="ADAL" clId="{8F6BF2BE-ABF4-4F8B-9356-C58C17DB06EB}" dt="2025-02-21T00:24:41.140" v="1502" actId="207"/>
          <ac:spMkLst>
            <pc:docMk/>
            <pc:sldMk cId="373742440" sldId="2147469128"/>
            <ac:spMk id="269" creationId="{0309A005-B675-66E3-3E93-9F0CE31C1833}"/>
          </ac:spMkLst>
        </pc:spChg>
        <pc:spChg chg="add mod">
          <ac:chgData name="Pernia, Gabriel Enrique" userId="9a9e0add-9322-4346-adec-d02d63be1c00" providerId="ADAL" clId="{8F6BF2BE-ABF4-4F8B-9356-C58C17DB06EB}" dt="2025-02-21T00:24:41.140" v="1502" actId="207"/>
          <ac:spMkLst>
            <pc:docMk/>
            <pc:sldMk cId="373742440" sldId="2147469128"/>
            <ac:spMk id="270" creationId="{E4E867C3-D1FD-100E-8DE2-9ED3281AF62B}"/>
          </ac:spMkLst>
        </pc:spChg>
        <pc:spChg chg="add mod">
          <ac:chgData name="Pernia, Gabriel Enrique" userId="9a9e0add-9322-4346-adec-d02d63be1c00" providerId="ADAL" clId="{8F6BF2BE-ABF4-4F8B-9356-C58C17DB06EB}" dt="2025-02-21T00:24:41.140" v="1502" actId="207"/>
          <ac:spMkLst>
            <pc:docMk/>
            <pc:sldMk cId="373742440" sldId="2147469128"/>
            <ac:spMk id="271" creationId="{09F71702-D0DF-185E-B675-A2676EF51060}"/>
          </ac:spMkLst>
        </pc:spChg>
        <pc:spChg chg="add mod">
          <ac:chgData name="Pernia, Gabriel Enrique" userId="9a9e0add-9322-4346-adec-d02d63be1c00" providerId="ADAL" clId="{8F6BF2BE-ABF4-4F8B-9356-C58C17DB06EB}" dt="2025-02-21T00:24:41.140" v="1502" actId="207"/>
          <ac:spMkLst>
            <pc:docMk/>
            <pc:sldMk cId="373742440" sldId="2147469128"/>
            <ac:spMk id="272" creationId="{0A85E2FF-8981-6252-5C38-528131651DDF}"/>
          </ac:spMkLst>
        </pc:spChg>
        <pc:spChg chg="add mod">
          <ac:chgData name="Pernia, Gabriel Enrique" userId="9a9e0add-9322-4346-adec-d02d63be1c00" providerId="ADAL" clId="{8F6BF2BE-ABF4-4F8B-9356-C58C17DB06EB}" dt="2025-02-21T00:24:41.140" v="1502" actId="207"/>
          <ac:spMkLst>
            <pc:docMk/>
            <pc:sldMk cId="373742440" sldId="2147469128"/>
            <ac:spMk id="273" creationId="{03D88BDE-4CB2-DD7A-FEDE-4738957390CF}"/>
          </ac:spMkLst>
        </pc:spChg>
        <pc:spChg chg="add mod">
          <ac:chgData name="Pernia, Gabriel Enrique" userId="9a9e0add-9322-4346-adec-d02d63be1c00" providerId="ADAL" clId="{8F6BF2BE-ABF4-4F8B-9356-C58C17DB06EB}" dt="2025-02-21T00:24:41.140" v="1502" actId="207"/>
          <ac:spMkLst>
            <pc:docMk/>
            <pc:sldMk cId="373742440" sldId="2147469128"/>
            <ac:spMk id="274" creationId="{5DBC3E94-356F-8819-9567-1C8A5585616E}"/>
          </ac:spMkLst>
        </pc:spChg>
        <pc:spChg chg="add mod">
          <ac:chgData name="Pernia, Gabriel Enrique" userId="9a9e0add-9322-4346-adec-d02d63be1c00" providerId="ADAL" clId="{8F6BF2BE-ABF4-4F8B-9356-C58C17DB06EB}" dt="2025-02-21T00:24:41.140" v="1502" actId="207"/>
          <ac:spMkLst>
            <pc:docMk/>
            <pc:sldMk cId="373742440" sldId="2147469128"/>
            <ac:spMk id="275" creationId="{805C63D5-A08F-4E0B-3B51-83C598557F0D}"/>
          </ac:spMkLst>
        </pc:spChg>
        <pc:spChg chg="add mod">
          <ac:chgData name="Pernia, Gabriel Enrique" userId="9a9e0add-9322-4346-adec-d02d63be1c00" providerId="ADAL" clId="{8F6BF2BE-ABF4-4F8B-9356-C58C17DB06EB}" dt="2025-02-21T00:24:41.140" v="1502" actId="207"/>
          <ac:spMkLst>
            <pc:docMk/>
            <pc:sldMk cId="373742440" sldId="2147469128"/>
            <ac:spMk id="276" creationId="{1C555DF5-8AC9-598B-0D5D-D67DAF6A249F}"/>
          </ac:spMkLst>
        </pc:spChg>
        <pc:spChg chg="add mod">
          <ac:chgData name="Pernia, Gabriel Enrique" userId="9a9e0add-9322-4346-adec-d02d63be1c00" providerId="ADAL" clId="{8F6BF2BE-ABF4-4F8B-9356-C58C17DB06EB}" dt="2025-02-21T00:24:41.140" v="1502" actId="207"/>
          <ac:spMkLst>
            <pc:docMk/>
            <pc:sldMk cId="373742440" sldId="2147469128"/>
            <ac:spMk id="277" creationId="{0C509F0A-ECBD-D405-2336-2481E0E5D919}"/>
          </ac:spMkLst>
        </pc:spChg>
        <pc:spChg chg="add mod">
          <ac:chgData name="Pernia, Gabriel Enrique" userId="9a9e0add-9322-4346-adec-d02d63be1c00" providerId="ADAL" clId="{8F6BF2BE-ABF4-4F8B-9356-C58C17DB06EB}" dt="2025-02-21T00:24:41.140" v="1502" actId="207"/>
          <ac:spMkLst>
            <pc:docMk/>
            <pc:sldMk cId="373742440" sldId="2147469128"/>
            <ac:spMk id="278" creationId="{495D0805-3C86-F81A-A849-34EC847F9F09}"/>
          </ac:spMkLst>
        </pc:spChg>
        <pc:spChg chg="add mod">
          <ac:chgData name="Pernia, Gabriel Enrique" userId="9a9e0add-9322-4346-adec-d02d63be1c00" providerId="ADAL" clId="{8F6BF2BE-ABF4-4F8B-9356-C58C17DB06EB}" dt="2025-02-21T00:24:41.140" v="1502" actId="207"/>
          <ac:spMkLst>
            <pc:docMk/>
            <pc:sldMk cId="373742440" sldId="2147469128"/>
            <ac:spMk id="279" creationId="{D3B4264F-2B9D-45E0-2095-9D21BBA88155}"/>
          </ac:spMkLst>
        </pc:spChg>
        <pc:spChg chg="add mod">
          <ac:chgData name="Pernia, Gabriel Enrique" userId="9a9e0add-9322-4346-adec-d02d63be1c00" providerId="ADAL" clId="{8F6BF2BE-ABF4-4F8B-9356-C58C17DB06EB}" dt="2025-02-21T00:24:41.140" v="1502" actId="207"/>
          <ac:spMkLst>
            <pc:docMk/>
            <pc:sldMk cId="373742440" sldId="2147469128"/>
            <ac:spMk id="280" creationId="{0BD2CFC6-9D96-F673-B9FD-3AC077E91C68}"/>
          </ac:spMkLst>
        </pc:spChg>
        <pc:spChg chg="add mod">
          <ac:chgData name="Pernia, Gabriel Enrique" userId="9a9e0add-9322-4346-adec-d02d63be1c00" providerId="ADAL" clId="{8F6BF2BE-ABF4-4F8B-9356-C58C17DB06EB}" dt="2025-02-21T00:24:41.140" v="1502" actId="207"/>
          <ac:spMkLst>
            <pc:docMk/>
            <pc:sldMk cId="373742440" sldId="2147469128"/>
            <ac:spMk id="281" creationId="{ADA0A2AB-1C26-9D7E-FAB3-046313CE228D}"/>
          </ac:spMkLst>
        </pc:spChg>
        <pc:spChg chg="add mod">
          <ac:chgData name="Pernia, Gabriel Enrique" userId="9a9e0add-9322-4346-adec-d02d63be1c00" providerId="ADAL" clId="{8F6BF2BE-ABF4-4F8B-9356-C58C17DB06EB}" dt="2025-02-21T00:24:41.140" v="1502" actId="207"/>
          <ac:spMkLst>
            <pc:docMk/>
            <pc:sldMk cId="373742440" sldId="2147469128"/>
            <ac:spMk id="282" creationId="{A38AB464-3AEC-CDEE-C926-64E2BDDF4250}"/>
          </ac:spMkLst>
        </pc:spChg>
        <pc:spChg chg="add mod">
          <ac:chgData name="Pernia, Gabriel Enrique" userId="9a9e0add-9322-4346-adec-d02d63be1c00" providerId="ADAL" clId="{8F6BF2BE-ABF4-4F8B-9356-C58C17DB06EB}" dt="2025-02-21T00:24:41.140" v="1502" actId="207"/>
          <ac:spMkLst>
            <pc:docMk/>
            <pc:sldMk cId="373742440" sldId="2147469128"/>
            <ac:spMk id="283" creationId="{98E7A5DB-44D1-25C1-3A2A-5A2C9F426F13}"/>
          </ac:spMkLst>
        </pc:spChg>
        <pc:spChg chg="add mod">
          <ac:chgData name="Pernia, Gabriel Enrique" userId="9a9e0add-9322-4346-adec-d02d63be1c00" providerId="ADAL" clId="{8F6BF2BE-ABF4-4F8B-9356-C58C17DB06EB}" dt="2025-02-21T00:24:41.140" v="1502" actId="207"/>
          <ac:spMkLst>
            <pc:docMk/>
            <pc:sldMk cId="373742440" sldId="2147469128"/>
            <ac:spMk id="284" creationId="{EEB2981B-0B2C-6338-4629-8C686FF1E8C6}"/>
          </ac:spMkLst>
        </pc:spChg>
        <pc:spChg chg="add mod">
          <ac:chgData name="Pernia, Gabriel Enrique" userId="9a9e0add-9322-4346-adec-d02d63be1c00" providerId="ADAL" clId="{8F6BF2BE-ABF4-4F8B-9356-C58C17DB06EB}" dt="2025-02-21T00:42:46.399" v="1603" actId="207"/>
          <ac:spMkLst>
            <pc:docMk/>
            <pc:sldMk cId="373742440" sldId="2147469128"/>
            <ac:spMk id="285" creationId="{A0608D8F-C37C-40B7-89E2-228CB83004E6}"/>
          </ac:spMkLst>
        </pc:spChg>
        <pc:spChg chg="add mod">
          <ac:chgData name="Pernia, Gabriel Enrique" userId="9a9e0add-9322-4346-adec-d02d63be1c00" providerId="ADAL" clId="{8F6BF2BE-ABF4-4F8B-9356-C58C17DB06EB}" dt="2025-02-21T00:24:41.140" v="1502" actId="207"/>
          <ac:spMkLst>
            <pc:docMk/>
            <pc:sldMk cId="373742440" sldId="2147469128"/>
            <ac:spMk id="286" creationId="{68F3D0C8-E8F8-630B-3D21-397EFD423A52}"/>
          </ac:spMkLst>
        </pc:spChg>
        <pc:spChg chg="add mod">
          <ac:chgData name="Pernia, Gabriel Enrique" userId="9a9e0add-9322-4346-adec-d02d63be1c00" providerId="ADAL" clId="{8F6BF2BE-ABF4-4F8B-9356-C58C17DB06EB}" dt="2025-02-21T00:42:51.246" v="1604" actId="207"/>
          <ac:spMkLst>
            <pc:docMk/>
            <pc:sldMk cId="373742440" sldId="2147469128"/>
            <ac:spMk id="287" creationId="{BCA6882C-5AA0-419F-74AE-3A2BEB1F60DA}"/>
          </ac:spMkLst>
        </pc:spChg>
        <pc:spChg chg="add mod">
          <ac:chgData name="Pernia, Gabriel Enrique" userId="9a9e0add-9322-4346-adec-d02d63be1c00" providerId="ADAL" clId="{8F6BF2BE-ABF4-4F8B-9356-C58C17DB06EB}" dt="2025-02-21T00:42:53.806" v="1605" actId="207"/>
          <ac:spMkLst>
            <pc:docMk/>
            <pc:sldMk cId="373742440" sldId="2147469128"/>
            <ac:spMk id="289" creationId="{997A837E-9755-D96A-A799-0134DB5F9658}"/>
          </ac:spMkLst>
        </pc:spChg>
        <pc:spChg chg="mod">
          <ac:chgData name="Pernia, Gabriel Enrique" userId="9a9e0add-9322-4346-adec-d02d63be1c00" providerId="ADAL" clId="{8F6BF2BE-ABF4-4F8B-9356-C58C17DB06EB}" dt="2025-02-21T00:24:41.140" v="1502" actId="207"/>
          <ac:spMkLst>
            <pc:docMk/>
            <pc:sldMk cId="373742440" sldId="2147469128"/>
            <ac:spMk id="291" creationId="{7E92C73E-8B12-C740-9F48-5DD791012CD5}"/>
          </ac:spMkLst>
        </pc:spChg>
        <pc:spChg chg="mod">
          <ac:chgData name="Pernia, Gabriel Enrique" userId="9a9e0add-9322-4346-adec-d02d63be1c00" providerId="ADAL" clId="{8F6BF2BE-ABF4-4F8B-9356-C58C17DB06EB}" dt="2025-02-21T00:24:41.140" v="1502" actId="207"/>
          <ac:spMkLst>
            <pc:docMk/>
            <pc:sldMk cId="373742440" sldId="2147469128"/>
            <ac:spMk id="292" creationId="{E4F010FA-63DF-1A1B-6B7E-1CF02BEC1E76}"/>
          </ac:spMkLst>
        </pc:spChg>
        <pc:spChg chg="mod">
          <ac:chgData name="Pernia, Gabriel Enrique" userId="9a9e0add-9322-4346-adec-d02d63be1c00" providerId="ADAL" clId="{8F6BF2BE-ABF4-4F8B-9356-C58C17DB06EB}" dt="2025-02-21T00:24:41.140" v="1502" actId="207"/>
          <ac:spMkLst>
            <pc:docMk/>
            <pc:sldMk cId="373742440" sldId="2147469128"/>
            <ac:spMk id="293" creationId="{E4EFE3B1-BBA5-D862-3853-1B91BBF02266}"/>
          </ac:spMkLst>
        </pc:spChg>
        <pc:spChg chg="mod">
          <ac:chgData name="Pernia, Gabriel Enrique" userId="9a9e0add-9322-4346-adec-d02d63be1c00" providerId="ADAL" clId="{8F6BF2BE-ABF4-4F8B-9356-C58C17DB06EB}" dt="2025-02-21T00:24:41.140" v="1502" actId="207"/>
          <ac:spMkLst>
            <pc:docMk/>
            <pc:sldMk cId="373742440" sldId="2147469128"/>
            <ac:spMk id="294" creationId="{5FDA6695-49F5-D540-C6C4-060536BEBE09}"/>
          </ac:spMkLst>
        </pc:spChg>
        <pc:spChg chg="mod">
          <ac:chgData name="Pernia, Gabriel Enrique" userId="9a9e0add-9322-4346-adec-d02d63be1c00" providerId="ADAL" clId="{8F6BF2BE-ABF4-4F8B-9356-C58C17DB06EB}" dt="2025-02-21T00:24:41.140" v="1502" actId="207"/>
          <ac:spMkLst>
            <pc:docMk/>
            <pc:sldMk cId="373742440" sldId="2147469128"/>
            <ac:spMk id="295" creationId="{6F44A8C3-07E2-76DE-9D3D-4E3BE7717A4A}"/>
          </ac:spMkLst>
        </pc:spChg>
        <pc:spChg chg="mod">
          <ac:chgData name="Pernia, Gabriel Enrique" userId="9a9e0add-9322-4346-adec-d02d63be1c00" providerId="ADAL" clId="{8F6BF2BE-ABF4-4F8B-9356-C58C17DB06EB}" dt="2025-02-21T00:24:41.140" v="1502" actId="207"/>
          <ac:spMkLst>
            <pc:docMk/>
            <pc:sldMk cId="373742440" sldId="2147469128"/>
            <ac:spMk id="296" creationId="{3B040189-A4BC-C576-B096-BFF004314E0E}"/>
          </ac:spMkLst>
        </pc:spChg>
        <pc:spChg chg="mod">
          <ac:chgData name="Pernia, Gabriel Enrique" userId="9a9e0add-9322-4346-adec-d02d63be1c00" providerId="ADAL" clId="{8F6BF2BE-ABF4-4F8B-9356-C58C17DB06EB}" dt="2025-02-21T00:24:41.140" v="1502" actId="207"/>
          <ac:spMkLst>
            <pc:docMk/>
            <pc:sldMk cId="373742440" sldId="2147469128"/>
            <ac:spMk id="298" creationId="{EE581780-9622-C0E9-46B7-3F586F7AC4E9}"/>
          </ac:spMkLst>
        </pc:spChg>
        <pc:spChg chg="mod">
          <ac:chgData name="Pernia, Gabriel Enrique" userId="9a9e0add-9322-4346-adec-d02d63be1c00" providerId="ADAL" clId="{8F6BF2BE-ABF4-4F8B-9356-C58C17DB06EB}" dt="2025-02-21T00:24:41.140" v="1502" actId="207"/>
          <ac:spMkLst>
            <pc:docMk/>
            <pc:sldMk cId="373742440" sldId="2147469128"/>
            <ac:spMk id="299" creationId="{9251B029-D8AA-015B-F071-E7520032D0F5}"/>
          </ac:spMkLst>
        </pc:spChg>
        <pc:spChg chg="mod">
          <ac:chgData name="Pernia, Gabriel Enrique" userId="9a9e0add-9322-4346-adec-d02d63be1c00" providerId="ADAL" clId="{8F6BF2BE-ABF4-4F8B-9356-C58C17DB06EB}" dt="2025-02-21T00:24:41.140" v="1502" actId="207"/>
          <ac:spMkLst>
            <pc:docMk/>
            <pc:sldMk cId="373742440" sldId="2147469128"/>
            <ac:spMk id="300" creationId="{7C0C6B66-BCBF-D504-E990-13A832729EA8}"/>
          </ac:spMkLst>
        </pc:spChg>
        <pc:spChg chg="mod">
          <ac:chgData name="Pernia, Gabriel Enrique" userId="9a9e0add-9322-4346-adec-d02d63be1c00" providerId="ADAL" clId="{8F6BF2BE-ABF4-4F8B-9356-C58C17DB06EB}" dt="2025-02-21T00:24:41.140" v="1502" actId="207"/>
          <ac:spMkLst>
            <pc:docMk/>
            <pc:sldMk cId="373742440" sldId="2147469128"/>
            <ac:spMk id="301" creationId="{E20DBCDA-B198-8E59-67A5-A78D9509D3BE}"/>
          </ac:spMkLst>
        </pc:spChg>
        <pc:spChg chg="mod">
          <ac:chgData name="Pernia, Gabriel Enrique" userId="9a9e0add-9322-4346-adec-d02d63be1c00" providerId="ADAL" clId="{8F6BF2BE-ABF4-4F8B-9356-C58C17DB06EB}" dt="2025-02-21T00:24:58.638" v="1507" actId="207"/>
          <ac:spMkLst>
            <pc:docMk/>
            <pc:sldMk cId="373742440" sldId="2147469128"/>
            <ac:spMk id="302" creationId="{E931FB1F-559E-5565-2FB3-C963FBFFA406}"/>
          </ac:spMkLst>
        </pc:spChg>
        <pc:spChg chg="mod">
          <ac:chgData name="Pernia, Gabriel Enrique" userId="9a9e0add-9322-4346-adec-d02d63be1c00" providerId="ADAL" clId="{8F6BF2BE-ABF4-4F8B-9356-C58C17DB06EB}" dt="2025-02-21T00:24:41.140" v="1502" actId="207"/>
          <ac:spMkLst>
            <pc:docMk/>
            <pc:sldMk cId="373742440" sldId="2147469128"/>
            <ac:spMk id="303" creationId="{E9C97DAE-1B50-083C-3214-2EE7377FB7FC}"/>
          </ac:spMkLst>
        </pc:spChg>
        <pc:spChg chg="add mod">
          <ac:chgData name="Pernia, Gabriel Enrique" userId="9a9e0add-9322-4346-adec-d02d63be1c00" providerId="ADAL" clId="{8F6BF2BE-ABF4-4F8B-9356-C58C17DB06EB}" dt="2025-02-21T00:24:41.140" v="1502" actId="207"/>
          <ac:spMkLst>
            <pc:docMk/>
            <pc:sldMk cId="373742440" sldId="2147469128"/>
            <ac:spMk id="304" creationId="{203BFF12-95DB-858C-1C75-CCA57C497356}"/>
          </ac:spMkLst>
        </pc:spChg>
        <pc:spChg chg="add mod">
          <ac:chgData name="Pernia, Gabriel Enrique" userId="9a9e0add-9322-4346-adec-d02d63be1c00" providerId="ADAL" clId="{8F6BF2BE-ABF4-4F8B-9356-C58C17DB06EB}" dt="2025-02-21T00:24:41.140" v="1502" actId="207"/>
          <ac:spMkLst>
            <pc:docMk/>
            <pc:sldMk cId="373742440" sldId="2147469128"/>
            <ac:spMk id="305" creationId="{496E3381-403D-9C8C-B4F0-EE501681C011}"/>
          </ac:spMkLst>
        </pc:spChg>
        <pc:spChg chg="add mod">
          <ac:chgData name="Pernia, Gabriel Enrique" userId="9a9e0add-9322-4346-adec-d02d63be1c00" providerId="ADAL" clId="{8F6BF2BE-ABF4-4F8B-9356-C58C17DB06EB}" dt="2025-02-21T00:24:41.140" v="1502" actId="207"/>
          <ac:spMkLst>
            <pc:docMk/>
            <pc:sldMk cId="373742440" sldId="2147469128"/>
            <ac:spMk id="306" creationId="{76951CEA-EAEA-61CE-788E-85856A3B183C}"/>
          </ac:spMkLst>
        </pc:spChg>
        <pc:spChg chg="add mod">
          <ac:chgData name="Pernia, Gabriel Enrique" userId="9a9e0add-9322-4346-adec-d02d63be1c00" providerId="ADAL" clId="{8F6BF2BE-ABF4-4F8B-9356-C58C17DB06EB}" dt="2025-02-21T00:24:41.140" v="1502" actId="207"/>
          <ac:spMkLst>
            <pc:docMk/>
            <pc:sldMk cId="373742440" sldId="2147469128"/>
            <ac:spMk id="307" creationId="{C8B3868B-C611-CF62-4B9C-2BB084601074}"/>
          </ac:spMkLst>
        </pc:spChg>
        <pc:spChg chg="add mod">
          <ac:chgData name="Pernia, Gabriel Enrique" userId="9a9e0add-9322-4346-adec-d02d63be1c00" providerId="ADAL" clId="{8F6BF2BE-ABF4-4F8B-9356-C58C17DB06EB}" dt="2025-02-21T00:24:41.140" v="1502" actId="207"/>
          <ac:spMkLst>
            <pc:docMk/>
            <pc:sldMk cId="373742440" sldId="2147469128"/>
            <ac:spMk id="308" creationId="{612159BF-DB14-DDDE-098A-96B2AD6F5200}"/>
          </ac:spMkLst>
        </pc:spChg>
        <pc:spChg chg="add mod">
          <ac:chgData name="Pernia, Gabriel Enrique" userId="9a9e0add-9322-4346-adec-d02d63be1c00" providerId="ADAL" clId="{8F6BF2BE-ABF4-4F8B-9356-C58C17DB06EB}" dt="2025-02-21T00:24:41.140" v="1502" actId="207"/>
          <ac:spMkLst>
            <pc:docMk/>
            <pc:sldMk cId="373742440" sldId="2147469128"/>
            <ac:spMk id="309" creationId="{91AD0A02-EE96-6513-7149-48ECB9845CAB}"/>
          </ac:spMkLst>
        </pc:spChg>
        <pc:spChg chg="add mod">
          <ac:chgData name="Pernia, Gabriel Enrique" userId="9a9e0add-9322-4346-adec-d02d63be1c00" providerId="ADAL" clId="{8F6BF2BE-ABF4-4F8B-9356-C58C17DB06EB}" dt="2025-02-21T00:24:41.140" v="1502" actId="207"/>
          <ac:spMkLst>
            <pc:docMk/>
            <pc:sldMk cId="373742440" sldId="2147469128"/>
            <ac:spMk id="310" creationId="{AC3738E1-93A5-F17D-1FA3-5499219ACAC5}"/>
          </ac:spMkLst>
        </pc:spChg>
        <pc:spChg chg="add mod">
          <ac:chgData name="Pernia, Gabriel Enrique" userId="9a9e0add-9322-4346-adec-d02d63be1c00" providerId="ADAL" clId="{8F6BF2BE-ABF4-4F8B-9356-C58C17DB06EB}" dt="2025-02-21T00:24:41.140" v="1502" actId="207"/>
          <ac:spMkLst>
            <pc:docMk/>
            <pc:sldMk cId="373742440" sldId="2147469128"/>
            <ac:spMk id="311" creationId="{43A75232-7B32-4C9D-4986-BA7573A33CBD}"/>
          </ac:spMkLst>
        </pc:spChg>
        <pc:spChg chg="add mod">
          <ac:chgData name="Pernia, Gabriel Enrique" userId="9a9e0add-9322-4346-adec-d02d63be1c00" providerId="ADAL" clId="{8F6BF2BE-ABF4-4F8B-9356-C58C17DB06EB}" dt="2025-02-21T00:24:41.140" v="1502" actId="207"/>
          <ac:spMkLst>
            <pc:docMk/>
            <pc:sldMk cId="373742440" sldId="2147469128"/>
            <ac:spMk id="312" creationId="{60264B26-9016-86F3-13CE-6B785E370755}"/>
          </ac:spMkLst>
        </pc:spChg>
        <pc:spChg chg="add mod">
          <ac:chgData name="Pernia, Gabriel Enrique" userId="9a9e0add-9322-4346-adec-d02d63be1c00" providerId="ADAL" clId="{8F6BF2BE-ABF4-4F8B-9356-C58C17DB06EB}" dt="2025-02-21T00:24:41.140" v="1502" actId="207"/>
          <ac:spMkLst>
            <pc:docMk/>
            <pc:sldMk cId="373742440" sldId="2147469128"/>
            <ac:spMk id="313" creationId="{F14CA9E4-1276-D011-E960-92E0CCEFAAC2}"/>
          </ac:spMkLst>
        </pc:spChg>
        <pc:spChg chg="add mod">
          <ac:chgData name="Pernia, Gabriel Enrique" userId="9a9e0add-9322-4346-adec-d02d63be1c00" providerId="ADAL" clId="{8F6BF2BE-ABF4-4F8B-9356-C58C17DB06EB}" dt="2025-02-21T00:24:56.527" v="1506" actId="207"/>
          <ac:spMkLst>
            <pc:docMk/>
            <pc:sldMk cId="373742440" sldId="2147469128"/>
            <ac:spMk id="314" creationId="{DA317A20-5B1D-869B-714B-5BB1DAD53D0A}"/>
          </ac:spMkLst>
        </pc:spChg>
        <pc:spChg chg="add mod">
          <ac:chgData name="Pernia, Gabriel Enrique" userId="9a9e0add-9322-4346-adec-d02d63be1c00" providerId="ADAL" clId="{8F6BF2BE-ABF4-4F8B-9356-C58C17DB06EB}" dt="2025-02-21T00:24:41.140" v="1502" actId="207"/>
          <ac:spMkLst>
            <pc:docMk/>
            <pc:sldMk cId="373742440" sldId="2147469128"/>
            <ac:spMk id="315" creationId="{AF41CBAB-DC3F-8C58-2CDC-AD4660C466EC}"/>
          </ac:spMkLst>
        </pc:spChg>
        <pc:spChg chg="add mod">
          <ac:chgData name="Pernia, Gabriel Enrique" userId="9a9e0add-9322-4346-adec-d02d63be1c00" providerId="ADAL" clId="{8F6BF2BE-ABF4-4F8B-9356-C58C17DB06EB}" dt="2025-02-21T00:24:41.140" v="1502" actId="207"/>
          <ac:spMkLst>
            <pc:docMk/>
            <pc:sldMk cId="373742440" sldId="2147469128"/>
            <ac:spMk id="316" creationId="{9D9F013B-4F0C-B41B-CF0D-A1822B884080}"/>
          </ac:spMkLst>
        </pc:spChg>
        <pc:spChg chg="add mod">
          <ac:chgData name="Pernia, Gabriel Enrique" userId="9a9e0add-9322-4346-adec-d02d63be1c00" providerId="ADAL" clId="{8F6BF2BE-ABF4-4F8B-9356-C58C17DB06EB}" dt="2025-02-21T00:24:41.140" v="1502" actId="207"/>
          <ac:spMkLst>
            <pc:docMk/>
            <pc:sldMk cId="373742440" sldId="2147469128"/>
            <ac:spMk id="317" creationId="{6EAF0D10-C9F8-0459-0FE7-72CB3315BC2C}"/>
          </ac:spMkLst>
        </pc:spChg>
        <pc:spChg chg="mod">
          <ac:chgData name="Pernia, Gabriel Enrique" userId="9a9e0add-9322-4346-adec-d02d63be1c00" providerId="ADAL" clId="{8F6BF2BE-ABF4-4F8B-9356-C58C17DB06EB}" dt="2025-02-21T00:53:31.211" v="1690" actId="1076"/>
          <ac:spMkLst>
            <pc:docMk/>
            <pc:sldMk cId="373742440" sldId="2147469128"/>
            <ac:spMk id="319" creationId="{AD433207-F19F-9BD4-0E13-64D6A3734AB8}"/>
          </ac:spMkLst>
        </pc:spChg>
        <pc:spChg chg="del mod">
          <ac:chgData name="Pernia, Gabriel Enrique" userId="9a9e0add-9322-4346-adec-d02d63be1c00" providerId="ADAL" clId="{8F6BF2BE-ABF4-4F8B-9356-C58C17DB06EB}" dt="2025-02-21T00:54:25.963" v="1701" actId="478"/>
          <ac:spMkLst>
            <pc:docMk/>
            <pc:sldMk cId="373742440" sldId="2147469128"/>
            <ac:spMk id="321" creationId="{CF009AFE-6287-FEF0-084B-65C8C33A6E0F}"/>
          </ac:spMkLst>
        </pc:spChg>
        <pc:spChg chg="mod">
          <ac:chgData name="Pernia, Gabriel Enrique" userId="9a9e0add-9322-4346-adec-d02d63be1c00" providerId="ADAL" clId="{8F6BF2BE-ABF4-4F8B-9356-C58C17DB06EB}" dt="2025-02-21T00:52:19.828" v="1670"/>
          <ac:spMkLst>
            <pc:docMk/>
            <pc:sldMk cId="373742440" sldId="2147469128"/>
            <ac:spMk id="322" creationId="{5A49A6B3-3B7B-6E64-C020-2E047FEB3BC7}"/>
          </ac:spMkLst>
        </pc:spChg>
        <pc:spChg chg="add mod">
          <ac:chgData name="Pernia, Gabriel Enrique" userId="9a9e0add-9322-4346-adec-d02d63be1c00" providerId="ADAL" clId="{8F6BF2BE-ABF4-4F8B-9356-C58C17DB06EB}" dt="2025-02-21T00:53:56.906" v="1696" actId="1076"/>
          <ac:spMkLst>
            <pc:docMk/>
            <pc:sldMk cId="373742440" sldId="2147469128"/>
            <ac:spMk id="323" creationId="{3BDEC62F-05DA-20D9-BD1E-A850EE746A0C}"/>
          </ac:spMkLst>
        </pc:spChg>
        <pc:spChg chg="mod">
          <ac:chgData name="Pernia, Gabriel Enrique" userId="9a9e0add-9322-4346-adec-d02d63be1c00" providerId="ADAL" clId="{8F6BF2BE-ABF4-4F8B-9356-C58C17DB06EB}" dt="2025-02-21T00:53:38.014" v="1691" actId="207"/>
          <ac:spMkLst>
            <pc:docMk/>
            <pc:sldMk cId="373742440" sldId="2147469128"/>
            <ac:spMk id="325" creationId="{8D4037E7-9ED0-F304-D61F-D7EFD3DBEC8B}"/>
          </ac:spMkLst>
        </pc:spChg>
        <pc:spChg chg="mod">
          <ac:chgData name="Pernia, Gabriel Enrique" userId="9a9e0add-9322-4346-adec-d02d63be1c00" providerId="ADAL" clId="{8F6BF2BE-ABF4-4F8B-9356-C58C17DB06EB}" dt="2025-02-21T00:53:05.961" v="1685"/>
          <ac:spMkLst>
            <pc:docMk/>
            <pc:sldMk cId="373742440" sldId="2147469128"/>
            <ac:spMk id="326" creationId="{4CACB9AC-B467-2C8A-765F-68B1B8DBBF97}"/>
          </ac:spMkLst>
        </pc:spChg>
        <pc:spChg chg="mod">
          <ac:chgData name="Pernia, Gabriel Enrique" userId="9a9e0add-9322-4346-adec-d02d63be1c00" providerId="ADAL" clId="{8F6BF2BE-ABF4-4F8B-9356-C58C17DB06EB}" dt="2025-02-21T00:54:22.101" v="1700" actId="207"/>
          <ac:spMkLst>
            <pc:docMk/>
            <pc:sldMk cId="373742440" sldId="2147469128"/>
            <ac:spMk id="328" creationId="{24DECB6D-966F-F32F-F887-B447F01536BA}"/>
          </ac:spMkLst>
        </pc:spChg>
        <pc:spChg chg="mod">
          <ac:chgData name="Pernia, Gabriel Enrique" userId="9a9e0add-9322-4346-adec-d02d63be1c00" providerId="ADAL" clId="{8F6BF2BE-ABF4-4F8B-9356-C58C17DB06EB}" dt="2025-02-21T00:54:03.388" v="1698"/>
          <ac:spMkLst>
            <pc:docMk/>
            <pc:sldMk cId="373742440" sldId="2147469128"/>
            <ac:spMk id="329" creationId="{ACB45149-FA92-B530-F564-72E56C6A2D5D}"/>
          </ac:spMkLst>
        </pc:spChg>
        <pc:spChg chg="add mod">
          <ac:chgData name="Pernia, Gabriel Enrique" userId="9a9e0add-9322-4346-adec-d02d63be1c00" providerId="ADAL" clId="{8F6BF2BE-ABF4-4F8B-9356-C58C17DB06EB}" dt="2025-02-21T00:55:56.444" v="1729" actId="1076"/>
          <ac:spMkLst>
            <pc:docMk/>
            <pc:sldMk cId="373742440" sldId="2147469128"/>
            <ac:spMk id="330" creationId="{2D6C63BF-A9C7-F552-10C1-C00E00A9B3A5}"/>
          </ac:spMkLst>
        </pc:spChg>
        <pc:spChg chg="add mod">
          <ac:chgData name="Pernia, Gabriel Enrique" userId="9a9e0add-9322-4346-adec-d02d63be1c00" providerId="ADAL" clId="{8F6BF2BE-ABF4-4F8B-9356-C58C17DB06EB}" dt="2025-02-21T00:56:53.867" v="1750" actId="1076"/>
          <ac:spMkLst>
            <pc:docMk/>
            <pc:sldMk cId="373742440" sldId="2147469128"/>
            <ac:spMk id="331" creationId="{FD3CCBE5-D3E7-3833-E0EF-7EB75A717B2B}"/>
          </ac:spMkLst>
        </pc:spChg>
        <pc:spChg chg="add mod">
          <ac:chgData name="Pernia, Gabriel Enrique" userId="9a9e0add-9322-4346-adec-d02d63be1c00" providerId="ADAL" clId="{8F6BF2BE-ABF4-4F8B-9356-C58C17DB06EB}" dt="2025-02-21T00:55:34.932" v="1718" actId="1076"/>
          <ac:spMkLst>
            <pc:docMk/>
            <pc:sldMk cId="373742440" sldId="2147469128"/>
            <ac:spMk id="332" creationId="{C30A7C48-25C5-9923-B853-33D30912BA15}"/>
          </ac:spMkLst>
        </pc:spChg>
        <pc:spChg chg="mod">
          <ac:chgData name="Pernia, Gabriel Enrique" userId="9a9e0add-9322-4346-adec-d02d63be1c00" providerId="ADAL" clId="{8F6BF2BE-ABF4-4F8B-9356-C58C17DB06EB}" dt="2025-02-21T00:55:39.536" v="1720"/>
          <ac:spMkLst>
            <pc:docMk/>
            <pc:sldMk cId="373742440" sldId="2147469128"/>
            <ac:spMk id="334" creationId="{1081E6B2-7481-5BB6-9E8E-3D2C9BFA465C}"/>
          </ac:spMkLst>
        </pc:spChg>
        <pc:spChg chg="mod">
          <ac:chgData name="Pernia, Gabriel Enrique" userId="9a9e0add-9322-4346-adec-d02d63be1c00" providerId="ADAL" clId="{8F6BF2BE-ABF4-4F8B-9356-C58C17DB06EB}" dt="2025-02-21T00:55:39.536" v="1720"/>
          <ac:spMkLst>
            <pc:docMk/>
            <pc:sldMk cId="373742440" sldId="2147469128"/>
            <ac:spMk id="335" creationId="{AFB04846-F9FA-0FF6-608B-E8C808661A2B}"/>
          </ac:spMkLst>
        </pc:spChg>
        <pc:spChg chg="mod">
          <ac:chgData name="Pernia, Gabriel Enrique" userId="9a9e0add-9322-4346-adec-d02d63be1c00" providerId="ADAL" clId="{8F6BF2BE-ABF4-4F8B-9356-C58C17DB06EB}" dt="2025-02-21T00:55:39.536" v="1720"/>
          <ac:spMkLst>
            <pc:docMk/>
            <pc:sldMk cId="373742440" sldId="2147469128"/>
            <ac:spMk id="336" creationId="{D993CB3D-BD9F-803A-8FD0-A35C99BFDA3B}"/>
          </ac:spMkLst>
        </pc:spChg>
        <pc:spChg chg="add mod">
          <ac:chgData name="Pernia, Gabriel Enrique" userId="9a9e0add-9322-4346-adec-d02d63be1c00" providerId="ADAL" clId="{8F6BF2BE-ABF4-4F8B-9356-C58C17DB06EB}" dt="2025-02-21T00:56:06.421" v="1733" actId="1076"/>
          <ac:spMkLst>
            <pc:docMk/>
            <pc:sldMk cId="373742440" sldId="2147469128"/>
            <ac:spMk id="337" creationId="{89F90BD8-0490-7C40-6C0A-E8BC2784AF35}"/>
          </ac:spMkLst>
        </pc:spChg>
        <pc:spChg chg="add mod">
          <ac:chgData name="Pernia, Gabriel Enrique" userId="9a9e0add-9322-4346-adec-d02d63be1c00" providerId="ADAL" clId="{8F6BF2BE-ABF4-4F8B-9356-C58C17DB06EB}" dt="2025-02-21T00:57:20.123" v="1757" actId="1076"/>
          <ac:spMkLst>
            <pc:docMk/>
            <pc:sldMk cId="373742440" sldId="2147469128"/>
            <ac:spMk id="338" creationId="{90889CFD-C59B-9A1D-F7A6-C5BAC8C90396}"/>
          </ac:spMkLst>
        </pc:spChg>
        <pc:grpChg chg="add mod">
          <ac:chgData name="Pernia, Gabriel Enrique" userId="9a9e0add-9322-4346-adec-d02d63be1c00" providerId="ADAL" clId="{8F6BF2BE-ABF4-4F8B-9356-C58C17DB06EB}" dt="2025-02-21T00:23:59.737" v="1493"/>
          <ac:grpSpMkLst>
            <pc:docMk/>
            <pc:sldMk cId="373742440" sldId="2147469128"/>
            <ac:grpSpMk id="5" creationId="{0E50B794-1892-48A1-9DE5-A7ED0312C3EB}"/>
          </ac:grpSpMkLst>
        </pc:grpChg>
        <pc:grpChg chg="add mod">
          <ac:chgData name="Pernia, Gabriel Enrique" userId="9a9e0add-9322-4346-adec-d02d63be1c00" providerId="ADAL" clId="{8F6BF2BE-ABF4-4F8B-9356-C58C17DB06EB}" dt="2025-02-21T00:23:59.737" v="1493"/>
          <ac:grpSpMkLst>
            <pc:docMk/>
            <pc:sldMk cId="373742440" sldId="2147469128"/>
            <ac:grpSpMk id="11" creationId="{D337F55C-DF95-4686-2505-8AB40AECAA10}"/>
          </ac:grpSpMkLst>
        </pc:grpChg>
        <pc:grpChg chg="add mod">
          <ac:chgData name="Pernia, Gabriel Enrique" userId="9a9e0add-9322-4346-adec-d02d63be1c00" providerId="ADAL" clId="{8F6BF2BE-ABF4-4F8B-9356-C58C17DB06EB}" dt="2025-02-21T00:23:59.737" v="1493"/>
          <ac:grpSpMkLst>
            <pc:docMk/>
            <pc:sldMk cId="373742440" sldId="2147469128"/>
            <ac:grpSpMk id="17" creationId="{53CB3141-F1B8-D1C6-6132-4BC5DE52EBDA}"/>
          </ac:grpSpMkLst>
        </pc:grpChg>
        <pc:grpChg chg="mod">
          <ac:chgData name="Pernia, Gabriel Enrique" userId="9a9e0add-9322-4346-adec-d02d63be1c00" providerId="ADAL" clId="{8F6BF2BE-ABF4-4F8B-9356-C58C17DB06EB}" dt="2025-02-21T00:23:59.737" v="1493"/>
          <ac:grpSpMkLst>
            <pc:docMk/>
            <pc:sldMk cId="373742440" sldId="2147469128"/>
            <ac:grpSpMk id="19" creationId="{2132EC69-D1B8-80A0-2ABE-0117B952515A}"/>
          </ac:grpSpMkLst>
        </pc:grpChg>
        <pc:grpChg chg="add mod">
          <ac:chgData name="Pernia, Gabriel Enrique" userId="9a9e0add-9322-4346-adec-d02d63be1c00" providerId="ADAL" clId="{8F6BF2BE-ABF4-4F8B-9356-C58C17DB06EB}" dt="2025-02-21T00:23:59.737" v="1493"/>
          <ac:grpSpMkLst>
            <pc:docMk/>
            <pc:sldMk cId="373742440" sldId="2147469128"/>
            <ac:grpSpMk id="22" creationId="{5B072AB4-F126-AE7E-7215-59C5C0B8FB93}"/>
          </ac:grpSpMkLst>
        </pc:grpChg>
        <pc:grpChg chg="mod">
          <ac:chgData name="Pernia, Gabriel Enrique" userId="9a9e0add-9322-4346-adec-d02d63be1c00" providerId="ADAL" clId="{8F6BF2BE-ABF4-4F8B-9356-C58C17DB06EB}" dt="2025-02-21T00:23:59.737" v="1493"/>
          <ac:grpSpMkLst>
            <pc:docMk/>
            <pc:sldMk cId="373742440" sldId="2147469128"/>
            <ac:grpSpMk id="24" creationId="{BF7660D4-10D0-4659-8423-8206790B87F2}"/>
          </ac:grpSpMkLst>
        </pc:grpChg>
        <pc:grpChg chg="add mod">
          <ac:chgData name="Pernia, Gabriel Enrique" userId="9a9e0add-9322-4346-adec-d02d63be1c00" providerId="ADAL" clId="{8F6BF2BE-ABF4-4F8B-9356-C58C17DB06EB}" dt="2025-02-21T00:23:59.737" v="1493"/>
          <ac:grpSpMkLst>
            <pc:docMk/>
            <pc:sldMk cId="373742440" sldId="2147469128"/>
            <ac:grpSpMk id="27" creationId="{D48F9C73-7E6A-4CE1-66A8-9A39A817BE15}"/>
          </ac:grpSpMkLst>
        </pc:grpChg>
        <pc:grpChg chg="mod">
          <ac:chgData name="Pernia, Gabriel Enrique" userId="9a9e0add-9322-4346-adec-d02d63be1c00" providerId="ADAL" clId="{8F6BF2BE-ABF4-4F8B-9356-C58C17DB06EB}" dt="2025-02-21T00:23:59.737" v="1493"/>
          <ac:grpSpMkLst>
            <pc:docMk/>
            <pc:sldMk cId="373742440" sldId="2147469128"/>
            <ac:grpSpMk id="29" creationId="{D27DCFDD-2329-C02D-E1F3-BB90AD384C1B}"/>
          </ac:grpSpMkLst>
        </pc:grpChg>
        <pc:grpChg chg="add mod">
          <ac:chgData name="Pernia, Gabriel Enrique" userId="9a9e0add-9322-4346-adec-d02d63be1c00" providerId="ADAL" clId="{8F6BF2BE-ABF4-4F8B-9356-C58C17DB06EB}" dt="2025-02-21T00:23:59.737" v="1493"/>
          <ac:grpSpMkLst>
            <pc:docMk/>
            <pc:sldMk cId="373742440" sldId="2147469128"/>
            <ac:grpSpMk id="32" creationId="{B4C320F0-1FBF-4414-1BFA-31F580EB1C42}"/>
          </ac:grpSpMkLst>
        </pc:grpChg>
        <pc:grpChg chg="mod">
          <ac:chgData name="Pernia, Gabriel Enrique" userId="9a9e0add-9322-4346-adec-d02d63be1c00" providerId="ADAL" clId="{8F6BF2BE-ABF4-4F8B-9356-C58C17DB06EB}" dt="2025-02-21T00:23:59.737" v="1493"/>
          <ac:grpSpMkLst>
            <pc:docMk/>
            <pc:sldMk cId="373742440" sldId="2147469128"/>
            <ac:grpSpMk id="34" creationId="{587F1FFC-C8F0-0EBD-95E6-08B9DF8D09A0}"/>
          </ac:grpSpMkLst>
        </pc:grpChg>
        <pc:grpChg chg="add mod">
          <ac:chgData name="Pernia, Gabriel Enrique" userId="9a9e0add-9322-4346-adec-d02d63be1c00" providerId="ADAL" clId="{8F6BF2BE-ABF4-4F8B-9356-C58C17DB06EB}" dt="2025-02-21T00:23:59.737" v="1493"/>
          <ac:grpSpMkLst>
            <pc:docMk/>
            <pc:sldMk cId="373742440" sldId="2147469128"/>
            <ac:grpSpMk id="37" creationId="{498522E4-BA83-C660-1F93-4C7D03AA4CA0}"/>
          </ac:grpSpMkLst>
        </pc:grpChg>
        <pc:grpChg chg="mod">
          <ac:chgData name="Pernia, Gabriel Enrique" userId="9a9e0add-9322-4346-adec-d02d63be1c00" providerId="ADAL" clId="{8F6BF2BE-ABF4-4F8B-9356-C58C17DB06EB}" dt="2025-02-21T00:23:59.737" v="1493"/>
          <ac:grpSpMkLst>
            <pc:docMk/>
            <pc:sldMk cId="373742440" sldId="2147469128"/>
            <ac:grpSpMk id="39" creationId="{32BD2ECE-1AC6-4D1D-27AB-EDB0DE1D3167}"/>
          </ac:grpSpMkLst>
        </pc:grpChg>
        <pc:grpChg chg="add mod">
          <ac:chgData name="Pernia, Gabriel Enrique" userId="9a9e0add-9322-4346-adec-d02d63be1c00" providerId="ADAL" clId="{8F6BF2BE-ABF4-4F8B-9356-C58C17DB06EB}" dt="2025-02-21T00:23:59.737" v="1493"/>
          <ac:grpSpMkLst>
            <pc:docMk/>
            <pc:sldMk cId="373742440" sldId="2147469128"/>
            <ac:grpSpMk id="43" creationId="{966B0756-FA8D-102F-0621-2A0FE2D87B13}"/>
          </ac:grpSpMkLst>
        </pc:grpChg>
        <pc:grpChg chg="mod">
          <ac:chgData name="Pernia, Gabriel Enrique" userId="9a9e0add-9322-4346-adec-d02d63be1c00" providerId="ADAL" clId="{8F6BF2BE-ABF4-4F8B-9356-C58C17DB06EB}" dt="2025-02-21T00:23:59.737" v="1493"/>
          <ac:grpSpMkLst>
            <pc:docMk/>
            <pc:sldMk cId="373742440" sldId="2147469128"/>
            <ac:grpSpMk id="45" creationId="{76514BB0-3861-23B3-A2A9-60FBF386354B}"/>
          </ac:grpSpMkLst>
        </pc:grpChg>
        <pc:grpChg chg="add mod">
          <ac:chgData name="Pernia, Gabriel Enrique" userId="9a9e0add-9322-4346-adec-d02d63be1c00" providerId="ADAL" clId="{8F6BF2BE-ABF4-4F8B-9356-C58C17DB06EB}" dt="2025-02-21T00:23:59.737" v="1493"/>
          <ac:grpSpMkLst>
            <pc:docMk/>
            <pc:sldMk cId="373742440" sldId="2147469128"/>
            <ac:grpSpMk id="48" creationId="{8774E82A-EDAA-AB6C-B53F-4715E0871941}"/>
          </ac:grpSpMkLst>
        </pc:grpChg>
        <pc:grpChg chg="mod">
          <ac:chgData name="Pernia, Gabriel Enrique" userId="9a9e0add-9322-4346-adec-d02d63be1c00" providerId="ADAL" clId="{8F6BF2BE-ABF4-4F8B-9356-C58C17DB06EB}" dt="2025-02-21T00:23:59.737" v="1493"/>
          <ac:grpSpMkLst>
            <pc:docMk/>
            <pc:sldMk cId="373742440" sldId="2147469128"/>
            <ac:grpSpMk id="50" creationId="{34ACA03A-BC8E-FD4F-9922-FFBA82E7164D}"/>
          </ac:grpSpMkLst>
        </pc:grpChg>
        <pc:grpChg chg="add mod">
          <ac:chgData name="Pernia, Gabriel Enrique" userId="9a9e0add-9322-4346-adec-d02d63be1c00" providerId="ADAL" clId="{8F6BF2BE-ABF4-4F8B-9356-C58C17DB06EB}" dt="2025-02-21T00:23:59.737" v="1493"/>
          <ac:grpSpMkLst>
            <pc:docMk/>
            <pc:sldMk cId="373742440" sldId="2147469128"/>
            <ac:grpSpMk id="53" creationId="{1A7F8125-1E38-D3AB-B48E-A39F3589E8FD}"/>
          </ac:grpSpMkLst>
        </pc:grpChg>
        <pc:grpChg chg="mod">
          <ac:chgData name="Pernia, Gabriel Enrique" userId="9a9e0add-9322-4346-adec-d02d63be1c00" providerId="ADAL" clId="{8F6BF2BE-ABF4-4F8B-9356-C58C17DB06EB}" dt="2025-02-21T00:23:59.737" v="1493"/>
          <ac:grpSpMkLst>
            <pc:docMk/>
            <pc:sldMk cId="373742440" sldId="2147469128"/>
            <ac:grpSpMk id="55" creationId="{1D88FD58-6D27-EDD0-6A19-B24624A5622F}"/>
          </ac:grpSpMkLst>
        </pc:grpChg>
        <pc:grpChg chg="add mod">
          <ac:chgData name="Pernia, Gabriel Enrique" userId="9a9e0add-9322-4346-adec-d02d63be1c00" providerId="ADAL" clId="{8F6BF2BE-ABF4-4F8B-9356-C58C17DB06EB}" dt="2025-02-21T00:23:59.737" v="1493"/>
          <ac:grpSpMkLst>
            <pc:docMk/>
            <pc:sldMk cId="373742440" sldId="2147469128"/>
            <ac:grpSpMk id="58" creationId="{0E17E734-5C0C-2AAC-1691-EBB595796BF3}"/>
          </ac:grpSpMkLst>
        </pc:grpChg>
        <pc:grpChg chg="mod">
          <ac:chgData name="Pernia, Gabriel Enrique" userId="9a9e0add-9322-4346-adec-d02d63be1c00" providerId="ADAL" clId="{8F6BF2BE-ABF4-4F8B-9356-C58C17DB06EB}" dt="2025-02-21T00:23:59.737" v="1493"/>
          <ac:grpSpMkLst>
            <pc:docMk/>
            <pc:sldMk cId="373742440" sldId="2147469128"/>
            <ac:grpSpMk id="60" creationId="{AEDEE89A-22AA-6E9B-6DF6-C8D15CC70967}"/>
          </ac:grpSpMkLst>
        </pc:grpChg>
        <pc:grpChg chg="add mod">
          <ac:chgData name="Pernia, Gabriel Enrique" userId="9a9e0add-9322-4346-adec-d02d63be1c00" providerId="ADAL" clId="{8F6BF2BE-ABF4-4F8B-9356-C58C17DB06EB}" dt="2025-02-21T00:23:59.737" v="1493"/>
          <ac:grpSpMkLst>
            <pc:docMk/>
            <pc:sldMk cId="373742440" sldId="2147469128"/>
            <ac:grpSpMk id="63" creationId="{1D9DCF0D-E261-726D-DEEC-76F46F11AA15}"/>
          </ac:grpSpMkLst>
        </pc:grpChg>
        <pc:grpChg chg="mod">
          <ac:chgData name="Pernia, Gabriel Enrique" userId="9a9e0add-9322-4346-adec-d02d63be1c00" providerId="ADAL" clId="{8F6BF2BE-ABF4-4F8B-9356-C58C17DB06EB}" dt="2025-02-21T00:23:59.737" v="1493"/>
          <ac:grpSpMkLst>
            <pc:docMk/>
            <pc:sldMk cId="373742440" sldId="2147469128"/>
            <ac:grpSpMk id="65" creationId="{FF8BDDC0-1DFD-4803-54F2-B4B2A7A94C47}"/>
          </ac:grpSpMkLst>
        </pc:grpChg>
        <pc:grpChg chg="add mod">
          <ac:chgData name="Pernia, Gabriel Enrique" userId="9a9e0add-9322-4346-adec-d02d63be1c00" providerId="ADAL" clId="{8F6BF2BE-ABF4-4F8B-9356-C58C17DB06EB}" dt="2025-02-21T00:23:59.737" v="1493"/>
          <ac:grpSpMkLst>
            <pc:docMk/>
            <pc:sldMk cId="373742440" sldId="2147469128"/>
            <ac:grpSpMk id="68" creationId="{F4BB471F-06E4-E12D-5EB7-93B035039ACB}"/>
          </ac:grpSpMkLst>
        </pc:grpChg>
        <pc:grpChg chg="mod">
          <ac:chgData name="Pernia, Gabriel Enrique" userId="9a9e0add-9322-4346-adec-d02d63be1c00" providerId="ADAL" clId="{8F6BF2BE-ABF4-4F8B-9356-C58C17DB06EB}" dt="2025-02-21T00:23:59.737" v="1493"/>
          <ac:grpSpMkLst>
            <pc:docMk/>
            <pc:sldMk cId="373742440" sldId="2147469128"/>
            <ac:grpSpMk id="70" creationId="{27043331-D40E-CEE5-473D-C2E636A8DB44}"/>
          </ac:grpSpMkLst>
        </pc:grpChg>
        <pc:grpChg chg="add mod">
          <ac:chgData name="Pernia, Gabriel Enrique" userId="9a9e0add-9322-4346-adec-d02d63be1c00" providerId="ADAL" clId="{8F6BF2BE-ABF4-4F8B-9356-C58C17DB06EB}" dt="2025-02-21T00:23:59.737" v="1493"/>
          <ac:grpSpMkLst>
            <pc:docMk/>
            <pc:sldMk cId="373742440" sldId="2147469128"/>
            <ac:grpSpMk id="74" creationId="{67CF905A-6AC5-5210-D940-5C67568F8BB7}"/>
          </ac:grpSpMkLst>
        </pc:grpChg>
        <pc:grpChg chg="mod">
          <ac:chgData name="Pernia, Gabriel Enrique" userId="9a9e0add-9322-4346-adec-d02d63be1c00" providerId="ADAL" clId="{8F6BF2BE-ABF4-4F8B-9356-C58C17DB06EB}" dt="2025-02-21T00:23:59.737" v="1493"/>
          <ac:grpSpMkLst>
            <pc:docMk/>
            <pc:sldMk cId="373742440" sldId="2147469128"/>
            <ac:grpSpMk id="76" creationId="{1E8D40F8-3CC2-8280-5388-7B344802F377}"/>
          </ac:grpSpMkLst>
        </pc:grpChg>
        <pc:grpChg chg="add mod">
          <ac:chgData name="Pernia, Gabriel Enrique" userId="9a9e0add-9322-4346-adec-d02d63be1c00" providerId="ADAL" clId="{8F6BF2BE-ABF4-4F8B-9356-C58C17DB06EB}" dt="2025-02-21T00:23:59.737" v="1493"/>
          <ac:grpSpMkLst>
            <pc:docMk/>
            <pc:sldMk cId="373742440" sldId="2147469128"/>
            <ac:grpSpMk id="79" creationId="{7D3405A6-FB27-15C2-F5E5-52DD96C1E27D}"/>
          </ac:grpSpMkLst>
        </pc:grpChg>
        <pc:grpChg chg="mod">
          <ac:chgData name="Pernia, Gabriel Enrique" userId="9a9e0add-9322-4346-adec-d02d63be1c00" providerId="ADAL" clId="{8F6BF2BE-ABF4-4F8B-9356-C58C17DB06EB}" dt="2025-02-21T00:23:59.737" v="1493"/>
          <ac:grpSpMkLst>
            <pc:docMk/>
            <pc:sldMk cId="373742440" sldId="2147469128"/>
            <ac:grpSpMk id="81" creationId="{538EFE19-AF1E-7DDA-3A5A-36E8BDDC7A00}"/>
          </ac:grpSpMkLst>
        </pc:grpChg>
        <pc:grpChg chg="add mod">
          <ac:chgData name="Pernia, Gabriel Enrique" userId="9a9e0add-9322-4346-adec-d02d63be1c00" providerId="ADAL" clId="{8F6BF2BE-ABF4-4F8B-9356-C58C17DB06EB}" dt="2025-02-21T00:23:59.737" v="1493"/>
          <ac:grpSpMkLst>
            <pc:docMk/>
            <pc:sldMk cId="373742440" sldId="2147469128"/>
            <ac:grpSpMk id="84" creationId="{FB18F66C-1533-666F-5A0E-45B65AC02598}"/>
          </ac:grpSpMkLst>
        </pc:grpChg>
        <pc:grpChg chg="mod">
          <ac:chgData name="Pernia, Gabriel Enrique" userId="9a9e0add-9322-4346-adec-d02d63be1c00" providerId="ADAL" clId="{8F6BF2BE-ABF4-4F8B-9356-C58C17DB06EB}" dt="2025-02-21T00:23:59.737" v="1493"/>
          <ac:grpSpMkLst>
            <pc:docMk/>
            <pc:sldMk cId="373742440" sldId="2147469128"/>
            <ac:grpSpMk id="86" creationId="{26EF2483-FC7C-EEBE-612A-303F95D68B9B}"/>
          </ac:grpSpMkLst>
        </pc:grpChg>
        <pc:grpChg chg="add mod">
          <ac:chgData name="Pernia, Gabriel Enrique" userId="9a9e0add-9322-4346-adec-d02d63be1c00" providerId="ADAL" clId="{8F6BF2BE-ABF4-4F8B-9356-C58C17DB06EB}" dt="2025-02-21T00:23:59.737" v="1493"/>
          <ac:grpSpMkLst>
            <pc:docMk/>
            <pc:sldMk cId="373742440" sldId="2147469128"/>
            <ac:grpSpMk id="89" creationId="{E3F1F727-6A09-D7C9-BD1B-F97364FBD927}"/>
          </ac:grpSpMkLst>
        </pc:grpChg>
        <pc:grpChg chg="mod">
          <ac:chgData name="Pernia, Gabriel Enrique" userId="9a9e0add-9322-4346-adec-d02d63be1c00" providerId="ADAL" clId="{8F6BF2BE-ABF4-4F8B-9356-C58C17DB06EB}" dt="2025-02-21T00:23:59.737" v="1493"/>
          <ac:grpSpMkLst>
            <pc:docMk/>
            <pc:sldMk cId="373742440" sldId="2147469128"/>
            <ac:grpSpMk id="91" creationId="{05234650-2311-E4BB-70F7-B3CABFFCDEA6}"/>
          </ac:grpSpMkLst>
        </pc:grpChg>
        <pc:grpChg chg="add mod">
          <ac:chgData name="Pernia, Gabriel Enrique" userId="9a9e0add-9322-4346-adec-d02d63be1c00" providerId="ADAL" clId="{8F6BF2BE-ABF4-4F8B-9356-C58C17DB06EB}" dt="2025-02-21T00:23:59.737" v="1493"/>
          <ac:grpSpMkLst>
            <pc:docMk/>
            <pc:sldMk cId="373742440" sldId="2147469128"/>
            <ac:grpSpMk id="94" creationId="{6EEF1865-07BE-4A5D-1E1C-7C0C518B76C8}"/>
          </ac:grpSpMkLst>
        </pc:grpChg>
        <pc:grpChg chg="mod">
          <ac:chgData name="Pernia, Gabriel Enrique" userId="9a9e0add-9322-4346-adec-d02d63be1c00" providerId="ADAL" clId="{8F6BF2BE-ABF4-4F8B-9356-C58C17DB06EB}" dt="2025-02-21T00:23:59.737" v="1493"/>
          <ac:grpSpMkLst>
            <pc:docMk/>
            <pc:sldMk cId="373742440" sldId="2147469128"/>
            <ac:grpSpMk id="96" creationId="{C6DD94F6-3863-9F6B-3720-DE864D588CB5}"/>
          </ac:grpSpMkLst>
        </pc:grpChg>
        <pc:grpChg chg="add mod">
          <ac:chgData name="Pernia, Gabriel Enrique" userId="9a9e0add-9322-4346-adec-d02d63be1c00" providerId="ADAL" clId="{8F6BF2BE-ABF4-4F8B-9356-C58C17DB06EB}" dt="2025-02-21T00:23:59.737" v="1493"/>
          <ac:grpSpMkLst>
            <pc:docMk/>
            <pc:sldMk cId="373742440" sldId="2147469128"/>
            <ac:grpSpMk id="99" creationId="{65BDD60B-AA26-A551-FC1E-09715B36DF46}"/>
          </ac:grpSpMkLst>
        </pc:grpChg>
        <pc:grpChg chg="mod">
          <ac:chgData name="Pernia, Gabriel Enrique" userId="9a9e0add-9322-4346-adec-d02d63be1c00" providerId="ADAL" clId="{8F6BF2BE-ABF4-4F8B-9356-C58C17DB06EB}" dt="2025-02-21T00:23:59.737" v="1493"/>
          <ac:grpSpMkLst>
            <pc:docMk/>
            <pc:sldMk cId="373742440" sldId="2147469128"/>
            <ac:grpSpMk id="101" creationId="{3C673205-D54C-2A6B-B659-45D4E71BE730}"/>
          </ac:grpSpMkLst>
        </pc:grpChg>
        <pc:grpChg chg="add mod">
          <ac:chgData name="Pernia, Gabriel Enrique" userId="9a9e0add-9322-4346-adec-d02d63be1c00" providerId="ADAL" clId="{8F6BF2BE-ABF4-4F8B-9356-C58C17DB06EB}" dt="2025-02-21T00:23:59.737" v="1493"/>
          <ac:grpSpMkLst>
            <pc:docMk/>
            <pc:sldMk cId="373742440" sldId="2147469128"/>
            <ac:grpSpMk id="105" creationId="{9CF6D71C-4416-1055-4A13-BEB2C74F127B}"/>
          </ac:grpSpMkLst>
        </pc:grpChg>
        <pc:grpChg chg="mod">
          <ac:chgData name="Pernia, Gabriel Enrique" userId="9a9e0add-9322-4346-adec-d02d63be1c00" providerId="ADAL" clId="{8F6BF2BE-ABF4-4F8B-9356-C58C17DB06EB}" dt="2025-02-21T00:23:59.737" v="1493"/>
          <ac:grpSpMkLst>
            <pc:docMk/>
            <pc:sldMk cId="373742440" sldId="2147469128"/>
            <ac:grpSpMk id="107" creationId="{35046B58-7C7D-B7EE-F0A6-62668B824E70}"/>
          </ac:grpSpMkLst>
        </pc:grpChg>
        <pc:grpChg chg="add mod">
          <ac:chgData name="Pernia, Gabriel Enrique" userId="9a9e0add-9322-4346-adec-d02d63be1c00" providerId="ADAL" clId="{8F6BF2BE-ABF4-4F8B-9356-C58C17DB06EB}" dt="2025-02-21T00:23:59.737" v="1493"/>
          <ac:grpSpMkLst>
            <pc:docMk/>
            <pc:sldMk cId="373742440" sldId="2147469128"/>
            <ac:grpSpMk id="131" creationId="{7E578714-8306-4152-BCE3-F191E3556237}"/>
          </ac:grpSpMkLst>
        </pc:grpChg>
        <pc:grpChg chg="add mod">
          <ac:chgData name="Pernia, Gabriel Enrique" userId="9a9e0add-9322-4346-adec-d02d63be1c00" providerId="ADAL" clId="{8F6BF2BE-ABF4-4F8B-9356-C58C17DB06EB}" dt="2025-02-21T00:23:59.737" v="1493"/>
          <ac:grpSpMkLst>
            <pc:docMk/>
            <pc:sldMk cId="373742440" sldId="2147469128"/>
            <ac:grpSpMk id="138" creationId="{B0822A82-914D-C7D6-480A-92C4AD0D9FB1}"/>
          </ac:grpSpMkLst>
        </pc:grpChg>
        <pc:grpChg chg="add mod">
          <ac:chgData name="Pernia, Gabriel Enrique" userId="9a9e0add-9322-4346-adec-d02d63be1c00" providerId="ADAL" clId="{8F6BF2BE-ABF4-4F8B-9356-C58C17DB06EB}" dt="2025-02-21T00:49:41.146" v="1636" actId="207"/>
          <ac:grpSpMkLst>
            <pc:docMk/>
            <pc:sldMk cId="373742440" sldId="2147469128"/>
            <ac:grpSpMk id="158" creationId="{B644B3F4-D5A2-1BEB-47FD-964859A5C829}"/>
          </ac:grpSpMkLst>
        </pc:grpChg>
        <pc:grpChg chg="add mod">
          <ac:chgData name="Pernia, Gabriel Enrique" userId="9a9e0add-9322-4346-adec-d02d63be1c00" providerId="ADAL" clId="{8F6BF2BE-ABF4-4F8B-9356-C58C17DB06EB}" dt="2025-02-21T00:49:31.557" v="1634" actId="207"/>
          <ac:grpSpMkLst>
            <pc:docMk/>
            <pc:sldMk cId="373742440" sldId="2147469128"/>
            <ac:grpSpMk id="164" creationId="{7CCF684D-C3A9-E704-A53A-870D13DE9A0C}"/>
          </ac:grpSpMkLst>
        </pc:grpChg>
        <pc:grpChg chg="add mod">
          <ac:chgData name="Pernia, Gabriel Enrique" userId="9a9e0add-9322-4346-adec-d02d63be1c00" providerId="ADAL" clId="{8F6BF2BE-ABF4-4F8B-9356-C58C17DB06EB}" dt="2025-02-21T00:24:15.578" v="1494"/>
          <ac:grpSpMkLst>
            <pc:docMk/>
            <pc:sldMk cId="373742440" sldId="2147469128"/>
            <ac:grpSpMk id="170" creationId="{C6B81F5C-8522-A8F5-CE76-D228B2FCB74B}"/>
          </ac:grpSpMkLst>
        </pc:grpChg>
        <pc:grpChg chg="add del mod">
          <ac:chgData name="Pernia, Gabriel Enrique" userId="9a9e0add-9322-4346-adec-d02d63be1c00" providerId="ADAL" clId="{8F6BF2BE-ABF4-4F8B-9356-C58C17DB06EB}" dt="2025-02-21T00:54:31.235" v="1705" actId="478"/>
          <ac:grpSpMkLst>
            <pc:docMk/>
            <pc:sldMk cId="373742440" sldId="2147469128"/>
            <ac:grpSpMk id="176" creationId="{86813B0D-2893-5A84-3233-F8AE15851075}"/>
          </ac:grpSpMkLst>
        </pc:grpChg>
        <pc:grpChg chg="mod">
          <ac:chgData name="Pernia, Gabriel Enrique" userId="9a9e0add-9322-4346-adec-d02d63be1c00" providerId="ADAL" clId="{8F6BF2BE-ABF4-4F8B-9356-C58C17DB06EB}" dt="2025-02-21T00:24:15.578" v="1494"/>
          <ac:grpSpMkLst>
            <pc:docMk/>
            <pc:sldMk cId="373742440" sldId="2147469128"/>
            <ac:grpSpMk id="178" creationId="{A1C84CE4-1BB4-08FB-68B9-221D48FFD37E}"/>
          </ac:grpSpMkLst>
        </pc:grpChg>
        <pc:grpChg chg="add del mod">
          <ac:chgData name="Pernia, Gabriel Enrique" userId="9a9e0add-9322-4346-adec-d02d63be1c00" providerId="ADAL" clId="{8F6BF2BE-ABF4-4F8B-9356-C58C17DB06EB}" dt="2025-02-21T00:52:58.500" v="1682" actId="478"/>
          <ac:grpSpMkLst>
            <pc:docMk/>
            <pc:sldMk cId="373742440" sldId="2147469128"/>
            <ac:grpSpMk id="181" creationId="{88C6B7F4-7943-710E-6805-B39B48ABD6D7}"/>
          </ac:grpSpMkLst>
        </pc:grpChg>
        <pc:grpChg chg="del mod topLvl">
          <ac:chgData name="Pernia, Gabriel Enrique" userId="9a9e0add-9322-4346-adec-d02d63be1c00" providerId="ADAL" clId="{8F6BF2BE-ABF4-4F8B-9356-C58C17DB06EB}" dt="2025-02-21T00:53:05.391" v="1684" actId="21"/>
          <ac:grpSpMkLst>
            <pc:docMk/>
            <pc:sldMk cId="373742440" sldId="2147469128"/>
            <ac:grpSpMk id="183" creationId="{F5996C59-69C5-FED4-9103-71211757FCF3}"/>
          </ac:grpSpMkLst>
        </pc:grpChg>
        <pc:grpChg chg="add del mod">
          <ac:chgData name="Pernia, Gabriel Enrique" userId="9a9e0add-9322-4346-adec-d02d63be1c00" providerId="ADAL" clId="{8F6BF2BE-ABF4-4F8B-9356-C58C17DB06EB}" dt="2025-02-21T00:56:48.804" v="1749" actId="478"/>
          <ac:grpSpMkLst>
            <pc:docMk/>
            <pc:sldMk cId="373742440" sldId="2147469128"/>
            <ac:grpSpMk id="186" creationId="{EC1CE2DD-22C8-EDC0-AA44-8F4FE2613CEF}"/>
          </ac:grpSpMkLst>
        </pc:grpChg>
        <pc:grpChg chg="mod">
          <ac:chgData name="Pernia, Gabriel Enrique" userId="9a9e0add-9322-4346-adec-d02d63be1c00" providerId="ADAL" clId="{8F6BF2BE-ABF4-4F8B-9356-C58C17DB06EB}" dt="2025-02-21T00:24:15.578" v="1494"/>
          <ac:grpSpMkLst>
            <pc:docMk/>
            <pc:sldMk cId="373742440" sldId="2147469128"/>
            <ac:grpSpMk id="188" creationId="{E749D468-22F0-F025-E23B-EAA55599B716}"/>
          </ac:grpSpMkLst>
        </pc:grpChg>
        <pc:grpChg chg="add del mod">
          <ac:chgData name="Pernia, Gabriel Enrique" userId="9a9e0add-9322-4346-adec-d02d63be1c00" providerId="ADAL" clId="{8F6BF2BE-ABF4-4F8B-9356-C58C17DB06EB}" dt="2025-02-21T00:56:24.869" v="1738" actId="478"/>
          <ac:grpSpMkLst>
            <pc:docMk/>
            <pc:sldMk cId="373742440" sldId="2147469128"/>
            <ac:grpSpMk id="191" creationId="{CA243C9A-FAB6-8E98-3BAC-D99A20DA7367}"/>
          </ac:grpSpMkLst>
        </pc:grpChg>
        <pc:grpChg chg="del mod">
          <ac:chgData name="Pernia, Gabriel Enrique" userId="9a9e0add-9322-4346-adec-d02d63be1c00" providerId="ADAL" clId="{8F6BF2BE-ABF4-4F8B-9356-C58C17DB06EB}" dt="2025-02-21T00:56:00.947" v="1731" actId="21"/>
          <ac:grpSpMkLst>
            <pc:docMk/>
            <pc:sldMk cId="373742440" sldId="2147469128"/>
            <ac:grpSpMk id="193" creationId="{C8F79C04-1BBA-9CB0-D513-4EC015527CFF}"/>
          </ac:grpSpMkLst>
        </pc:grpChg>
        <pc:grpChg chg="add del mod">
          <ac:chgData name="Pernia, Gabriel Enrique" userId="9a9e0add-9322-4346-adec-d02d63be1c00" providerId="ADAL" clId="{8F6BF2BE-ABF4-4F8B-9356-C58C17DB06EB}" dt="2025-02-21T00:55:09.501" v="1710" actId="478"/>
          <ac:grpSpMkLst>
            <pc:docMk/>
            <pc:sldMk cId="373742440" sldId="2147469128"/>
            <ac:grpSpMk id="196" creationId="{C891469A-295F-F12E-8FA1-55FE4ED9ABD7}"/>
          </ac:grpSpMkLst>
        </pc:grpChg>
        <pc:grpChg chg="mod">
          <ac:chgData name="Pernia, Gabriel Enrique" userId="9a9e0add-9322-4346-adec-d02d63be1c00" providerId="ADAL" clId="{8F6BF2BE-ABF4-4F8B-9356-C58C17DB06EB}" dt="2025-02-21T00:24:15.578" v="1494"/>
          <ac:grpSpMkLst>
            <pc:docMk/>
            <pc:sldMk cId="373742440" sldId="2147469128"/>
            <ac:grpSpMk id="198" creationId="{979D0377-297A-11A6-6AA8-970FDF642567}"/>
          </ac:grpSpMkLst>
        </pc:grpChg>
        <pc:grpChg chg="add del mod">
          <ac:chgData name="Pernia, Gabriel Enrique" userId="9a9e0add-9322-4346-adec-d02d63be1c00" providerId="ADAL" clId="{8F6BF2BE-ABF4-4F8B-9356-C58C17DB06EB}" dt="2025-02-21T00:54:27.739" v="1702" actId="478"/>
          <ac:grpSpMkLst>
            <pc:docMk/>
            <pc:sldMk cId="373742440" sldId="2147469128"/>
            <ac:grpSpMk id="202" creationId="{85DBA024-C51B-5369-CE7A-6E51A8CDBEA8}"/>
          </ac:grpSpMkLst>
        </pc:grpChg>
        <pc:grpChg chg="mod">
          <ac:chgData name="Pernia, Gabriel Enrique" userId="9a9e0add-9322-4346-adec-d02d63be1c00" providerId="ADAL" clId="{8F6BF2BE-ABF4-4F8B-9356-C58C17DB06EB}" dt="2025-02-21T00:24:15.578" v="1494"/>
          <ac:grpSpMkLst>
            <pc:docMk/>
            <pc:sldMk cId="373742440" sldId="2147469128"/>
            <ac:grpSpMk id="204" creationId="{A0FDFD60-8DF6-64F0-FB03-333E70908090}"/>
          </ac:grpSpMkLst>
        </pc:grpChg>
        <pc:grpChg chg="add del mod">
          <ac:chgData name="Pernia, Gabriel Enrique" userId="9a9e0add-9322-4346-adec-d02d63be1c00" providerId="ADAL" clId="{8F6BF2BE-ABF4-4F8B-9356-C58C17DB06EB}" dt="2025-02-21T00:54:31.930" v="1706" actId="478"/>
          <ac:grpSpMkLst>
            <pc:docMk/>
            <pc:sldMk cId="373742440" sldId="2147469128"/>
            <ac:grpSpMk id="207" creationId="{D99D41EA-EA5F-D413-18E2-E4E01BF70BCE}"/>
          </ac:grpSpMkLst>
        </pc:grpChg>
        <pc:grpChg chg="mod">
          <ac:chgData name="Pernia, Gabriel Enrique" userId="9a9e0add-9322-4346-adec-d02d63be1c00" providerId="ADAL" clId="{8F6BF2BE-ABF4-4F8B-9356-C58C17DB06EB}" dt="2025-02-21T00:24:15.578" v="1494"/>
          <ac:grpSpMkLst>
            <pc:docMk/>
            <pc:sldMk cId="373742440" sldId="2147469128"/>
            <ac:grpSpMk id="209" creationId="{02FBAC75-1942-2105-2559-705F34777168}"/>
          </ac:grpSpMkLst>
        </pc:grpChg>
        <pc:grpChg chg="add del mod">
          <ac:chgData name="Pernia, Gabriel Enrique" userId="9a9e0add-9322-4346-adec-d02d63be1c00" providerId="ADAL" clId="{8F6BF2BE-ABF4-4F8B-9356-C58C17DB06EB}" dt="2025-02-21T00:54:29.225" v="1703" actId="478"/>
          <ac:grpSpMkLst>
            <pc:docMk/>
            <pc:sldMk cId="373742440" sldId="2147469128"/>
            <ac:grpSpMk id="212" creationId="{8BF86D3B-72A9-D4BA-BF22-65071F93F7EC}"/>
          </ac:grpSpMkLst>
        </pc:grpChg>
        <pc:grpChg chg="mod">
          <ac:chgData name="Pernia, Gabriel Enrique" userId="9a9e0add-9322-4346-adec-d02d63be1c00" providerId="ADAL" clId="{8F6BF2BE-ABF4-4F8B-9356-C58C17DB06EB}" dt="2025-02-21T00:24:15.578" v="1494"/>
          <ac:grpSpMkLst>
            <pc:docMk/>
            <pc:sldMk cId="373742440" sldId="2147469128"/>
            <ac:grpSpMk id="214" creationId="{470B7624-BBDC-45E7-52E1-B382767D85FB}"/>
          </ac:grpSpMkLst>
        </pc:grpChg>
        <pc:grpChg chg="add del mod">
          <ac:chgData name="Pernia, Gabriel Enrique" userId="9a9e0add-9322-4346-adec-d02d63be1c00" providerId="ADAL" clId="{8F6BF2BE-ABF4-4F8B-9356-C58C17DB06EB}" dt="2025-02-21T00:56:44.525" v="1746" actId="478"/>
          <ac:grpSpMkLst>
            <pc:docMk/>
            <pc:sldMk cId="373742440" sldId="2147469128"/>
            <ac:grpSpMk id="217" creationId="{1904C76E-EC12-60EE-E7AE-CD81FD694C07}"/>
          </ac:grpSpMkLst>
        </pc:grpChg>
        <pc:grpChg chg="add del mod topLvl">
          <ac:chgData name="Pernia, Gabriel Enrique" userId="9a9e0add-9322-4346-adec-d02d63be1c00" providerId="ADAL" clId="{8F6BF2BE-ABF4-4F8B-9356-C58C17DB06EB}" dt="2025-02-21T00:57:08.311" v="1753" actId="21"/>
          <ac:grpSpMkLst>
            <pc:docMk/>
            <pc:sldMk cId="373742440" sldId="2147469128"/>
            <ac:grpSpMk id="219" creationId="{59F05DB5-8B4C-B201-59AC-B7E518D3B88E}"/>
          </ac:grpSpMkLst>
        </pc:grpChg>
        <pc:grpChg chg="add del mod">
          <ac:chgData name="Pernia, Gabriel Enrique" userId="9a9e0add-9322-4346-adec-d02d63be1c00" providerId="ADAL" clId="{8F6BF2BE-ABF4-4F8B-9356-C58C17DB06EB}" dt="2025-02-21T00:55:49.653" v="1725" actId="478"/>
          <ac:grpSpMkLst>
            <pc:docMk/>
            <pc:sldMk cId="373742440" sldId="2147469128"/>
            <ac:grpSpMk id="222" creationId="{02DDD0DA-CF8B-86D9-798E-92489D4BC458}"/>
          </ac:grpSpMkLst>
        </pc:grpChg>
        <pc:grpChg chg="mod">
          <ac:chgData name="Pernia, Gabriel Enrique" userId="9a9e0add-9322-4346-adec-d02d63be1c00" providerId="ADAL" clId="{8F6BF2BE-ABF4-4F8B-9356-C58C17DB06EB}" dt="2025-02-21T00:24:15.578" v="1494"/>
          <ac:grpSpMkLst>
            <pc:docMk/>
            <pc:sldMk cId="373742440" sldId="2147469128"/>
            <ac:grpSpMk id="224" creationId="{5D10683C-507E-7690-421A-96EF2CC02D51}"/>
          </ac:grpSpMkLst>
        </pc:grpChg>
        <pc:grpChg chg="add del mod">
          <ac:chgData name="Pernia, Gabriel Enrique" userId="9a9e0add-9322-4346-adec-d02d63be1c00" providerId="ADAL" clId="{8F6BF2BE-ABF4-4F8B-9356-C58C17DB06EB}" dt="2025-02-21T00:55:08.739" v="1709" actId="478"/>
          <ac:grpSpMkLst>
            <pc:docMk/>
            <pc:sldMk cId="373742440" sldId="2147469128"/>
            <ac:grpSpMk id="227" creationId="{1903094C-C644-85AF-8530-3B84EBD6A122}"/>
          </ac:grpSpMkLst>
        </pc:grpChg>
        <pc:grpChg chg="mod">
          <ac:chgData name="Pernia, Gabriel Enrique" userId="9a9e0add-9322-4346-adec-d02d63be1c00" providerId="ADAL" clId="{8F6BF2BE-ABF4-4F8B-9356-C58C17DB06EB}" dt="2025-02-21T00:24:15.578" v="1494"/>
          <ac:grpSpMkLst>
            <pc:docMk/>
            <pc:sldMk cId="373742440" sldId="2147469128"/>
            <ac:grpSpMk id="229" creationId="{F05BC3EA-78A4-D69B-CACF-E4F703857609}"/>
          </ac:grpSpMkLst>
        </pc:grpChg>
        <pc:grpChg chg="add mod">
          <ac:chgData name="Pernia, Gabriel Enrique" userId="9a9e0add-9322-4346-adec-d02d63be1c00" providerId="ADAL" clId="{8F6BF2BE-ABF4-4F8B-9356-C58C17DB06EB}" dt="2025-02-21T00:55:23.117" v="1714" actId="1076"/>
          <ac:grpSpMkLst>
            <pc:docMk/>
            <pc:sldMk cId="373742440" sldId="2147469128"/>
            <ac:grpSpMk id="233" creationId="{EB7ECFF7-6B50-F65D-3B86-4C12410F4FEE}"/>
          </ac:grpSpMkLst>
        </pc:grpChg>
        <pc:grpChg chg="mod">
          <ac:chgData name="Pernia, Gabriel Enrique" userId="9a9e0add-9322-4346-adec-d02d63be1c00" providerId="ADAL" clId="{8F6BF2BE-ABF4-4F8B-9356-C58C17DB06EB}" dt="2025-02-21T00:51:58.188" v="1665" actId="207"/>
          <ac:grpSpMkLst>
            <pc:docMk/>
            <pc:sldMk cId="373742440" sldId="2147469128"/>
            <ac:grpSpMk id="235" creationId="{1DEE813C-3957-C9ED-45BF-5B72CCF69E70}"/>
          </ac:grpSpMkLst>
        </pc:grpChg>
        <pc:grpChg chg="add del mod">
          <ac:chgData name="Pernia, Gabriel Enrique" userId="9a9e0add-9322-4346-adec-d02d63be1c00" providerId="ADAL" clId="{8F6BF2BE-ABF4-4F8B-9356-C58C17DB06EB}" dt="2025-02-21T00:53:59.603" v="1697" actId="478"/>
          <ac:grpSpMkLst>
            <pc:docMk/>
            <pc:sldMk cId="373742440" sldId="2147469128"/>
            <ac:grpSpMk id="238" creationId="{7FFEF799-B1BC-826D-721E-C221E6EE4027}"/>
          </ac:grpSpMkLst>
        </pc:grpChg>
        <pc:grpChg chg="del mod topLvl">
          <ac:chgData name="Pernia, Gabriel Enrique" userId="9a9e0add-9322-4346-adec-d02d63be1c00" providerId="ADAL" clId="{8F6BF2BE-ABF4-4F8B-9356-C58C17DB06EB}" dt="2025-02-21T00:54:30.426" v="1704" actId="478"/>
          <ac:grpSpMkLst>
            <pc:docMk/>
            <pc:sldMk cId="373742440" sldId="2147469128"/>
            <ac:grpSpMk id="240" creationId="{6B0A7D2D-E617-EA81-CA78-8351A3D1BB37}"/>
          </ac:grpSpMkLst>
        </pc:grpChg>
        <pc:grpChg chg="add mod">
          <ac:chgData name="Pernia, Gabriel Enrique" userId="9a9e0add-9322-4346-adec-d02d63be1c00" providerId="ADAL" clId="{8F6BF2BE-ABF4-4F8B-9356-C58C17DB06EB}" dt="2025-02-21T00:50:02.256" v="1639" actId="207"/>
          <ac:grpSpMkLst>
            <pc:docMk/>
            <pc:sldMk cId="373742440" sldId="2147469128"/>
            <ac:grpSpMk id="243" creationId="{D6507F2E-4955-6E18-1B48-00147A8B2BFC}"/>
          </ac:grpSpMkLst>
        </pc:grpChg>
        <pc:grpChg chg="mod">
          <ac:chgData name="Pernia, Gabriel Enrique" userId="9a9e0add-9322-4346-adec-d02d63be1c00" providerId="ADAL" clId="{8F6BF2BE-ABF4-4F8B-9356-C58C17DB06EB}" dt="2025-02-21T00:50:02.256" v="1639" actId="207"/>
          <ac:grpSpMkLst>
            <pc:docMk/>
            <pc:sldMk cId="373742440" sldId="2147469128"/>
            <ac:grpSpMk id="245" creationId="{2CCBF79E-E365-3385-7548-63BEA6766D2A}"/>
          </ac:grpSpMkLst>
        </pc:grpChg>
        <pc:grpChg chg="add del mod">
          <ac:chgData name="Pernia, Gabriel Enrique" userId="9a9e0add-9322-4346-adec-d02d63be1c00" providerId="ADAL" clId="{8F6BF2BE-ABF4-4F8B-9356-C58C17DB06EB}" dt="2025-02-21T00:56:38.164" v="1744" actId="478"/>
          <ac:grpSpMkLst>
            <pc:docMk/>
            <pc:sldMk cId="373742440" sldId="2147469128"/>
            <ac:grpSpMk id="248" creationId="{675CA05B-E71B-2FB3-5A31-A75D17628B63}"/>
          </ac:grpSpMkLst>
        </pc:grpChg>
        <pc:grpChg chg="del mod">
          <ac:chgData name="Pernia, Gabriel Enrique" userId="9a9e0add-9322-4346-adec-d02d63be1c00" providerId="ADAL" clId="{8F6BF2BE-ABF4-4F8B-9356-C58C17DB06EB}" dt="2025-02-21T00:56:35.812" v="1742" actId="478"/>
          <ac:grpSpMkLst>
            <pc:docMk/>
            <pc:sldMk cId="373742440" sldId="2147469128"/>
            <ac:grpSpMk id="250" creationId="{D77098CC-EE42-E816-4C97-7A93C7D525B7}"/>
          </ac:grpSpMkLst>
        </pc:grpChg>
        <pc:grpChg chg="add del mod">
          <ac:chgData name="Pernia, Gabriel Enrique" userId="9a9e0add-9322-4346-adec-d02d63be1c00" providerId="ADAL" clId="{8F6BF2BE-ABF4-4F8B-9356-C58C17DB06EB}" dt="2025-02-21T00:55:48.948" v="1724" actId="478"/>
          <ac:grpSpMkLst>
            <pc:docMk/>
            <pc:sldMk cId="373742440" sldId="2147469128"/>
            <ac:grpSpMk id="253" creationId="{1D1912D5-DFDF-7816-A37A-55A09931CF3F}"/>
          </ac:grpSpMkLst>
        </pc:grpChg>
        <pc:grpChg chg="mod">
          <ac:chgData name="Pernia, Gabriel Enrique" userId="9a9e0add-9322-4346-adec-d02d63be1c00" providerId="ADAL" clId="{8F6BF2BE-ABF4-4F8B-9356-C58C17DB06EB}" dt="2025-02-21T00:24:15.578" v="1494"/>
          <ac:grpSpMkLst>
            <pc:docMk/>
            <pc:sldMk cId="373742440" sldId="2147469128"/>
            <ac:grpSpMk id="255" creationId="{854EF7E8-5232-FA98-A935-3CB8AB370166}"/>
          </ac:grpSpMkLst>
        </pc:grpChg>
        <pc:grpChg chg="add del mod">
          <ac:chgData name="Pernia, Gabriel Enrique" userId="9a9e0add-9322-4346-adec-d02d63be1c00" providerId="ADAL" clId="{8F6BF2BE-ABF4-4F8B-9356-C58C17DB06EB}" dt="2025-02-21T00:55:07.203" v="1708" actId="478"/>
          <ac:grpSpMkLst>
            <pc:docMk/>
            <pc:sldMk cId="373742440" sldId="2147469128"/>
            <ac:grpSpMk id="258" creationId="{92D40E12-D1E5-6EA6-2F14-20BA6A380B05}"/>
          </ac:grpSpMkLst>
        </pc:grpChg>
        <pc:grpChg chg="del mod topLvl">
          <ac:chgData name="Pernia, Gabriel Enrique" userId="9a9e0add-9322-4346-adec-d02d63be1c00" providerId="ADAL" clId="{8F6BF2BE-ABF4-4F8B-9356-C58C17DB06EB}" dt="2025-02-21T00:55:45.034" v="1722" actId="478"/>
          <ac:grpSpMkLst>
            <pc:docMk/>
            <pc:sldMk cId="373742440" sldId="2147469128"/>
            <ac:grpSpMk id="260" creationId="{62B40865-A8CA-547A-627B-A66DCFDE1980}"/>
          </ac:grpSpMkLst>
        </pc:grpChg>
        <pc:grpChg chg="add del mod">
          <ac:chgData name="Pernia, Gabriel Enrique" userId="9a9e0add-9322-4346-adec-d02d63be1c00" providerId="ADAL" clId="{8F6BF2BE-ABF4-4F8B-9356-C58C17DB06EB}" dt="2025-02-21T00:52:10.348" v="1668" actId="478"/>
          <ac:grpSpMkLst>
            <pc:docMk/>
            <pc:sldMk cId="373742440" sldId="2147469128"/>
            <ac:grpSpMk id="264" creationId="{C51A86D1-33C3-BCB6-1F2A-093FC9E4C7DE}"/>
          </ac:grpSpMkLst>
        </pc:grpChg>
        <pc:grpChg chg="mod topLvl">
          <ac:chgData name="Pernia, Gabriel Enrique" userId="9a9e0add-9322-4346-adec-d02d63be1c00" providerId="ADAL" clId="{8F6BF2BE-ABF4-4F8B-9356-C58C17DB06EB}" dt="2025-02-21T00:52:29.780" v="1674" actId="1076"/>
          <ac:grpSpMkLst>
            <pc:docMk/>
            <pc:sldMk cId="373742440" sldId="2147469128"/>
            <ac:grpSpMk id="266" creationId="{12705088-A0E4-D820-164E-1A5455FE54C3}"/>
          </ac:grpSpMkLst>
        </pc:grpChg>
        <pc:grpChg chg="add mod">
          <ac:chgData name="Pernia, Gabriel Enrique" userId="9a9e0add-9322-4346-adec-d02d63be1c00" providerId="ADAL" clId="{8F6BF2BE-ABF4-4F8B-9356-C58C17DB06EB}" dt="2025-02-21T00:24:15.578" v="1494"/>
          <ac:grpSpMkLst>
            <pc:docMk/>
            <pc:sldMk cId="373742440" sldId="2147469128"/>
            <ac:grpSpMk id="290" creationId="{318D20A8-F4ED-CB82-AF7E-95AADD511C9D}"/>
          </ac:grpSpMkLst>
        </pc:grpChg>
        <pc:grpChg chg="add mod">
          <ac:chgData name="Pernia, Gabriel Enrique" userId="9a9e0add-9322-4346-adec-d02d63be1c00" providerId="ADAL" clId="{8F6BF2BE-ABF4-4F8B-9356-C58C17DB06EB}" dt="2025-02-21T00:24:15.578" v="1494"/>
          <ac:grpSpMkLst>
            <pc:docMk/>
            <pc:sldMk cId="373742440" sldId="2147469128"/>
            <ac:grpSpMk id="297" creationId="{281CEB10-DD99-7B08-0B14-9EA089FF5757}"/>
          </ac:grpSpMkLst>
        </pc:grpChg>
        <pc:grpChg chg="add mod">
          <ac:chgData name="Pernia, Gabriel Enrique" userId="9a9e0add-9322-4346-adec-d02d63be1c00" providerId="ADAL" clId="{8F6BF2BE-ABF4-4F8B-9356-C58C17DB06EB}" dt="2025-02-21T00:52:47.163" v="1679" actId="1076"/>
          <ac:grpSpMkLst>
            <pc:docMk/>
            <pc:sldMk cId="373742440" sldId="2147469128"/>
            <ac:grpSpMk id="318" creationId="{A1BEAB66-D369-B166-E525-049857EB037F}"/>
          </ac:grpSpMkLst>
        </pc:grpChg>
        <pc:grpChg chg="del mod">
          <ac:chgData name="Pernia, Gabriel Enrique" userId="9a9e0add-9322-4346-adec-d02d63be1c00" providerId="ADAL" clId="{8F6BF2BE-ABF4-4F8B-9356-C58C17DB06EB}" dt="2025-02-21T00:54:25.963" v="1701" actId="478"/>
          <ac:grpSpMkLst>
            <pc:docMk/>
            <pc:sldMk cId="373742440" sldId="2147469128"/>
            <ac:grpSpMk id="320" creationId="{AFE23D7D-B468-BD02-3B5D-9B17DF2300A4}"/>
          </ac:grpSpMkLst>
        </pc:grpChg>
        <pc:grpChg chg="add mod">
          <ac:chgData name="Pernia, Gabriel Enrique" userId="9a9e0add-9322-4346-adec-d02d63be1c00" providerId="ADAL" clId="{8F6BF2BE-ABF4-4F8B-9356-C58C17DB06EB}" dt="2025-02-21T00:53:09.827" v="1686" actId="1076"/>
          <ac:grpSpMkLst>
            <pc:docMk/>
            <pc:sldMk cId="373742440" sldId="2147469128"/>
            <ac:grpSpMk id="324" creationId="{F5996C59-69C5-FED4-9103-71211757FCF3}"/>
          </ac:grpSpMkLst>
        </pc:grpChg>
        <pc:grpChg chg="add mod">
          <ac:chgData name="Pernia, Gabriel Enrique" userId="9a9e0add-9322-4346-adec-d02d63be1c00" providerId="ADAL" clId="{8F6BF2BE-ABF4-4F8B-9356-C58C17DB06EB}" dt="2025-02-21T00:54:07.444" v="1699" actId="1076"/>
          <ac:grpSpMkLst>
            <pc:docMk/>
            <pc:sldMk cId="373742440" sldId="2147469128"/>
            <ac:grpSpMk id="327" creationId="{641AD269-D658-4AF3-3E01-A27DA0E52152}"/>
          </ac:grpSpMkLst>
        </pc:grpChg>
        <pc:grpChg chg="add mod">
          <ac:chgData name="Pernia, Gabriel Enrique" userId="9a9e0add-9322-4346-adec-d02d63be1c00" providerId="ADAL" clId="{8F6BF2BE-ABF4-4F8B-9356-C58C17DB06EB}" dt="2025-02-21T00:55:42.443" v="1721" actId="1076"/>
          <ac:grpSpMkLst>
            <pc:docMk/>
            <pc:sldMk cId="373742440" sldId="2147469128"/>
            <ac:grpSpMk id="333" creationId="{26F4785E-EFBE-F586-4287-96693FFC9049}"/>
          </ac:grpSpMkLst>
        </pc:grpChg>
        <pc:cxnChg chg="add mod">
          <ac:chgData name="Pernia, Gabriel Enrique" userId="9a9e0add-9322-4346-adec-d02d63be1c00" providerId="ADAL" clId="{8F6BF2BE-ABF4-4F8B-9356-C58C17DB06EB}" dt="2025-02-21T00:23:59.737" v="1493"/>
          <ac:cxnSpMkLst>
            <pc:docMk/>
            <pc:sldMk cId="373742440" sldId="2147469128"/>
            <ac:cxnSpMk id="129" creationId="{A8FE5529-DBD3-2D98-29EE-4A028C4537EA}"/>
          </ac:cxnSpMkLst>
        </pc:cxnChg>
        <pc:cxnChg chg="add mod">
          <ac:chgData name="Pernia, Gabriel Enrique" userId="9a9e0add-9322-4346-adec-d02d63be1c00" providerId="ADAL" clId="{8F6BF2BE-ABF4-4F8B-9356-C58C17DB06EB}" dt="2025-02-21T00:24:15.578" v="1494"/>
          <ac:cxnSpMkLst>
            <pc:docMk/>
            <pc:sldMk cId="373742440" sldId="2147469128"/>
            <ac:cxnSpMk id="288" creationId="{3A090F9A-3C08-F128-6588-D0BC971D546A}"/>
          </ac:cxnSpMkLst>
        </pc:cxnChg>
      </pc:sldChg>
      <pc:sldChg chg="addSp modSp add mod replId">
        <pc:chgData name="Pernia, Gabriel Enrique" userId="9a9e0add-9322-4346-adec-d02d63be1c00" providerId="ADAL" clId="{8F6BF2BE-ABF4-4F8B-9356-C58C17DB06EB}" dt="2025-02-21T00:26:54.838" v="1524" actId="207"/>
        <pc:sldMkLst>
          <pc:docMk/>
          <pc:sldMk cId="252668108" sldId="2147469129"/>
        </pc:sldMkLst>
        <pc:spChg chg="mod">
          <ac:chgData name="Pernia, Gabriel Enrique" userId="9a9e0add-9322-4346-adec-d02d63be1c00" providerId="ADAL" clId="{8F6BF2BE-ABF4-4F8B-9356-C58C17DB06EB}" dt="2025-02-21T00:26:45.938" v="1522" actId="1076"/>
          <ac:spMkLst>
            <pc:docMk/>
            <pc:sldMk cId="252668108" sldId="2147469129"/>
            <ac:spMk id="3" creationId="{72E51298-7922-CDB9-C714-5252F351DFD9}"/>
          </ac:spMkLst>
        </pc:spChg>
        <pc:spChg chg="add mod">
          <ac:chgData name="Pernia, Gabriel Enrique" userId="9a9e0add-9322-4346-adec-d02d63be1c00" providerId="ADAL" clId="{8F6BF2BE-ABF4-4F8B-9356-C58C17DB06EB}" dt="2025-02-21T00:26:54.838" v="1524" actId="207"/>
          <ac:spMkLst>
            <pc:docMk/>
            <pc:sldMk cId="252668108" sldId="2147469129"/>
            <ac:spMk id="4" creationId="{B3ABDF8F-3802-96FC-DF80-CCEB809D5620}"/>
          </ac:spMkLst>
        </pc:spChg>
        <pc:spChg chg="add mod">
          <ac:chgData name="Pernia, Gabriel Enrique" userId="9a9e0add-9322-4346-adec-d02d63be1c00" providerId="ADAL" clId="{8F6BF2BE-ABF4-4F8B-9356-C58C17DB06EB}" dt="2025-02-21T00:26:54.838" v="1524" actId="207"/>
          <ac:spMkLst>
            <pc:docMk/>
            <pc:sldMk cId="252668108" sldId="2147469129"/>
            <ac:spMk id="5" creationId="{8BE70165-B5F9-26D7-C13C-5F99C0DA9CDF}"/>
          </ac:spMkLst>
        </pc:spChg>
        <pc:spChg chg="add mod">
          <ac:chgData name="Pernia, Gabriel Enrique" userId="9a9e0add-9322-4346-adec-d02d63be1c00" providerId="ADAL" clId="{8F6BF2BE-ABF4-4F8B-9356-C58C17DB06EB}" dt="2025-02-21T00:26:54.838" v="1524" actId="207"/>
          <ac:spMkLst>
            <pc:docMk/>
            <pc:sldMk cId="252668108" sldId="2147469129"/>
            <ac:spMk id="6" creationId="{191A606E-DF00-D192-3452-7A4D023BA324}"/>
          </ac:spMkLst>
        </pc:spChg>
        <pc:spChg chg="add mod">
          <ac:chgData name="Pernia, Gabriel Enrique" userId="9a9e0add-9322-4346-adec-d02d63be1c00" providerId="ADAL" clId="{8F6BF2BE-ABF4-4F8B-9356-C58C17DB06EB}" dt="2025-02-21T00:26:54.838" v="1524" actId="207"/>
          <ac:spMkLst>
            <pc:docMk/>
            <pc:sldMk cId="252668108" sldId="2147469129"/>
            <ac:spMk id="7" creationId="{B89611CD-0A43-E02A-6F9E-7C9D4A05CB99}"/>
          </ac:spMkLst>
        </pc:spChg>
        <pc:spChg chg="add mod">
          <ac:chgData name="Pernia, Gabriel Enrique" userId="9a9e0add-9322-4346-adec-d02d63be1c00" providerId="ADAL" clId="{8F6BF2BE-ABF4-4F8B-9356-C58C17DB06EB}" dt="2025-02-21T00:26:54.838" v="1524" actId="207"/>
          <ac:spMkLst>
            <pc:docMk/>
            <pc:sldMk cId="252668108" sldId="2147469129"/>
            <ac:spMk id="8" creationId="{69B3513C-89BE-A733-3F27-00BD7E092A2D}"/>
          </ac:spMkLst>
        </pc:spChg>
        <pc:spChg chg="add mod">
          <ac:chgData name="Pernia, Gabriel Enrique" userId="9a9e0add-9322-4346-adec-d02d63be1c00" providerId="ADAL" clId="{8F6BF2BE-ABF4-4F8B-9356-C58C17DB06EB}" dt="2025-02-21T00:26:54.838" v="1524" actId="207"/>
          <ac:spMkLst>
            <pc:docMk/>
            <pc:sldMk cId="252668108" sldId="2147469129"/>
            <ac:spMk id="9" creationId="{7F399B04-FA8F-07B3-54A3-2066D573A698}"/>
          </ac:spMkLst>
        </pc:spChg>
        <pc:spChg chg="add mod">
          <ac:chgData name="Pernia, Gabriel Enrique" userId="9a9e0add-9322-4346-adec-d02d63be1c00" providerId="ADAL" clId="{8F6BF2BE-ABF4-4F8B-9356-C58C17DB06EB}" dt="2025-02-21T00:26:54.838" v="1524" actId="207"/>
          <ac:spMkLst>
            <pc:docMk/>
            <pc:sldMk cId="252668108" sldId="2147469129"/>
            <ac:spMk id="10" creationId="{32AB0CC7-C3FD-CECE-3D82-2B469380F0B9}"/>
          </ac:spMkLst>
        </pc:spChg>
        <pc:spChg chg="add mod">
          <ac:chgData name="Pernia, Gabriel Enrique" userId="9a9e0add-9322-4346-adec-d02d63be1c00" providerId="ADAL" clId="{8F6BF2BE-ABF4-4F8B-9356-C58C17DB06EB}" dt="2025-02-21T00:26:54.838" v="1524" actId="207"/>
          <ac:spMkLst>
            <pc:docMk/>
            <pc:sldMk cId="252668108" sldId="2147469129"/>
            <ac:spMk id="12" creationId="{5962CB87-2A7D-819C-DABC-540DD7BB85F0}"/>
          </ac:spMkLst>
        </pc:spChg>
        <pc:spChg chg="add mod">
          <ac:chgData name="Pernia, Gabriel Enrique" userId="9a9e0add-9322-4346-adec-d02d63be1c00" providerId="ADAL" clId="{8F6BF2BE-ABF4-4F8B-9356-C58C17DB06EB}" dt="2025-02-21T00:26:54.838" v="1524" actId="207"/>
          <ac:spMkLst>
            <pc:docMk/>
            <pc:sldMk cId="252668108" sldId="2147469129"/>
            <ac:spMk id="13" creationId="{B752D940-477F-706E-B7F9-D67A5E41F4E6}"/>
          </ac:spMkLst>
        </pc:spChg>
        <pc:spChg chg="add mod">
          <ac:chgData name="Pernia, Gabriel Enrique" userId="9a9e0add-9322-4346-adec-d02d63be1c00" providerId="ADAL" clId="{8F6BF2BE-ABF4-4F8B-9356-C58C17DB06EB}" dt="2025-02-21T00:26:54.838" v="1524" actId="207"/>
          <ac:spMkLst>
            <pc:docMk/>
            <pc:sldMk cId="252668108" sldId="2147469129"/>
            <ac:spMk id="14" creationId="{5DA1DC74-B9B9-521E-C868-AF33818077D6}"/>
          </ac:spMkLst>
        </pc:spChg>
        <pc:spChg chg="add mod">
          <ac:chgData name="Pernia, Gabriel Enrique" userId="9a9e0add-9322-4346-adec-d02d63be1c00" providerId="ADAL" clId="{8F6BF2BE-ABF4-4F8B-9356-C58C17DB06EB}" dt="2025-02-21T00:26:54.838" v="1524" actId="207"/>
          <ac:spMkLst>
            <pc:docMk/>
            <pc:sldMk cId="252668108" sldId="2147469129"/>
            <ac:spMk id="15" creationId="{3CF7773E-C3EE-0A68-8813-39A2DCA3F046}"/>
          </ac:spMkLst>
        </pc:spChg>
        <pc:picChg chg="add mod">
          <ac:chgData name="Pernia, Gabriel Enrique" userId="9a9e0add-9322-4346-adec-d02d63be1c00" providerId="ADAL" clId="{8F6BF2BE-ABF4-4F8B-9356-C58C17DB06EB}" dt="2025-02-21T00:26:41.105" v="1520"/>
          <ac:picMkLst>
            <pc:docMk/>
            <pc:sldMk cId="252668108" sldId="2147469129"/>
            <ac:picMk id="11" creationId="{3547B118-0456-C439-A23F-80547C079376}"/>
          </ac:picMkLst>
        </pc:picChg>
        <pc:picChg chg="add mod">
          <ac:chgData name="Pernia, Gabriel Enrique" userId="9a9e0add-9322-4346-adec-d02d63be1c00" providerId="ADAL" clId="{8F6BF2BE-ABF4-4F8B-9356-C58C17DB06EB}" dt="2025-02-21T00:26:41.105" v="1520"/>
          <ac:picMkLst>
            <pc:docMk/>
            <pc:sldMk cId="252668108" sldId="2147469129"/>
            <ac:picMk id="16" creationId="{D773251F-5BC1-74D1-E33B-BAE5B380EC39}"/>
          </ac:picMkLst>
        </pc:picChg>
        <pc:picChg chg="add mod">
          <ac:chgData name="Pernia, Gabriel Enrique" userId="9a9e0add-9322-4346-adec-d02d63be1c00" providerId="ADAL" clId="{8F6BF2BE-ABF4-4F8B-9356-C58C17DB06EB}" dt="2025-02-21T00:26:41.105" v="1520"/>
          <ac:picMkLst>
            <pc:docMk/>
            <pc:sldMk cId="252668108" sldId="2147469129"/>
            <ac:picMk id="17" creationId="{3BB5706E-F19D-BB43-2292-9885E874AD36}"/>
          </ac:picMkLst>
        </pc:picChg>
        <pc:cxnChg chg="add mod">
          <ac:chgData name="Pernia, Gabriel Enrique" userId="9a9e0add-9322-4346-adec-d02d63be1c00" providerId="ADAL" clId="{8F6BF2BE-ABF4-4F8B-9356-C58C17DB06EB}" dt="2025-02-21T00:26:41.105" v="1520"/>
          <ac:cxnSpMkLst>
            <pc:docMk/>
            <pc:sldMk cId="252668108" sldId="2147469129"/>
            <ac:cxnSpMk id="2" creationId="{CB9F80DF-5A33-A683-4EE2-DD208AC0294A}"/>
          </ac:cxnSpMkLst>
        </pc:cxnChg>
      </pc:sldChg>
      <pc:sldChg chg="modSp add mod">
        <pc:chgData name="Pernia, Gabriel Enrique" userId="9a9e0add-9322-4346-adec-d02d63be1c00" providerId="ADAL" clId="{8F6BF2BE-ABF4-4F8B-9356-C58C17DB06EB}" dt="2025-02-20T21:47:14.640" v="1277"/>
        <pc:sldMkLst>
          <pc:docMk/>
          <pc:sldMk cId="206844083" sldId="2147469130"/>
        </pc:sldMkLst>
        <pc:spChg chg="mod">
          <ac:chgData name="Pernia, Gabriel Enrique" userId="9a9e0add-9322-4346-adec-d02d63be1c00" providerId="ADAL" clId="{8F6BF2BE-ABF4-4F8B-9356-C58C17DB06EB}" dt="2025-02-20T21:45:27.408" v="1247"/>
          <ac:spMkLst>
            <pc:docMk/>
            <pc:sldMk cId="206844083" sldId="2147469130"/>
            <ac:spMk id="3" creationId="{72E51298-7922-CDB9-C714-5252F351DFD9}"/>
          </ac:spMkLst>
        </pc:spChg>
        <pc:spChg chg="mod">
          <ac:chgData name="Pernia, Gabriel Enrique" userId="9a9e0add-9322-4346-adec-d02d63be1c00" providerId="ADAL" clId="{8F6BF2BE-ABF4-4F8B-9356-C58C17DB06EB}" dt="2025-02-20T21:46:10.702" v="1262" actId="1076"/>
          <ac:spMkLst>
            <pc:docMk/>
            <pc:sldMk cId="206844083" sldId="2147469130"/>
            <ac:spMk id="4" creationId="{A37BF584-7D3C-18B8-6167-ABE51FECE2C4}"/>
          </ac:spMkLst>
        </pc:spChg>
        <pc:spChg chg="mod">
          <ac:chgData name="Pernia, Gabriel Enrique" userId="9a9e0add-9322-4346-adec-d02d63be1c00" providerId="ADAL" clId="{8F6BF2BE-ABF4-4F8B-9356-C58C17DB06EB}" dt="2025-02-20T21:46:32.509" v="1266" actId="1076"/>
          <ac:spMkLst>
            <pc:docMk/>
            <pc:sldMk cId="206844083" sldId="2147469130"/>
            <ac:spMk id="5" creationId="{6AD35D6A-76AB-C6A4-24D1-622B5457D385}"/>
          </ac:spMkLst>
        </pc:spChg>
        <pc:spChg chg="mod">
          <ac:chgData name="Pernia, Gabriel Enrique" userId="9a9e0add-9322-4346-adec-d02d63be1c00" providerId="ADAL" clId="{8F6BF2BE-ABF4-4F8B-9356-C58C17DB06EB}" dt="2025-02-20T21:46:56.225" v="1272" actId="12"/>
          <ac:spMkLst>
            <pc:docMk/>
            <pc:sldMk cId="206844083" sldId="2147469130"/>
            <ac:spMk id="6" creationId="{ED505364-C8B5-B6D5-12A2-9525C0E60251}"/>
          </ac:spMkLst>
        </pc:spChg>
        <pc:spChg chg="mod">
          <ac:chgData name="Pernia, Gabriel Enrique" userId="9a9e0add-9322-4346-adec-d02d63be1c00" providerId="ADAL" clId="{8F6BF2BE-ABF4-4F8B-9356-C58C17DB06EB}" dt="2025-02-20T21:47:14.640" v="1277"/>
          <ac:spMkLst>
            <pc:docMk/>
            <pc:sldMk cId="206844083" sldId="2147469130"/>
            <ac:spMk id="7" creationId="{F779783B-B23F-F071-7FDA-E489A1D734B3}"/>
          </ac:spMkLst>
        </pc:spChg>
        <pc:grpChg chg="mod">
          <ac:chgData name="Pernia, Gabriel Enrique" userId="9a9e0add-9322-4346-adec-d02d63be1c00" providerId="ADAL" clId="{8F6BF2BE-ABF4-4F8B-9356-C58C17DB06EB}" dt="2025-02-20T21:46:35.144" v="1267" actId="1076"/>
          <ac:grpSpMkLst>
            <pc:docMk/>
            <pc:sldMk cId="206844083" sldId="2147469130"/>
            <ac:grpSpMk id="8" creationId="{6D3AE450-C89C-7208-6679-B854455CCDAE}"/>
          </ac:grpSpMkLst>
        </pc:grpChg>
        <pc:grpChg chg="mod">
          <ac:chgData name="Pernia, Gabriel Enrique" userId="9a9e0add-9322-4346-adec-d02d63be1c00" providerId="ADAL" clId="{8F6BF2BE-ABF4-4F8B-9356-C58C17DB06EB}" dt="2025-02-20T21:46:42.136" v="1268" actId="1076"/>
          <ac:grpSpMkLst>
            <pc:docMk/>
            <pc:sldMk cId="206844083" sldId="2147469130"/>
            <ac:grpSpMk id="11" creationId="{58574FED-C4CF-8E14-AF50-71E4D463D885}"/>
          </ac:grpSpMkLst>
        </pc:grpChg>
        <pc:grpChg chg="mod">
          <ac:chgData name="Pernia, Gabriel Enrique" userId="9a9e0add-9322-4346-adec-d02d63be1c00" providerId="ADAL" clId="{8F6BF2BE-ABF4-4F8B-9356-C58C17DB06EB}" dt="2025-02-20T21:47:07.023" v="1273" actId="1076"/>
          <ac:grpSpMkLst>
            <pc:docMk/>
            <pc:sldMk cId="206844083" sldId="2147469130"/>
            <ac:grpSpMk id="14" creationId="{8EC3922C-4189-A3E5-DA60-C23E0C5DD57D}"/>
          </ac:grpSpMkLst>
        </pc:grpChg>
      </pc:sldChg>
      <pc:sldChg chg="modSp add mod">
        <pc:chgData name="Pernia, Gabriel Enrique" userId="9a9e0add-9322-4346-adec-d02d63be1c00" providerId="ADAL" clId="{8F6BF2BE-ABF4-4F8B-9356-C58C17DB06EB}" dt="2025-02-20T21:50:33.690" v="1295"/>
        <pc:sldMkLst>
          <pc:docMk/>
          <pc:sldMk cId="3642140377" sldId="2147469131"/>
        </pc:sldMkLst>
        <pc:spChg chg="mod">
          <ac:chgData name="Pernia, Gabriel Enrique" userId="9a9e0add-9322-4346-adec-d02d63be1c00" providerId="ADAL" clId="{8F6BF2BE-ABF4-4F8B-9356-C58C17DB06EB}" dt="2025-02-20T21:50:17.324" v="1291"/>
          <ac:spMkLst>
            <pc:docMk/>
            <pc:sldMk cId="3642140377" sldId="2147469131"/>
            <ac:spMk id="2" creationId="{9CBC6C3D-CD28-8A18-0245-F8BE91C7E675}"/>
          </ac:spMkLst>
        </pc:spChg>
        <pc:spChg chg="mod">
          <ac:chgData name="Pernia, Gabriel Enrique" userId="9a9e0add-9322-4346-adec-d02d63be1c00" providerId="ADAL" clId="{8F6BF2BE-ABF4-4F8B-9356-C58C17DB06EB}" dt="2025-02-20T21:50:33.690" v="1295"/>
          <ac:spMkLst>
            <pc:docMk/>
            <pc:sldMk cId="3642140377" sldId="2147469131"/>
            <ac:spMk id="7" creationId="{44537DF1-2316-5152-A705-53527AC22054}"/>
          </ac:spMkLst>
        </pc:spChg>
      </pc:sldChg>
      <pc:sldChg chg="modSp add mod">
        <pc:chgData name="Pernia, Gabriel Enrique" userId="9a9e0add-9322-4346-adec-d02d63be1c00" providerId="ADAL" clId="{8F6BF2BE-ABF4-4F8B-9356-C58C17DB06EB}" dt="2025-02-20T21:51:24.115" v="1305"/>
        <pc:sldMkLst>
          <pc:docMk/>
          <pc:sldMk cId="1778806482" sldId="2147469132"/>
        </pc:sldMkLst>
        <pc:spChg chg="mod">
          <ac:chgData name="Pernia, Gabriel Enrique" userId="9a9e0add-9322-4346-adec-d02d63be1c00" providerId="ADAL" clId="{8F6BF2BE-ABF4-4F8B-9356-C58C17DB06EB}" dt="2025-02-20T21:51:16.595" v="1304" actId="5793"/>
          <ac:spMkLst>
            <pc:docMk/>
            <pc:sldMk cId="1778806482" sldId="2147469132"/>
            <ac:spMk id="2" creationId="{9CBC6C3D-CD28-8A18-0245-F8BE91C7E675}"/>
          </ac:spMkLst>
        </pc:spChg>
        <pc:spChg chg="mod">
          <ac:chgData name="Pernia, Gabriel Enrique" userId="9a9e0add-9322-4346-adec-d02d63be1c00" providerId="ADAL" clId="{8F6BF2BE-ABF4-4F8B-9356-C58C17DB06EB}" dt="2025-02-20T21:50:55.182" v="1297"/>
          <ac:spMkLst>
            <pc:docMk/>
            <pc:sldMk cId="1778806482" sldId="2147469132"/>
            <ac:spMk id="3" creationId="{72E51298-7922-CDB9-C714-5252F351DFD9}"/>
          </ac:spMkLst>
        </pc:spChg>
        <pc:spChg chg="mod">
          <ac:chgData name="Pernia, Gabriel Enrique" userId="9a9e0add-9322-4346-adec-d02d63be1c00" providerId="ADAL" clId="{8F6BF2BE-ABF4-4F8B-9356-C58C17DB06EB}" dt="2025-02-20T21:51:24.115" v="1305"/>
          <ac:spMkLst>
            <pc:docMk/>
            <pc:sldMk cId="1778806482" sldId="2147469132"/>
            <ac:spMk id="7" creationId="{44537DF1-2316-5152-A705-53527AC22054}"/>
          </ac:spMkLst>
        </pc:spChg>
      </pc:sldChg>
      <pc:sldChg chg="addSp delSp modSp add mod">
        <pc:chgData name="Pernia, Gabriel Enrique" userId="9a9e0add-9322-4346-adec-d02d63be1c00" providerId="ADAL" clId="{8F6BF2BE-ABF4-4F8B-9356-C58C17DB06EB}" dt="2025-02-20T21:53:12.216" v="1338"/>
        <pc:sldMkLst>
          <pc:docMk/>
          <pc:sldMk cId="1995807537" sldId="2147469133"/>
        </pc:sldMkLst>
        <pc:spChg chg="mod">
          <ac:chgData name="Pernia, Gabriel Enrique" userId="9a9e0add-9322-4346-adec-d02d63be1c00" providerId="ADAL" clId="{8F6BF2BE-ABF4-4F8B-9356-C58C17DB06EB}" dt="2025-02-20T21:51:55.176" v="1311"/>
          <ac:spMkLst>
            <pc:docMk/>
            <pc:sldMk cId="1995807537" sldId="2147469133"/>
            <ac:spMk id="3" creationId="{72E51298-7922-CDB9-C714-5252F351DFD9}"/>
          </ac:spMkLst>
        </pc:spChg>
        <pc:spChg chg="add del mod">
          <ac:chgData name="Pernia, Gabriel Enrique" userId="9a9e0add-9322-4346-adec-d02d63be1c00" providerId="ADAL" clId="{8F6BF2BE-ABF4-4F8B-9356-C58C17DB06EB}" dt="2025-02-20T21:52:46.630" v="1327" actId="20577"/>
          <ac:spMkLst>
            <pc:docMk/>
            <pc:sldMk cId="1995807537" sldId="2147469133"/>
            <ac:spMk id="4" creationId="{A37BF584-7D3C-18B8-6167-ABE51FECE2C4}"/>
          </ac:spMkLst>
        </pc:spChg>
        <pc:spChg chg="mod">
          <ac:chgData name="Pernia, Gabriel Enrique" userId="9a9e0add-9322-4346-adec-d02d63be1c00" providerId="ADAL" clId="{8F6BF2BE-ABF4-4F8B-9356-C58C17DB06EB}" dt="2025-02-20T21:52:55.545" v="1332"/>
          <ac:spMkLst>
            <pc:docMk/>
            <pc:sldMk cId="1995807537" sldId="2147469133"/>
            <ac:spMk id="5" creationId="{6AD35D6A-76AB-C6A4-24D1-622B5457D385}"/>
          </ac:spMkLst>
        </pc:spChg>
        <pc:spChg chg="mod">
          <ac:chgData name="Pernia, Gabriel Enrique" userId="9a9e0add-9322-4346-adec-d02d63be1c00" providerId="ADAL" clId="{8F6BF2BE-ABF4-4F8B-9356-C58C17DB06EB}" dt="2025-02-20T21:53:04.524" v="1335"/>
          <ac:spMkLst>
            <pc:docMk/>
            <pc:sldMk cId="1995807537" sldId="2147469133"/>
            <ac:spMk id="6" creationId="{ED505364-C8B5-B6D5-12A2-9525C0E60251}"/>
          </ac:spMkLst>
        </pc:spChg>
        <pc:spChg chg="mod">
          <ac:chgData name="Pernia, Gabriel Enrique" userId="9a9e0add-9322-4346-adec-d02d63be1c00" providerId="ADAL" clId="{8F6BF2BE-ABF4-4F8B-9356-C58C17DB06EB}" dt="2025-02-20T21:53:12.216" v="1338"/>
          <ac:spMkLst>
            <pc:docMk/>
            <pc:sldMk cId="1995807537" sldId="2147469133"/>
            <ac:spMk id="7" creationId="{F779783B-B23F-F071-7FDA-E489A1D734B3}"/>
          </ac:spMkLst>
        </pc:spChg>
      </pc:sldChg>
      <pc:sldChg chg="addSp modSp add mod ord">
        <pc:chgData name="Pernia, Gabriel Enrique" userId="9a9e0add-9322-4346-adec-d02d63be1c00" providerId="ADAL" clId="{8F6BF2BE-ABF4-4F8B-9356-C58C17DB06EB}" dt="2025-02-20T21:54:21.594" v="1350" actId="12"/>
        <pc:sldMkLst>
          <pc:docMk/>
          <pc:sldMk cId="4245691573" sldId="2147469134"/>
        </pc:sldMkLst>
        <pc:spChg chg="mod">
          <ac:chgData name="Pernia, Gabriel Enrique" userId="9a9e0add-9322-4346-adec-d02d63be1c00" providerId="ADAL" clId="{8F6BF2BE-ABF4-4F8B-9356-C58C17DB06EB}" dt="2025-02-20T21:54:21.594" v="1350" actId="12"/>
          <ac:spMkLst>
            <pc:docMk/>
            <pc:sldMk cId="4245691573" sldId="2147469134"/>
            <ac:spMk id="2" creationId="{9CBC6C3D-CD28-8A18-0245-F8BE91C7E675}"/>
          </ac:spMkLst>
        </pc:spChg>
        <pc:spChg chg="mod">
          <ac:chgData name="Pernia, Gabriel Enrique" userId="9a9e0add-9322-4346-adec-d02d63be1c00" providerId="ADAL" clId="{8F6BF2BE-ABF4-4F8B-9356-C58C17DB06EB}" dt="2025-02-20T21:53:42.168" v="1343" actId="20577"/>
          <ac:spMkLst>
            <pc:docMk/>
            <pc:sldMk cId="4245691573" sldId="2147469134"/>
            <ac:spMk id="3" creationId="{72E51298-7922-CDB9-C714-5252F351DFD9}"/>
          </ac:spMkLst>
        </pc:spChg>
        <pc:spChg chg="add mod">
          <ac:chgData name="Pernia, Gabriel Enrique" userId="9a9e0add-9322-4346-adec-d02d63be1c00" providerId="ADAL" clId="{8F6BF2BE-ABF4-4F8B-9356-C58C17DB06EB}" dt="2025-02-20T21:53:51.328" v="1345"/>
          <ac:spMkLst>
            <pc:docMk/>
            <pc:sldMk cId="4245691573" sldId="2147469134"/>
            <ac:spMk id="4" creationId="{F185A0B9-B5C0-F9D6-E453-88119CDF905A}"/>
          </ac:spMkLst>
        </pc:spChg>
      </pc:sldChg>
      <pc:sldChg chg="modSp add mod">
        <pc:chgData name="Pernia, Gabriel Enrique" userId="9a9e0add-9322-4346-adec-d02d63be1c00" providerId="ADAL" clId="{8F6BF2BE-ABF4-4F8B-9356-C58C17DB06EB}" dt="2025-02-20T21:56:37.320" v="1377" actId="1076"/>
        <pc:sldMkLst>
          <pc:docMk/>
          <pc:sldMk cId="1269604594" sldId="2147469135"/>
        </pc:sldMkLst>
        <pc:spChg chg="mod">
          <ac:chgData name="Pernia, Gabriel Enrique" userId="9a9e0add-9322-4346-adec-d02d63be1c00" providerId="ADAL" clId="{8F6BF2BE-ABF4-4F8B-9356-C58C17DB06EB}" dt="2025-02-20T21:55:34.930" v="1362"/>
          <ac:spMkLst>
            <pc:docMk/>
            <pc:sldMk cId="1269604594" sldId="2147469135"/>
            <ac:spMk id="3" creationId="{72E51298-7922-CDB9-C714-5252F351DFD9}"/>
          </ac:spMkLst>
        </pc:spChg>
        <pc:spChg chg="mod">
          <ac:chgData name="Pernia, Gabriel Enrique" userId="9a9e0add-9322-4346-adec-d02d63be1c00" providerId="ADAL" clId="{8F6BF2BE-ABF4-4F8B-9356-C58C17DB06EB}" dt="2025-02-20T21:56:09.294" v="1373" actId="6549"/>
          <ac:spMkLst>
            <pc:docMk/>
            <pc:sldMk cId="1269604594" sldId="2147469135"/>
            <ac:spMk id="4" creationId="{A37BF584-7D3C-18B8-6167-ABE51FECE2C4}"/>
          </ac:spMkLst>
        </pc:spChg>
        <pc:spChg chg="mod">
          <ac:chgData name="Pernia, Gabriel Enrique" userId="9a9e0add-9322-4346-adec-d02d63be1c00" providerId="ADAL" clId="{8F6BF2BE-ABF4-4F8B-9356-C58C17DB06EB}" dt="2025-02-20T21:56:33.935" v="1376" actId="1076"/>
          <ac:spMkLst>
            <pc:docMk/>
            <pc:sldMk cId="1269604594" sldId="2147469135"/>
            <ac:spMk id="5" creationId="{6AD35D6A-76AB-C6A4-24D1-622B5457D385}"/>
          </ac:spMkLst>
        </pc:spChg>
        <pc:spChg chg="mod">
          <ac:chgData name="Pernia, Gabriel Enrique" userId="9a9e0add-9322-4346-adec-d02d63be1c00" providerId="ADAL" clId="{8F6BF2BE-ABF4-4F8B-9356-C58C17DB06EB}" dt="2025-02-20T21:56:23.809" v="1375" actId="1076"/>
          <ac:spMkLst>
            <pc:docMk/>
            <pc:sldMk cId="1269604594" sldId="2147469135"/>
            <ac:spMk id="6" creationId="{ED505364-C8B5-B6D5-12A2-9525C0E60251}"/>
          </ac:spMkLst>
        </pc:spChg>
        <pc:spChg chg="mod">
          <ac:chgData name="Pernia, Gabriel Enrique" userId="9a9e0add-9322-4346-adec-d02d63be1c00" providerId="ADAL" clId="{8F6BF2BE-ABF4-4F8B-9356-C58C17DB06EB}" dt="2025-02-20T21:56:17.409" v="1374" actId="1076"/>
          <ac:spMkLst>
            <pc:docMk/>
            <pc:sldMk cId="1269604594" sldId="2147469135"/>
            <ac:spMk id="7" creationId="{F779783B-B23F-F071-7FDA-E489A1D734B3}"/>
          </ac:spMkLst>
        </pc:spChg>
        <pc:grpChg chg="mod">
          <ac:chgData name="Pernia, Gabriel Enrique" userId="9a9e0add-9322-4346-adec-d02d63be1c00" providerId="ADAL" clId="{8F6BF2BE-ABF4-4F8B-9356-C58C17DB06EB}" dt="2025-02-20T21:56:37.320" v="1377" actId="1076"/>
          <ac:grpSpMkLst>
            <pc:docMk/>
            <pc:sldMk cId="1269604594" sldId="2147469135"/>
            <ac:grpSpMk id="8" creationId="{6D3AE450-C89C-7208-6679-B854455CCDAE}"/>
          </ac:grpSpMkLst>
        </pc:grpChg>
        <pc:grpChg chg="mod">
          <ac:chgData name="Pernia, Gabriel Enrique" userId="9a9e0add-9322-4346-adec-d02d63be1c00" providerId="ADAL" clId="{8F6BF2BE-ABF4-4F8B-9356-C58C17DB06EB}" dt="2025-02-20T21:56:23.809" v="1375" actId="1076"/>
          <ac:grpSpMkLst>
            <pc:docMk/>
            <pc:sldMk cId="1269604594" sldId="2147469135"/>
            <ac:grpSpMk id="11" creationId="{58574FED-C4CF-8E14-AF50-71E4D463D885}"/>
          </ac:grpSpMkLst>
        </pc:grpChg>
        <pc:grpChg chg="mod">
          <ac:chgData name="Pernia, Gabriel Enrique" userId="9a9e0add-9322-4346-adec-d02d63be1c00" providerId="ADAL" clId="{8F6BF2BE-ABF4-4F8B-9356-C58C17DB06EB}" dt="2025-02-20T21:56:17.409" v="1374" actId="1076"/>
          <ac:grpSpMkLst>
            <pc:docMk/>
            <pc:sldMk cId="1269604594" sldId="2147469135"/>
            <ac:grpSpMk id="14" creationId="{8EC3922C-4189-A3E5-DA60-C23E0C5DD57D}"/>
          </ac:grpSpMkLst>
        </pc:grpChg>
      </pc:sldChg>
      <pc:sldChg chg="modSp add del mod">
        <pc:chgData name="Pernia, Gabriel Enrique" userId="9a9e0add-9322-4346-adec-d02d63be1c00" providerId="ADAL" clId="{8F6BF2BE-ABF4-4F8B-9356-C58C17DB06EB}" dt="2025-02-21T00:00:46.443" v="1402" actId="2696"/>
        <pc:sldMkLst>
          <pc:docMk/>
          <pc:sldMk cId="1785709341" sldId="2147469136"/>
        </pc:sldMkLst>
        <pc:spChg chg="mod">
          <ac:chgData name="Pernia, Gabriel Enrique" userId="9a9e0add-9322-4346-adec-d02d63be1c00" providerId="ADAL" clId="{8F6BF2BE-ABF4-4F8B-9356-C58C17DB06EB}" dt="2025-02-21T00:00:35.938" v="1401"/>
          <ac:spMkLst>
            <pc:docMk/>
            <pc:sldMk cId="1785709341" sldId="2147469136"/>
            <ac:spMk id="2" creationId="{444FAC7D-5D1C-7348-A0FF-FFC73F529887}"/>
          </ac:spMkLst>
        </pc:spChg>
      </pc:sldChg>
      <pc:sldChg chg="modSp add mod">
        <pc:chgData name="Pernia, Gabriel Enrique" userId="9a9e0add-9322-4346-adec-d02d63be1c00" providerId="ADAL" clId="{8F6BF2BE-ABF4-4F8B-9356-C58C17DB06EB}" dt="2025-02-21T00:01:02.406" v="1422" actId="20577"/>
        <pc:sldMkLst>
          <pc:docMk/>
          <pc:sldMk cId="3753792067" sldId="2147469136"/>
        </pc:sldMkLst>
        <pc:spChg chg="mod">
          <ac:chgData name="Pernia, Gabriel Enrique" userId="9a9e0add-9322-4346-adec-d02d63be1c00" providerId="ADAL" clId="{8F6BF2BE-ABF4-4F8B-9356-C58C17DB06EB}" dt="2025-02-21T00:01:02.406" v="1422" actId="20577"/>
          <ac:spMkLst>
            <pc:docMk/>
            <pc:sldMk cId="3753792067" sldId="2147469136"/>
            <ac:spMk id="2" creationId="{444FAC7D-5D1C-7348-A0FF-FFC73F529887}"/>
          </ac:spMkLst>
        </pc:spChg>
      </pc:sldChg>
      <pc:sldChg chg="modSp add mod">
        <pc:chgData name="Pernia, Gabriel Enrique" userId="9a9e0add-9322-4346-adec-d02d63be1c00" providerId="ADAL" clId="{8F6BF2BE-ABF4-4F8B-9356-C58C17DB06EB}" dt="2025-02-21T00:26:09.491" v="1518"/>
        <pc:sldMkLst>
          <pc:docMk/>
          <pc:sldMk cId="56130263" sldId="2147469137"/>
        </pc:sldMkLst>
        <pc:spChg chg="mod">
          <ac:chgData name="Pernia, Gabriel Enrique" userId="9a9e0add-9322-4346-adec-d02d63be1c00" providerId="ADAL" clId="{8F6BF2BE-ABF4-4F8B-9356-C58C17DB06EB}" dt="2025-02-21T00:26:09.491" v="1518"/>
          <ac:spMkLst>
            <pc:docMk/>
            <pc:sldMk cId="56130263" sldId="2147469137"/>
            <ac:spMk id="2" creationId="{444FAC7D-5D1C-7348-A0FF-FFC73F529887}"/>
          </ac:spMkLst>
        </pc:spChg>
      </pc:sldChg>
      <pc:sldChg chg="addSp modSp add mod">
        <pc:chgData name="Pernia, Gabriel Enrique" userId="9a9e0add-9322-4346-adec-d02d63be1c00" providerId="ADAL" clId="{8F6BF2BE-ABF4-4F8B-9356-C58C17DB06EB}" dt="2025-02-21T01:30:57.995" v="1786" actId="207"/>
        <pc:sldMkLst>
          <pc:docMk/>
          <pc:sldMk cId="846812522" sldId="2147469138"/>
        </pc:sldMkLst>
        <pc:spChg chg="add mod">
          <ac:chgData name="Pernia, Gabriel Enrique" userId="9a9e0add-9322-4346-adec-d02d63be1c00" providerId="ADAL" clId="{8F6BF2BE-ABF4-4F8B-9356-C58C17DB06EB}" dt="2025-02-21T01:29:56.695" v="1783" actId="207"/>
          <ac:spMkLst>
            <pc:docMk/>
            <pc:sldMk cId="846812522" sldId="2147469138"/>
            <ac:spMk id="2" creationId="{0EF4AAFD-569C-07DB-1BEA-A30EBB442157}"/>
          </ac:spMkLst>
        </pc:spChg>
        <pc:spChg chg="mod">
          <ac:chgData name="Pernia, Gabriel Enrique" userId="9a9e0add-9322-4346-adec-d02d63be1c00" providerId="ADAL" clId="{8F6BF2BE-ABF4-4F8B-9356-C58C17DB06EB}" dt="2025-02-21T00:27:15.861" v="1526"/>
          <ac:spMkLst>
            <pc:docMk/>
            <pc:sldMk cId="846812522" sldId="2147469138"/>
            <ac:spMk id="3" creationId="{72E51298-7922-CDB9-C714-5252F351DFD9}"/>
          </ac:spMkLst>
        </pc:spChg>
        <pc:spChg chg="add mod">
          <ac:chgData name="Pernia, Gabriel Enrique" userId="9a9e0add-9322-4346-adec-d02d63be1c00" providerId="ADAL" clId="{8F6BF2BE-ABF4-4F8B-9356-C58C17DB06EB}" dt="2025-02-21T01:30:08.898" v="1784" actId="207"/>
          <ac:spMkLst>
            <pc:docMk/>
            <pc:sldMk cId="846812522" sldId="2147469138"/>
            <ac:spMk id="4" creationId="{491F14B3-E452-EBB6-7395-8EA8B57FD362}"/>
          </ac:spMkLst>
        </pc:spChg>
        <pc:spChg chg="add mod">
          <ac:chgData name="Pernia, Gabriel Enrique" userId="9a9e0add-9322-4346-adec-d02d63be1c00" providerId="ADAL" clId="{8F6BF2BE-ABF4-4F8B-9356-C58C17DB06EB}" dt="2025-02-21T01:23:50.315" v="1759" actId="207"/>
          <ac:spMkLst>
            <pc:docMk/>
            <pc:sldMk cId="846812522" sldId="2147469138"/>
            <ac:spMk id="5" creationId="{68F9CF4F-055E-E041-EBD9-96FDB31D64DF}"/>
          </ac:spMkLst>
        </pc:spChg>
        <pc:spChg chg="add mod">
          <ac:chgData name="Pernia, Gabriel Enrique" userId="9a9e0add-9322-4346-adec-d02d63be1c00" providerId="ADAL" clId="{8F6BF2BE-ABF4-4F8B-9356-C58C17DB06EB}" dt="2025-02-21T01:30:28.198" v="1785" actId="207"/>
          <ac:spMkLst>
            <pc:docMk/>
            <pc:sldMk cId="846812522" sldId="2147469138"/>
            <ac:spMk id="6" creationId="{8E2925B8-6AA5-9366-B0B2-D9E47B9B5B09}"/>
          </ac:spMkLst>
        </pc:spChg>
        <pc:spChg chg="add mod">
          <ac:chgData name="Pernia, Gabriel Enrique" userId="9a9e0add-9322-4346-adec-d02d63be1c00" providerId="ADAL" clId="{8F6BF2BE-ABF4-4F8B-9356-C58C17DB06EB}" dt="2025-02-21T01:24:07.054" v="1765" actId="207"/>
          <ac:spMkLst>
            <pc:docMk/>
            <pc:sldMk cId="846812522" sldId="2147469138"/>
            <ac:spMk id="7" creationId="{34FEFEC2-BB1A-905E-82FE-B58474FE5097}"/>
          </ac:spMkLst>
        </pc:spChg>
        <pc:spChg chg="add mod">
          <ac:chgData name="Pernia, Gabriel Enrique" userId="9a9e0add-9322-4346-adec-d02d63be1c00" providerId="ADAL" clId="{8F6BF2BE-ABF4-4F8B-9356-C58C17DB06EB}" dt="2025-02-21T00:27:30.158" v="1527"/>
          <ac:spMkLst>
            <pc:docMk/>
            <pc:sldMk cId="846812522" sldId="2147469138"/>
            <ac:spMk id="8" creationId="{1B8F02E2-04F7-D8C8-7157-E8F9E94A3519}"/>
          </ac:spMkLst>
        </pc:spChg>
        <pc:spChg chg="add mod">
          <ac:chgData name="Pernia, Gabriel Enrique" userId="9a9e0add-9322-4346-adec-d02d63be1c00" providerId="ADAL" clId="{8F6BF2BE-ABF4-4F8B-9356-C58C17DB06EB}" dt="2025-02-21T00:27:30.158" v="1527"/>
          <ac:spMkLst>
            <pc:docMk/>
            <pc:sldMk cId="846812522" sldId="2147469138"/>
            <ac:spMk id="9" creationId="{91D36287-25E4-9026-8A9A-913F5565D5DC}"/>
          </ac:spMkLst>
        </pc:spChg>
        <pc:spChg chg="add mod">
          <ac:chgData name="Pernia, Gabriel Enrique" userId="9a9e0add-9322-4346-adec-d02d63be1c00" providerId="ADAL" clId="{8F6BF2BE-ABF4-4F8B-9356-C58C17DB06EB}" dt="2025-02-21T00:27:30.158" v="1527"/>
          <ac:spMkLst>
            <pc:docMk/>
            <pc:sldMk cId="846812522" sldId="2147469138"/>
            <ac:spMk id="10" creationId="{BF062604-2DCA-AA09-BD56-3371B062CA81}"/>
          </ac:spMkLst>
        </pc:spChg>
        <pc:spChg chg="add mod">
          <ac:chgData name="Pernia, Gabriel Enrique" userId="9a9e0add-9322-4346-adec-d02d63be1c00" providerId="ADAL" clId="{8F6BF2BE-ABF4-4F8B-9356-C58C17DB06EB}" dt="2025-02-21T00:27:30.158" v="1527"/>
          <ac:spMkLst>
            <pc:docMk/>
            <pc:sldMk cId="846812522" sldId="2147469138"/>
            <ac:spMk id="11" creationId="{063BAB37-AE6F-7A82-17B3-0E5CA215C76C}"/>
          </ac:spMkLst>
        </pc:spChg>
        <pc:spChg chg="add mod">
          <ac:chgData name="Pernia, Gabriel Enrique" userId="9a9e0add-9322-4346-adec-d02d63be1c00" providerId="ADAL" clId="{8F6BF2BE-ABF4-4F8B-9356-C58C17DB06EB}" dt="2025-02-21T00:27:30.158" v="1527"/>
          <ac:spMkLst>
            <pc:docMk/>
            <pc:sldMk cId="846812522" sldId="2147469138"/>
            <ac:spMk id="12" creationId="{DA16AAA0-0A6D-36C5-B471-7CD1910E1A65}"/>
          </ac:spMkLst>
        </pc:spChg>
        <pc:spChg chg="add mod">
          <ac:chgData name="Pernia, Gabriel Enrique" userId="9a9e0add-9322-4346-adec-d02d63be1c00" providerId="ADAL" clId="{8F6BF2BE-ABF4-4F8B-9356-C58C17DB06EB}" dt="2025-02-21T00:27:30.158" v="1527"/>
          <ac:spMkLst>
            <pc:docMk/>
            <pc:sldMk cId="846812522" sldId="2147469138"/>
            <ac:spMk id="13" creationId="{D561EBB0-0608-D32B-CC44-8CE7EC9D694F}"/>
          </ac:spMkLst>
        </pc:spChg>
        <pc:spChg chg="add mod">
          <ac:chgData name="Pernia, Gabriel Enrique" userId="9a9e0add-9322-4346-adec-d02d63be1c00" providerId="ADAL" clId="{8F6BF2BE-ABF4-4F8B-9356-C58C17DB06EB}" dt="2025-02-21T00:27:30.158" v="1527"/>
          <ac:spMkLst>
            <pc:docMk/>
            <pc:sldMk cId="846812522" sldId="2147469138"/>
            <ac:spMk id="14" creationId="{541E7769-B433-3DB9-6125-5CAFA29258C9}"/>
          </ac:spMkLst>
        </pc:spChg>
        <pc:spChg chg="add mod">
          <ac:chgData name="Pernia, Gabriel Enrique" userId="9a9e0add-9322-4346-adec-d02d63be1c00" providerId="ADAL" clId="{8F6BF2BE-ABF4-4F8B-9356-C58C17DB06EB}" dt="2025-02-21T00:27:30.158" v="1527"/>
          <ac:spMkLst>
            <pc:docMk/>
            <pc:sldMk cId="846812522" sldId="2147469138"/>
            <ac:spMk id="15" creationId="{0ED23175-8284-5173-EEF8-9C2C77B8F62C}"/>
          </ac:spMkLst>
        </pc:spChg>
        <pc:spChg chg="add mod">
          <ac:chgData name="Pernia, Gabriel Enrique" userId="9a9e0add-9322-4346-adec-d02d63be1c00" providerId="ADAL" clId="{8F6BF2BE-ABF4-4F8B-9356-C58C17DB06EB}" dt="2025-02-21T00:27:30.158" v="1527"/>
          <ac:spMkLst>
            <pc:docMk/>
            <pc:sldMk cId="846812522" sldId="2147469138"/>
            <ac:spMk id="16" creationId="{3AABF89E-5F7B-4757-7EDC-46A22BFD0CE2}"/>
          </ac:spMkLst>
        </pc:spChg>
        <pc:spChg chg="add mod">
          <ac:chgData name="Pernia, Gabriel Enrique" userId="9a9e0add-9322-4346-adec-d02d63be1c00" providerId="ADAL" clId="{8F6BF2BE-ABF4-4F8B-9356-C58C17DB06EB}" dt="2025-02-21T00:27:30.158" v="1527"/>
          <ac:spMkLst>
            <pc:docMk/>
            <pc:sldMk cId="846812522" sldId="2147469138"/>
            <ac:spMk id="17" creationId="{D99724C2-B834-18F7-417C-C50CBC807704}"/>
          </ac:spMkLst>
        </pc:spChg>
        <pc:spChg chg="add mod">
          <ac:chgData name="Pernia, Gabriel Enrique" userId="9a9e0add-9322-4346-adec-d02d63be1c00" providerId="ADAL" clId="{8F6BF2BE-ABF4-4F8B-9356-C58C17DB06EB}" dt="2025-02-21T00:27:30.158" v="1527"/>
          <ac:spMkLst>
            <pc:docMk/>
            <pc:sldMk cId="846812522" sldId="2147469138"/>
            <ac:spMk id="18" creationId="{45B03274-B6FF-DD8F-A080-29A166B5B3B0}"/>
          </ac:spMkLst>
        </pc:spChg>
        <pc:spChg chg="add mod">
          <ac:chgData name="Pernia, Gabriel Enrique" userId="9a9e0add-9322-4346-adec-d02d63be1c00" providerId="ADAL" clId="{8F6BF2BE-ABF4-4F8B-9356-C58C17DB06EB}" dt="2025-02-21T00:27:30.158" v="1527"/>
          <ac:spMkLst>
            <pc:docMk/>
            <pc:sldMk cId="846812522" sldId="2147469138"/>
            <ac:spMk id="19" creationId="{8D163D50-4DC8-3BFC-7519-4A9B686B781B}"/>
          </ac:spMkLst>
        </pc:spChg>
        <pc:spChg chg="add mod">
          <ac:chgData name="Pernia, Gabriel Enrique" userId="9a9e0add-9322-4346-adec-d02d63be1c00" providerId="ADAL" clId="{8F6BF2BE-ABF4-4F8B-9356-C58C17DB06EB}" dt="2025-02-21T00:27:30.158" v="1527"/>
          <ac:spMkLst>
            <pc:docMk/>
            <pc:sldMk cId="846812522" sldId="2147469138"/>
            <ac:spMk id="20" creationId="{B1E1BAD6-C61C-6057-284D-51615AD439FC}"/>
          </ac:spMkLst>
        </pc:spChg>
        <pc:spChg chg="add mod">
          <ac:chgData name="Pernia, Gabriel Enrique" userId="9a9e0add-9322-4346-adec-d02d63be1c00" providerId="ADAL" clId="{8F6BF2BE-ABF4-4F8B-9356-C58C17DB06EB}" dt="2025-02-21T00:27:30.158" v="1527"/>
          <ac:spMkLst>
            <pc:docMk/>
            <pc:sldMk cId="846812522" sldId="2147469138"/>
            <ac:spMk id="21" creationId="{9DA9568A-FF51-AAEC-3DBF-CB185AF45A6E}"/>
          </ac:spMkLst>
        </pc:spChg>
        <pc:spChg chg="add mod">
          <ac:chgData name="Pernia, Gabriel Enrique" userId="9a9e0add-9322-4346-adec-d02d63be1c00" providerId="ADAL" clId="{8F6BF2BE-ABF4-4F8B-9356-C58C17DB06EB}" dt="2025-02-21T00:27:30.158" v="1527"/>
          <ac:spMkLst>
            <pc:docMk/>
            <pc:sldMk cId="846812522" sldId="2147469138"/>
            <ac:spMk id="22" creationId="{F5167185-65FC-071A-9398-74515DCE56CB}"/>
          </ac:spMkLst>
        </pc:spChg>
        <pc:spChg chg="add mod">
          <ac:chgData name="Pernia, Gabriel Enrique" userId="9a9e0add-9322-4346-adec-d02d63be1c00" providerId="ADAL" clId="{8F6BF2BE-ABF4-4F8B-9356-C58C17DB06EB}" dt="2025-02-21T00:27:30.158" v="1527"/>
          <ac:spMkLst>
            <pc:docMk/>
            <pc:sldMk cId="846812522" sldId="2147469138"/>
            <ac:spMk id="23" creationId="{BA56D61D-B388-B83A-572C-E692E96E679E}"/>
          </ac:spMkLst>
        </pc:spChg>
        <pc:spChg chg="add mod">
          <ac:chgData name="Pernia, Gabriel Enrique" userId="9a9e0add-9322-4346-adec-d02d63be1c00" providerId="ADAL" clId="{8F6BF2BE-ABF4-4F8B-9356-C58C17DB06EB}" dt="2025-02-21T00:27:30.158" v="1527"/>
          <ac:spMkLst>
            <pc:docMk/>
            <pc:sldMk cId="846812522" sldId="2147469138"/>
            <ac:spMk id="24" creationId="{FF785928-9F8B-118E-1062-4D2E24E77495}"/>
          </ac:spMkLst>
        </pc:spChg>
        <pc:spChg chg="add mod">
          <ac:chgData name="Pernia, Gabriel Enrique" userId="9a9e0add-9322-4346-adec-d02d63be1c00" providerId="ADAL" clId="{8F6BF2BE-ABF4-4F8B-9356-C58C17DB06EB}" dt="2025-02-21T00:27:30.158" v="1527"/>
          <ac:spMkLst>
            <pc:docMk/>
            <pc:sldMk cId="846812522" sldId="2147469138"/>
            <ac:spMk id="25" creationId="{F0053C71-7916-BB56-2B28-2813CB5BFA25}"/>
          </ac:spMkLst>
        </pc:spChg>
        <pc:spChg chg="add mod">
          <ac:chgData name="Pernia, Gabriel Enrique" userId="9a9e0add-9322-4346-adec-d02d63be1c00" providerId="ADAL" clId="{8F6BF2BE-ABF4-4F8B-9356-C58C17DB06EB}" dt="2025-02-21T00:27:30.158" v="1527"/>
          <ac:spMkLst>
            <pc:docMk/>
            <pc:sldMk cId="846812522" sldId="2147469138"/>
            <ac:spMk id="26" creationId="{E75E76EA-6ED9-4ACF-364A-8F24F912B4C2}"/>
          </ac:spMkLst>
        </pc:spChg>
        <pc:spChg chg="add mod">
          <ac:chgData name="Pernia, Gabriel Enrique" userId="9a9e0add-9322-4346-adec-d02d63be1c00" providerId="ADAL" clId="{8F6BF2BE-ABF4-4F8B-9356-C58C17DB06EB}" dt="2025-02-21T00:27:30.158" v="1527"/>
          <ac:spMkLst>
            <pc:docMk/>
            <pc:sldMk cId="846812522" sldId="2147469138"/>
            <ac:spMk id="27" creationId="{BF2FB516-3CA2-F843-40B2-CAAD0D28D8D5}"/>
          </ac:spMkLst>
        </pc:spChg>
        <pc:spChg chg="add mod">
          <ac:chgData name="Pernia, Gabriel Enrique" userId="9a9e0add-9322-4346-adec-d02d63be1c00" providerId="ADAL" clId="{8F6BF2BE-ABF4-4F8B-9356-C58C17DB06EB}" dt="2025-02-21T00:27:30.158" v="1527"/>
          <ac:spMkLst>
            <pc:docMk/>
            <pc:sldMk cId="846812522" sldId="2147469138"/>
            <ac:spMk id="28" creationId="{C5C7D02F-6612-E82E-DC4F-899DD82E53E7}"/>
          </ac:spMkLst>
        </pc:spChg>
        <pc:spChg chg="add mod">
          <ac:chgData name="Pernia, Gabriel Enrique" userId="9a9e0add-9322-4346-adec-d02d63be1c00" providerId="ADAL" clId="{8F6BF2BE-ABF4-4F8B-9356-C58C17DB06EB}" dt="2025-02-21T00:27:30.158" v="1527"/>
          <ac:spMkLst>
            <pc:docMk/>
            <pc:sldMk cId="846812522" sldId="2147469138"/>
            <ac:spMk id="29" creationId="{4AD30471-6D53-4AC8-4D54-58511BBE36F4}"/>
          </ac:spMkLst>
        </pc:spChg>
        <pc:spChg chg="add mod">
          <ac:chgData name="Pernia, Gabriel Enrique" userId="9a9e0add-9322-4346-adec-d02d63be1c00" providerId="ADAL" clId="{8F6BF2BE-ABF4-4F8B-9356-C58C17DB06EB}" dt="2025-02-21T00:27:30.158" v="1527"/>
          <ac:spMkLst>
            <pc:docMk/>
            <pc:sldMk cId="846812522" sldId="2147469138"/>
            <ac:spMk id="30" creationId="{21A7EBF1-65AC-A25C-1E6B-6F3A0D6DFED0}"/>
          </ac:spMkLst>
        </pc:spChg>
        <pc:spChg chg="add mod">
          <ac:chgData name="Pernia, Gabriel Enrique" userId="9a9e0add-9322-4346-adec-d02d63be1c00" providerId="ADAL" clId="{8F6BF2BE-ABF4-4F8B-9356-C58C17DB06EB}" dt="2025-02-21T00:27:30.158" v="1527"/>
          <ac:spMkLst>
            <pc:docMk/>
            <pc:sldMk cId="846812522" sldId="2147469138"/>
            <ac:spMk id="31" creationId="{69809610-8A0F-5DA1-8A4B-4CFC92F27796}"/>
          </ac:spMkLst>
        </pc:spChg>
        <pc:spChg chg="add mod">
          <ac:chgData name="Pernia, Gabriel Enrique" userId="9a9e0add-9322-4346-adec-d02d63be1c00" providerId="ADAL" clId="{8F6BF2BE-ABF4-4F8B-9356-C58C17DB06EB}" dt="2025-02-21T01:23:59.522" v="1762" actId="207"/>
          <ac:spMkLst>
            <pc:docMk/>
            <pc:sldMk cId="846812522" sldId="2147469138"/>
            <ac:spMk id="32" creationId="{BB2C173A-28FE-F630-1111-D126488BB25A}"/>
          </ac:spMkLst>
        </pc:spChg>
        <pc:spChg chg="add mod">
          <ac:chgData name="Pernia, Gabriel Enrique" userId="9a9e0add-9322-4346-adec-d02d63be1c00" providerId="ADAL" clId="{8F6BF2BE-ABF4-4F8B-9356-C58C17DB06EB}" dt="2025-02-21T01:24:01.874" v="1763" actId="207"/>
          <ac:spMkLst>
            <pc:docMk/>
            <pc:sldMk cId="846812522" sldId="2147469138"/>
            <ac:spMk id="34" creationId="{8574643B-0F06-280D-2C50-158A9380EDED}"/>
          </ac:spMkLst>
        </pc:spChg>
        <pc:spChg chg="add mod">
          <ac:chgData name="Pernia, Gabriel Enrique" userId="9a9e0add-9322-4346-adec-d02d63be1c00" providerId="ADAL" clId="{8F6BF2BE-ABF4-4F8B-9356-C58C17DB06EB}" dt="2025-02-21T00:27:30.158" v="1527"/>
          <ac:spMkLst>
            <pc:docMk/>
            <pc:sldMk cId="846812522" sldId="2147469138"/>
            <ac:spMk id="35" creationId="{1B36D4E4-FF68-0078-00CE-4CE1AA8FEC26}"/>
          </ac:spMkLst>
        </pc:spChg>
        <pc:spChg chg="add mod">
          <ac:chgData name="Pernia, Gabriel Enrique" userId="9a9e0add-9322-4346-adec-d02d63be1c00" providerId="ADAL" clId="{8F6BF2BE-ABF4-4F8B-9356-C58C17DB06EB}" dt="2025-02-21T00:27:30.158" v="1527"/>
          <ac:spMkLst>
            <pc:docMk/>
            <pc:sldMk cId="846812522" sldId="2147469138"/>
            <ac:spMk id="36" creationId="{7EB0635E-29E9-F5C7-B8B1-1E74BF9668D2}"/>
          </ac:spMkLst>
        </pc:spChg>
        <pc:spChg chg="add mod">
          <ac:chgData name="Pernia, Gabriel Enrique" userId="9a9e0add-9322-4346-adec-d02d63be1c00" providerId="ADAL" clId="{8F6BF2BE-ABF4-4F8B-9356-C58C17DB06EB}" dt="2025-02-21T00:27:30.158" v="1527"/>
          <ac:spMkLst>
            <pc:docMk/>
            <pc:sldMk cId="846812522" sldId="2147469138"/>
            <ac:spMk id="37" creationId="{2F58EBA9-E4BA-8C86-0EE5-7ED68350F4F0}"/>
          </ac:spMkLst>
        </pc:spChg>
        <pc:spChg chg="add mod">
          <ac:chgData name="Pernia, Gabriel Enrique" userId="9a9e0add-9322-4346-adec-d02d63be1c00" providerId="ADAL" clId="{8F6BF2BE-ABF4-4F8B-9356-C58C17DB06EB}" dt="2025-02-21T00:27:30.158" v="1527"/>
          <ac:spMkLst>
            <pc:docMk/>
            <pc:sldMk cId="846812522" sldId="2147469138"/>
            <ac:spMk id="38" creationId="{83F05A65-B980-7AAD-6393-0A0C1BCDAC63}"/>
          </ac:spMkLst>
        </pc:spChg>
        <pc:spChg chg="add mod">
          <ac:chgData name="Pernia, Gabriel Enrique" userId="9a9e0add-9322-4346-adec-d02d63be1c00" providerId="ADAL" clId="{8F6BF2BE-ABF4-4F8B-9356-C58C17DB06EB}" dt="2025-02-21T00:27:30.158" v="1527"/>
          <ac:spMkLst>
            <pc:docMk/>
            <pc:sldMk cId="846812522" sldId="2147469138"/>
            <ac:spMk id="39" creationId="{633F78DC-DDF5-924D-EDA3-4D0B1F3FB23B}"/>
          </ac:spMkLst>
        </pc:spChg>
        <pc:spChg chg="add mod">
          <ac:chgData name="Pernia, Gabriel Enrique" userId="9a9e0add-9322-4346-adec-d02d63be1c00" providerId="ADAL" clId="{8F6BF2BE-ABF4-4F8B-9356-C58C17DB06EB}" dt="2025-02-21T00:27:30.158" v="1527"/>
          <ac:spMkLst>
            <pc:docMk/>
            <pc:sldMk cId="846812522" sldId="2147469138"/>
            <ac:spMk id="40" creationId="{097F05E3-06FD-D407-73DA-04064F51A523}"/>
          </ac:spMkLst>
        </pc:spChg>
        <pc:spChg chg="add mod">
          <ac:chgData name="Pernia, Gabriel Enrique" userId="9a9e0add-9322-4346-adec-d02d63be1c00" providerId="ADAL" clId="{8F6BF2BE-ABF4-4F8B-9356-C58C17DB06EB}" dt="2025-02-21T01:30:57.995" v="1786" actId="207"/>
          <ac:spMkLst>
            <pc:docMk/>
            <pc:sldMk cId="846812522" sldId="2147469138"/>
            <ac:spMk id="41" creationId="{3B8B0D48-AF04-DBA3-02FD-80EC906AA52F}"/>
          </ac:spMkLst>
        </pc:spChg>
        <pc:spChg chg="add mod">
          <ac:chgData name="Pernia, Gabriel Enrique" userId="9a9e0add-9322-4346-adec-d02d63be1c00" providerId="ADAL" clId="{8F6BF2BE-ABF4-4F8B-9356-C58C17DB06EB}" dt="2025-02-21T00:27:30.158" v="1527"/>
          <ac:spMkLst>
            <pc:docMk/>
            <pc:sldMk cId="846812522" sldId="2147469138"/>
            <ac:spMk id="42" creationId="{9E9B7390-51E5-C367-1CD5-773CA561655A}"/>
          </ac:spMkLst>
        </pc:spChg>
        <pc:spChg chg="add mod">
          <ac:chgData name="Pernia, Gabriel Enrique" userId="9a9e0add-9322-4346-adec-d02d63be1c00" providerId="ADAL" clId="{8F6BF2BE-ABF4-4F8B-9356-C58C17DB06EB}" dt="2025-02-21T00:27:30.158" v="1527"/>
          <ac:spMkLst>
            <pc:docMk/>
            <pc:sldMk cId="846812522" sldId="2147469138"/>
            <ac:spMk id="43" creationId="{E50BF036-D9AC-C5B1-C872-45ED57B4115F}"/>
          </ac:spMkLst>
        </pc:spChg>
        <pc:spChg chg="add mod">
          <ac:chgData name="Pernia, Gabriel Enrique" userId="9a9e0add-9322-4346-adec-d02d63be1c00" providerId="ADAL" clId="{8F6BF2BE-ABF4-4F8B-9356-C58C17DB06EB}" dt="2025-02-21T00:27:30.158" v="1527"/>
          <ac:spMkLst>
            <pc:docMk/>
            <pc:sldMk cId="846812522" sldId="2147469138"/>
            <ac:spMk id="44" creationId="{4CE04510-0ED0-9328-E9BC-69FDC32448AA}"/>
          </ac:spMkLst>
        </pc:spChg>
        <pc:spChg chg="add mod">
          <ac:chgData name="Pernia, Gabriel Enrique" userId="9a9e0add-9322-4346-adec-d02d63be1c00" providerId="ADAL" clId="{8F6BF2BE-ABF4-4F8B-9356-C58C17DB06EB}" dt="2025-02-21T00:27:30.158" v="1527"/>
          <ac:spMkLst>
            <pc:docMk/>
            <pc:sldMk cId="846812522" sldId="2147469138"/>
            <ac:spMk id="45" creationId="{0763BA18-36DD-3336-B69C-4107FDC56B9F}"/>
          </ac:spMkLst>
        </pc:spChg>
        <pc:spChg chg="add mod">
          <ac:chgData name="Pernia, Gabriel Enrique" userId="9a9e0add-9322-4346-adec-d02d63be1c00" providerId="ADAL" clId="{8F6BF2BE-ABF4-4F8B-9356-C58C17DB06EB}" dt="2025-02-21T00:27:30.158" v="1527"/>
          <ac:spMkLst>
            <pc:docMk/>
            <pc:sldMk cId="846812522" sldId="2147469138"/>
            <ac:spMk id="46" creationId="{D55B44DF-BE54-5A71-0B26-4C987F37F646}"/>
          </ac:spMkLst>
        </pc:spChg>
        <pc:spChg chg="add mod">
          <ac:chgData name="Pernia, Gabriel Enrique" userId="9a9e0add-9322-4346-adec-d02d63be1c00" providerId="ADAL" clId="{8F6BF2BE-ABF4-4F8B-9356-C58C17DB06EB}" dt="2025-02-21T00:27:30.158" v="1527"/>
          <ac:spMkLst>
            <pc:docMk/>
            <pc:sldMk cId="846812522" sldId="2147469138"/>
            <ac:spMk id="47" creationId="{4CF4C024-B330-1FFC-E45A-959BDD4AB07E}"/>
          </ac:spMkLst>
        </pc:spChg>
        <pc:spChg chg="add mod">
          <ac:chgData name="Pernia, Gabriel Enrique" userId="9a9e0add-9322-4346-adec-d02d63be1c00" providerId="ADAL" clId="{8F6BF2BE-ABF4-4F8B-9356-C58C17DB06EB}" dt="2025-02-21T00:27:30.158" v="1527"/>
          <ac:spMkLst>
            <pc:docMk/>
            <pc:sldMk cId="846812522" sldId="2147469138"/>
            <ac:spMk id="48" creationId="{4EEF3A9B-A6EF-5D79-DC17-CC4C931B55E3}"/>
          </ac:spMkLst>
        </pc:spChg>
        <pc:spChg chg="add mod">
          <ac:chgData name="Pernia, Gabriel Enrique" userId="9a9e0add-9322-4346-adec-d02d63be1c00" providerId="ADAL" clId="{8F6BF2BE-ABF4-4F8B-9356-C58C17DB06EB}" dt="2025-02-21T00:27:30.158" v="1527"/>
          <ac:spMkLst>
            <pc:docMk/>
            <pc:sldMk cId="846812522" sldId="2147469138"/>
            <ac:spMk id="49" creationId="{D94E1DDF-31E3-B7F4-3B86-FA7FA321FBA2}"/>
          </ac:spMkLst>
        </pc:spChg>
        <pc:spChg chg="add mod">
          <ac:chgData name="Pernia, Gabriel Enrique" userId="9a9e0add-9322-4346-adec-d02d63be1c00" providerId="ADAL" clId="{8F6BF2BE-ABF4-4F8B-9356-C58C17DB06EB}" dt="2025-02-21T00:27:30.158" v="1527"/>
          <ac:spMkLst>
            <pc:docMk/>
            <pc:sldMk cId="846812522" sldId="2147469138"/>
            <ac:spMk id="50" creationId="{7DB40A0D-AFEE-212B-6EE4-3CD89B460014}"/>
          </ac:spMkLst>
        </pc:spChg>
        <pc:spChg chg="add mod">
          <ac:chgData name="Pernia, Gabriel Enrique" userId="9a9e0add-9322-4346-adec-d02d63be1c00" providerId="ADAL" clId="{8F6BF2BE-ABF4-4F8B-9356-C58C17DB06EB}" dt="2025-02-21T00:27:30.158" v="1527"/>
          <ac:spMkLst>
            <pc:docMk/>
            <pc:sldMk cId="846812522" sldId="2147469138"/>
            <ac:spMk id="51" creationId="{D2486ECE-D4E5-7484-01C3-C3B4A8BCE930}"/>
          </ac:spMkLst>
        </pc:spChg>
        <pc:spChg chg="add mod">
          <ac:chgData name="Pernia, Gabriel Enrique" userId="9a9e0add-9322-4346-adec-d02d63be1c00" providerId="ADAL" clId="{8F6BF2BE-ABF4-4F8B-9356-C58C17DB06EB}" dt="2025-02-21T00:27:30.158" v="1527"/>
          <ac:spMkLst>
            <pc:docMk/>
            <pc:sldMk cId="846812522" sldId="2147469138"/>
            <ac:spMk id="52" creationId="{E00BFAA3-BD1C-1A43-6BFB-324E4684C92A}"/>
          </ac:spMkLst>
        </pc:spChg>
        <pc:cxnChg chg="add mod">
          <ac:chgData name="Pernia, Gabriel Enrique" userId="9a9e0add-9322-4346-adec-d02d63be1c00" providerId="ADAL" clId="{8F6BF2BE-ABF4-4F8B-9356-C58C17DB06EB}" dt="2025-02-21T00:27:30.158" v="1527"/>
          <ac:cxnSpMkLst>
            <pc:docMk/>
            <pc:sldMk cId="846812522" sldId="2147469138"/>
            <ac:cxnSpMk id="33" creationId="{AC7305D9-78D2-D501-1D18-F2F33D20DCF9}"/>
          </ac:cxnSpMkLst>
        </pc:cxnChg>
      </pc:sldChg>
      <pc:sldChg chg="new del">
        <pc:chgData name="Pernia, Gabriel Enrique" userId="9a9e0add-9322-4346-adec-d02d63be1c00" providerId="ADAL" clId="{8F6BF2BE-ABF4-4F8B-9356-C58C17DB06EB}" dt="2025-02-21T00:25:53.731" v="1512" actId="2696"/>
        <pc:sldMkLst>
          <pc:docMk/>
          <pc:sldMk cId="3924713963" sldId="2147469138"/>
        </pc:sldMkLst>
      </pc:sldChg>
      <pc:sldChg chg="addSp delSp modSp add mod">
        <pc:chgData name="Pernia, Gabriel Enrique" userId="9a9e0add-9322-4346-adec-d02d63be1c00" providerId="ADAL" clId="{8F6BF2BE-ABF4-4F8B-9356-C58C17DB06EB}" dt="2025-02-21T00:33:00.263" v="1568" actId="13822"/>
        <pc:sldMkLst>
          <pc:docMk/>
          <pc:sldMk cId="3562370259" sldId="2147469139"/>
        </pc:sldMkLst>
        <pc:spChg chg="add mod">
          <ac:chgData name="Pernia, Gabriel Enrique" userId="9a9e0add-9322-4346-adec-d02d63be1c00" providerId="ADAL" clId="{8F6BF2BE-ABF4-4F8B-9356-C58C17DB06EB}" dt="2025-02-21T00:31:05.125" v="1538"/>
          <ac:spMkLst>
            <pc:docMk/>
            <pc:sldMk cId="3562370259" sldId="2147469139"/>
            <ac:spMk id="2" creationId="{46627262-9770-A091-A318-1C8500087E0B}"/>
          </ac:spMkLst>
        </pc:spChg>
        <pc:spChg chg="add del mod">
          <ac:chgData name="Pernia, Gabriel Enrique" userId="9a9e0add-9322-4346-adec-d02d63be1c00" providerId="ADAL" clId="{8F6BF2BE-ABF4-4F8B-9356-C58C17DB06EB}" dt="2025-02-21T00:31:13.603" v="1543"/>
          <ac:spMkLst>
            <pc:docMk/>
            <pc:sldMk cId="3562370259" sldId="2147469139"/>
            <ac:spMk id="3" creationId="{72E51298-7922-CDB9-C714-5252F351DFD9}"/>
          </ac:spMkLst>
        </pc:spChg>
        <pc:spChg chg="add mod">
          <ac:chgData name="Pernia, Gabriel Enrique" userId="9a9e0add-9322-4346-adec-d02d63be1c00" providerId="ADAL" clId="{8F6BF2BE-ABF4-4F8B-9356-C58C17DB06EB}" dt="2025-02-21T00:31:05.125" v="1538"/>
          <ac:spMkLst>
            <pc:docMk/>
            <pc:sldMk cId="3562370259" sldId="2147469139"/>
            <ac:spMk id="4" creationId="{B1181A13-4939-5BEB-6812-B27D9925BB03}"/>
          </ac:spMkLst>
        </pc:spChg>
        <pc:spChg chg="add mod">
          <ac:chgData name="Pernia, Gabriel Enrique" userId="9a9e0add-9322-4346-adec-d02d63be1c00" providerId="ADAL" clId="{8F6BF2BE-ABF4-4F8B-9356-C58C17DB06EB}" dt="2025-02-21T00:31:05.125" v="1538"/>
          <ac:spMkLst>
            <pc:docMk/>
            <pc:sldMk cId="3562370259" sldId="2147469139"/>
            <ac:spMk id="5" creationId="{4AC1F56E-1287-ADC9-6094-7319374151D5}"/>
          </ac:spMkLst>
        </pc:spChg>
        <pc:spChg chg="add mod">
          <ac:chgData name="Pernia, Gabriel Enrique" userId="9a9e0add-9322-4346-adec-d02d63be1c00" providerId="ADAL" clId="{8F6BF2BE-ABF4-4F8B-9356-C58C17DB06EB}" dt="2025-02-21T00:30:54.367" v="1533"/>
          <ac:spMkLst>
            <pc:docMk/>
            <pc:sldMk cId="3562370259" sldId="2147469139"/>
            <ac:spMk id="6" creationId="{B6870B1E-A84C-2D86-EE12-BF20EDF276AC}"/>
          </ac:spMkLst>
        </pc:spChg>
        <pc:spChg chg="add mod">
          <ac:chgData name="Pernia, Gabriel Enrique" userId="9a9e0add-9322-4346-adec-d02d63be1c00" providerId="ADAL" clId="{8F6BF2BE-ABF4-4F8B-9356-C58C17DB06EB}" dt="2025-02-21T00:30:54.367" v="1533"/>
          <ac:spMkLst>
            <pc:docMk/>
            <pc:sldMk cId="3562370259" sldId="2147469139"/>
            <ac:spMk id="7" creationId="{49EFC6E6-0FF5-DC37-E6E1-464182EE914B}"/>
          </ac:spMkLst>
        </pc:spChg>
        <pc:spChg chg="add mod">
          <ac:chgData name="Pernia, Gabriel Enrique" userId="9a9e0add-9322-4346-adec-d02d63be1c00" providerId="ADAL" clId="{8F6BF2BE-ABF4-4F8B-9356-C58C17DB06EB}" dt="2025-02-21T00:30:54.367" v="1533"/>
          <ac:spMkLst>
            <pc:docMk/>
            <pc:sldMk cId="3562370259" sldId="2147469139"/>
            <ac:spMk id="8" creationId="{D4BCDF0A-7491-A8F4-141B-8E259A312EAF}"/>
          </ac:spMkLst>
        </pc:spChg>
        <pc:spChg chg="add mod">
          <ac:chgData name="Pernia, Gabriel Enrique" userId="9a9e0add-9322-4346-adec-d02d63be1c00" providerId="ADAL" clId="{8F6BF2BE-ABF4-4F8B-9356-C58C17DB06EB}" dt="2025-02-21T00:30:54.367" v="1533"/>
          <ac:spMkLst>
            <pc:docMk/>
            <pc:sldMk cId="3562370259" sldId="2147469139"/>
            <ac:spMk id="9" creationId="{265AA765-8CA8-FE2D-86D0-699AA2B0DF56}"/>
          </ac:spMkLst>
        </pc:spChg>
        <pc:spChg chg="add mod">
          <ac:chgData name="Pernia, Gabriel Enrique" userId="9a9e0add-9322-4346-adec-d02d63be1c00" providerId="ADAL" clId="{8F6BF2BE-ABF4-4F8B-9356-C58C17DB06EB}" dt="2025-02-21T00:30:54.367" v="1533"/>
          <ac:spMkLst>
            <pc:docMk/>
            <pc:sldMk cId="3562370259" sldId="2147469139"/>
            <ac:spMk id="10" creationId="{F8A17DE5-E8D0-55E7-982F-ED4CB0768AD9}"/>
          </ac:spMkLst>
        </pc:spChg>
        <pc:spChg chg="add mod">
          <ac:chgData name="Pernia, Gabriel Enrique" userId="9a9e0add-9322-4346-adec-d02d63be1c00" providerId="ADAL" clId="{8F6BF2BE-ABF4-4F8B-9356-C58C17DB06EB}" dt="2025-02-21T00:30:54.367" v="1533"/>
          <ac:spMkLst>
            <pc:docMk/>
            <pc:sldMk cId="3562370259" sldId="2147469139"/>
            <ac:spMk id="11" creationId="{060EF14A-9964-179A-7F77-B915264F9901}"/>
          </ac:spMkLst>
        </pc:spChg>
        <pc:spChg chg="add mod">
          <ac:chgData name="Pernia, Gabriel Enrique" userId="9a9e0add-9322-4346-adec-d02d63be1c00" providerId="ADAL" clId="{8F6BF2BE-ABF4-4F8B-9356-C58C17DB06EB}" dt="2025-02-21T00:30:54.367" v="1533"/>
          <ac:spMkLst>
            <pc:docMk/>
            <pc:sldMk cId="3562370259" sldId="2147469139"/>
            <ac:spMk id="13" creationId="{891B7F6B-387E-DFC1-9D2D-D64CD9A06A09}"/>
          </ac:spMkLst>
        </pc:spChg>
        <pc:spChg chg="add mod">
          <ac:chgData name="Pernia, Gabriel Enrique" userId="9a9e0add-9322-4346-adec-d02d63be1c00" providerId="ADAL" clId="{8F6BF2BE-ABF4-4F8B-9356-C58C17DB06EB}" dt="2025-02-21T00:30:54.367" v="1533"/>
          <ac:spMkLst>
            <pc:docMk/>
            <pc:sldMk cId="3562370259" sldId="2147469139"/>
            <ac:spMk id="14" creationId="{D5DDAA8D-255C-2D77-E0DD-F41F5F8AF232}"/>
          </ac:spMkLst>
        </pc:spChg>
        <pc:spChg chg="add mod">
          <ac:chgData name="Pernia, Gabriel Enrique" userId="9a9e0add-9322-4346-adec-d02d63be1c00" providerId="ADAL" clId="{8F6BF2BE-ABF4-4F8B-9356-C58C17DB06EB}" dt="2025-02-21T00:30:54.367" v="1533"/>
          <ac:spMkLst>
            <pc:docMk/>
            <pc:sldMk cId="3562370259" sldId="2147469139"/>
            <ac:spMk id="15" creationId="{199D4F3F-899D-1A68-CF72-2CF76C33384B}"/>
          </ac:spMkLst>
        </pc:spChg>
        <pc:spChg chg="add mod">
          <ac:chgData name="Pernia, Gabriel Enrique" userId="9a9e0add-9322-4346-adec-d02d63be1c00" providerId="ADAL" clId="{8F6BF2BE-ABF4-4F8B-9356-C58C17DB06EB}" dt="2025-02-21T00:30:54.367" v="1533"/>
          <ac:spMkLst>
            <pc:docMk/>
            <pc:sldMk cId="3562370259" sldId="2147469139"/>
            <ac:spMk id="16" creationId="{D4748D38-3981-A121-7FB4-0C363B608035}"/>
          </ac:spMkLst>
        </pc:spChg>
        <pc:spChg chg="add mod">
          <ac:chgData name="Pernia, Gabriel Enrique" userId="9a9e0add-9322-4346-adec-d02d63be1c00" providerId="ADAL" clId="{8F6BF2BE-ABF4-4F8B-9356-C58C17DB06EB}" dt="2025-02-21T00:30:54.367" v="1533"/>
          <ac:spMkLst>
            <pc:docMk/>
            <pc:sldMk cId="3562370259" sldId="2147469139"/>
            <ac:spMk id="17" creationId="{908995CE-6A7E-018C-0335-8BE64010B2A5}"/>
          </ac:spMkLst>
        </pc:spChg>
        <pc:spChg chg="add mod">
          <ac:chgData name="Pernia, Gabriel Enrique" userId="9a9e0add-9322-4346-adec-d02d63be1c00" providerId="ADAL" clId="{8F6BF2BE-ABF4-4F8B-9356-C58C17DB06EB}" dt="2025-02-21T00:30:54.367" v="1533"/>
          <ac:spMkLst>
            <pc:docMk/>
            <pc:sldMk cId="3562370259" sldId="2147469139"/>
            <ac:spMk id="18" creationId="{0C229337-416B-C5B7-850F-079260F24CB1}"/>
          </ac:spMkLst>
        </pc:spChg>
        <pc:spChg chg="add mod">
          <ac:chgData name="Pernia, Gabriel Enrique" userId="9a9e0add-9322-4346-adec-d02d63be1c00" providerId="ADAL" clId="{8F6BF2BE-ABF4-4F8B-9356-C58C17DB06EB}" dt="2025-02-21T00:30:54.367" v="1533"/>
          <ac:spMkLst>
            <pc:docMk/>
            <pc:sldMk cId="3562370259" sldId="2147469139"/>
            <ac:spMk id="19" creationId="{E5549F9F-27F5-4FD6-2EDA-DDB9F90301CF}"/>
          </ac:spMkLst>
        </pc:spChg>
        <pc:spChg chg="add del mod">
          <ac:chgData name="Pernia, Gabriel Enrique" userId="9a9e0add-9322-4346-adec-d02d63be1c00" providerId="ADAL" clId="{8F6BF2BE-ABF4-4F8B-9356-C58C17DB06EB}" dt="2025-02-21T00:31:04.768" v="1536" actId="478"/>
          <ac:spMkLst>
            <pc:docMk/>
            <pc:sldMk cId="3562370259" sldId="2147469139"/>
            <ac:spMk id="21" creationId="{A72BFB41-6BD1-AD11-81FB-E6690F346D7C}"/>
          </ac:spMkLst>
        </pc:spChg>
        <pc:spChg chg="add del">
          <ac:chgData name="Pernia, Gabriel Enrique" userId="9a9e0add-9322-4346-adec-d02d63be1c00" providerId="ADAL" clId="{8F6BF2BE-ABF4-4F8B-9356-C58C17DB06EB}" dt="2025-02-21T00:31:21.777" v="1545" actId="22"/>
          <ac:spMkLst>
            <pc:docMk/>
            <pc:sldMk cId="3562370259" sldId="2147469139"/>
            <ac:spMk id="23" creationId="{4BAE78B4-547F-A40A-36EE-30C521A06261}"/>
          </ac:spMkLst>
        </pc:spChg>
        <pc:spChg chg="add mod">
          <ac:chgData name="Pernia, Gabriel Enrique" userId="9a9e0add-9322-4346-adec-d02d63be1c00" providerId="ADAL" clId="{8F6BF2BE-ABF4-4F8B-9356-C58C17DB06EB}" dt="2025-02-21T00:31:37.448" v="1550" actId="255"/>
          <ac:spMkLst>
            <pc:docMk/>
            <pc:sldMk cId="3562370259" sldId="2147469139"/>
            <ac:spMk id="25" creationId="{BEF22F86-7E8A-7C5B-59F1-721856CA8F09}"/>
          </ac:spMkLst>
        </pc:spChg>
        <pc:spChg chg="add mod">
          <ac:chgData name="Pernia, Gabriel Enrique" userId="9a9e0add-9322-4346-adec-d02d63be1c00" providerId="ADAL" clId="{8F6BF2BE-ABF4-4F8B-9356-C58C17DB06EB}" dt="2025-02-21T00:31:45.863" v="1552" actId="207"/>
          <ac:spMkLst>
            <pc:docMk/>
            <pc:sldMk cId="3562370259" sldId="2147469139"/>
            <ac:spMk id="26" creationId="{B14E79DE-F1EC-F812-7526-6E15DB9C66F4}"/>
          </ac:spMkLst>
        </pc:spChg>
        <pc:spChg chg="add mod">
          <ac:chgData name="Pernia, Gabriel Enrique" userId="9a9e0add-9322-4346-adec-d02d63be1c00" providerId="ADAL" clId="{8F6BF2BE-ABF4-4F8B-9356-C58C17DB06EB}" dt="2025-02-21T00:31:48.007" v="1553" actId="207"/>
          <ac:spMkLst>
            <pc:docMk/>
            <pc:sldMk cId="3562370259" sldId="2147469139"/>
            <ac:spMk id="27" creationId="{2D50E308-6343-303E-0F8C-050FA3E05ED5}"/>
          </ac:spMkLst>
        </pc:spChg>
        <pc:spChg chg="add mod">
          <ac:chgData name="Pernia, Gabriel Enrique" userId="9a9e0add-9322-4346-adec-d02d63be1c00" providerId="ADAL" clId="{8F6BF2BE-ABF4-4F8B-9356-C58C17DB06EB}" dt="2025-02-21T00:31:50.204" v="1554" actId="207"/>
          <ac:spMkLst>
            <pc:docMk/>
            <pc:sldMk cId="3562370259" sldId="2147469139"/>
            <ac:spMk id="28" creationId="{DEF77B26-E966-F3BB-A6E3-6266340F5742}"/>
          </ac:spMkLst>
        </pc:spChg>
        <pc:spChg chg="add mod">
          <ac:chgData name="Pernia, Gabriel Enrique" userId="9a9e0add-9322-4346-adec-d02d63be1c00" providerId="ADAL" clId="{8F6BF2BE-ABF4-4F8B-9356-C58C17DB06EB}" dt="2025-02-21T00:31:42.947" v="1551"/>
          <ac:spMkLst>
            <pc:docMk/>
            <pc:sldMk cId="3562370259" sldId="2147469139"/>
            <ac:spMk id="29" creationId="{7E7B87E8-E3B9-F993-F56A-CBEC82B1077F}"/>
          </ac:spMkLst>
        </pc:spChg>
        <pc:spChg chg="add mod">
          <ac:chgData name="Pernia, Gabriel Enrique" userId="9a9e0add-9322-4346-adec-d02d63be1c00" providerId="ADAL" clId="{8F6BF2BE-ABF4-4F8B-9356-C58C17DB06EB}" dt="2025-02-21T00:31:42.947" v="1551"/>
          <ac:spMkLst>
            <pc:docMk/>
            <pc:sldMk cId="3562370259" sldId="2147469139"/>
            <ac:spMk id="30" creationId="{19850957-7A60-7A08-4A1D-CB578D56D206}"/>
          </ac:spMkLst>
        </pc:spChg>
        <pc:spChg chg="add mod">
          <ac:chgData name="Pernia, Gabriel Enrique" userId="9a9e0add-9322-4346-adec-d02d63be1c00" providerId="ADAL" clId="{8F6BF2BE-ABF4-4F8B-9356-C58C17DB06EB}" dt="2025-02-21T00:31:42.947" v="1551"/>
          <ac:spMkLst>
            <pc:docMk/>
            <pc:sldMk cId="3562370259" sldId="2147469139"/>
            <ac:spMk id="31" creationId="{14AD0F7F-6603-5D42-3DCE-F7BB60A26943}"/>
          </ac:spMkLst>
        </pc:spChg>
        <pc:spChg chg="add mod">
          <ac:chgData name="Pernia, Gabriel Enrique" userId="9a9e0add-9322-4346-adec-d02d63be1c00" providerId="ADAL" clId="{8F6BF2BE-ABF4-4F8B-9356-C58C17DB06EB}" dt="2025-02-21T00:31:42.947" v="1551"/>
          <ac:spMkLst>
            <pc:docMk/>
            <pc:sldMk cId="3562370259" sldId="2147469139"/>
            <ac:spMk id="32" creationId="{4AFB0D40-DFB9-3891-58F4-5E546B17E892}"/>
          </ac:spMkLst>
        </pc:spChg>
        <pc:spChg chg="add mod">
          <ac:chgData name="Pernia, Gabriel Enrique" userId="9a9e0add-9322-4346-adec-d02d63be1c00" providerId="ADAL" clId="{8F6BF2BE-ABF4-4F8B-9356-C58C17DB06EB}" dt="2025-02-21T00:31:59.125" v="1556" actId="207"/>
          <ac:spMkLst>
            <pc:docMk/>
            <pc:sldMk cId="3562370259" sldId="2147469139"/>
            <ac:spMk id="33" creationId="{6A0F5809-093A-D832-408E-47FEBB1B4371}"/>
          </ac:spMkLst>
        </pc:spChg>
        <pc:spChg chg="add mod">
          <ac:chgData name="Pernia, Gabriel Enrique" userId="9a9e0add-9322-4346-adec-d02d63be1c00" providerId="ADAL" clId="{8F6BF2BE-ABF4-4F8B-9356-C58C17DB06EB}" dt="2025-02-21T00:32:01.071" v="1557" actId="207"/>
          <ac:spMkLst>
            <pc:docMk/>
            <pc:sldMk cId="3562370259" sldId="2147469139"/>
            <ac:spMk id="34" creationId="{586277F0-C193-C569-BD66-E7126529AFFF}"/>
          </ac:spMkLst>
        </pc:spChg>
        <pc:spChg chg="add mod">
          <ac:chgData name="Pernia, Gabriel Enrique" userId="9a9e0add-9322-4346-adec-d02d63be1c00" providerId="ADAL" clId="{8F6BF2BE-ABF4-4F8B-9356-C58C17DB06EB}" dt="2025-02-21T00:32:03.101" v="1558" actId="207"/>
          <ac:spMkLst>
            <pc:docMk/>
            <pc:sldMk cId="3562370259" sldId="2147469139"/>
            <ac:spMk id="35" creationId="{E29A620E-0A69-640D-4739-6198993A2A7F}"/>
          </ac:spMkLst>
        </pc:spChg>
        <pc:spChg chg="add mod">
          <ac:chgData name="Pernia, Gabriel Enrique" userId="9a9e0add-9322-4346-adec-d02d63be1c00" providerId="ADAL" clId="{8F6BF2BE-ABF4-4F8B-9356-C58C17DB06EB}" dt="2025-02-21T00:32:22.261" v="1559" actId="207"/>
          <ac:spMkLst>
            <pc:docMk/>
            <pc:sldMk cId="3562370259" sldId="2147469139"/>
            <ac:spMk id="37" creationId="{EA8D10E9-DA95-021A-DB72-26D99489EE8F}"/>
          </ac:spMkLst>
        </pc:spChg>
        <pc:spChg chg="add mod">
          <ac:chgData name="Pernia, Gabriel Enrique" userId="9a9e0add-9322-4346-adec-d02d63be1c00" providerId="ADAL" clId="{8F6BF2BE-ABF4-4F8B-9356-C58C17DB06EB}" dt="2025-02-21T00:31:55.712" v="1555"/>
          <ac:spMkLst>
            <pc:docMk/>
            <pc:sldMk cId="3562370259" sldId="2147469139"/>
            <ac:spMk id="38" creationId="{EB001813-AB33-A976-A885-1443DCF9BD90}"/>
          </ac:spMkLst>
        </pc:spChg>
        <pc:spChg chg="add del mod">
          <ac:chgData name="Pernia, Gabriel Enrique" userId="9a9e0add-9322-4346-adec-d02d63be1c00" providerId="ADAL" clId="{8F6BF2BE-ABF4-4F8B-9356-C58C17DB06EB}" dt="2025-02-21T00:32:43.010" v="1565" actId="478"/>
          <ac:spMkLst>
            <pc:docMk/>
            <pc:sldMk cId="3562370259" sldId="2147469139"/>
            <ac:spMk id="39" creationId="{6ED224F1-B861-2FAD-60BE-DB987821B972}"/>
          </ac:spMkLst>
        </pc:spChg>
        <pc:spChg chg="add mod">
          <ac:chgData name="Pernia, Gabriel Enrique" userId="9a9e0add-9322-4346-adec-d02d63be1c00" providerId="ADAL" clId="{8F6BF2BE-ABF4-4F8B-9356-C58C17DB06EB}" dt="2025-02-21T00:32:38.290" v="1562" actId="1076"/>
          <ac:spMkLst>
            <pc:docMk/>
            <pc:sldMk cId="3562370259" sldId="2147469139"/>
            <ac:spMk id="40" creationId="{AE67E510-A64D-CBC9-4054-916450A56113}"/>
          </ac:spMkLst>
        </pc:spChg>
        <pc:spChg chg="add mod">
          <ac:chgData name="Pernia, Gabriel Enrique" userId="9a9e0add-9322-4346-adec-d02d63be1c00" providerId="ADAL" clId="{8F6BF2BE-ABF4-4F8B-9356-C58C17DB06EB}" dt="2025-02-21T00:32:46.073" v="1566" actId="1076"/>
          <ac:spMkLst>
            <pc:docMk/>
            <pc:sldMk cId="3562370259" sldId="2147469139"/>
            <ac:spMk id="41" creationId="{25CF5324-C761-39D9-2E3C-8D2B35FDDBEB}"/>
          </ac:spMkLst>
        </pc:spChg>
        <pc:cxnChg chg="add mod">
          <ac:chgData name="Pernia, Gabriel Enrique" userId="9a9e0add-9322-4346-adec-d02d63be1c00" providerId="ADAL" clId="{8F6BF2BE-ABF4-4F8B-9356-C58C17DB06EB}" dt="2025-02-21T00:30:54.367" v="1533"/>
          <ac:cxnSpMkLst>
            <pc:docMk/>
            <pc:sldMk cId="3562370259" sldId="2147469139"/>
            <ac:cxnSpMk id="12" creationId="{71E69400-3D4B-564E-C07B-3EE212D881C6}"/>
          </ac:cxnSpMkLst>
        </pc:cxnChg>
        <pc:cxnChg chg="add mod">
          <ac:chgData name="Pernia, Gabriel Enrique" userId="9a9e0add-9322-4346-adec-d02d63be1c00" providerId="ADAL" clId="{8F6BF2BE-ABF4-4F8B-9356-C58C17DB06EB}" dt="2025-02-21T00:33:00.263" v="1568" actId="13822"/>
          <ac:cxnSpMkLst>
            <pc:docMk/>
            <pc:sldMk cId="3562370259" sldId="2147469139"/>
            <ac:cxnSpMk id="36" creationId="{F07CEBA9-B1A5-28B8-FFB9-D906574925A7}"/>
          </ac:cxnSpMkLst>
        </pc:cxnChg>
      </pc:sldChg>
      <pc:sldChg chg="modSp add mod">
        <pc:chgData name="Pernia, Gabriel Enrique" userId="9a9e0add-9322-4346-adec-d02d63be1c00" providerId="ADAL" clId="{8F6BF2BE-ABF4-4F8B-9356-C58C17DB06EB}" dt="2025-02-21T00:30:33.665" v="1531"/>
        <pc:sldMkLst>
          <pc:docMk/>
          <pc:sldMk cId="1354482230" sldId="2147469140"/>
        </pc:sldMkLst>
        <pc:spChg chg="mod">
          <ac:chgData name="Pernia, Gabriel Enrique" userId="9a9e0add-9322-4346-adec-d02d63be1c00" providerId="ADAL" clId="{8F6BF2BE-ABF4-4F8B-9356-C58C17DB06EB}" dt="2025-02-21T00:30:33.665" v="1531"/>
          <ac:spMkLst>
            <pc:docMk/>
            <pc:sldMk cId="1354482230" sldId="2147469140"/>
            <ac:spMk id="2" creationId="{444FAC7D-5D1C-7348-A0FF-FFC73F529887}"/>
          </ac:spMkLst>
        </pc:spChg>
      </pc:sldChg>
      <pc:sldChg chg="addSp delSp modSp add mod">
        <pc:chgData name="Pernia, Gabriel Enrique" userId="9a9e0add-9322-4346-adec-d02d63be1c00" providerId="ADAL" clId="{8F6BF2BE-ABF4-4F8B-9356-C58C17DB06EB}" dt="2025-02-21T00:34:36.683" v="1582" actId="478"/>
        <pc:sldMkLst>
          <pc:docMk/>
          <pc:sldMk cId="941515561" sldId="2147469141"/>
        </pc:sldMkLst>
        <pc:spChg chg="add mod">
          <ac:chgData name="Pernia, Gabriel Enrique" userId="9a9e0add-9322-4346-adec-d02d63be1c00" providerId="ADAL" clId="{8F6BF2BE-ABF4-4F8B-9356-C58C17DB06EB}" dt="2025-02-21T00:34:29.756" v="1581" actId="207"/>
          <ac:spMkLst>
            <pc:docMk/>
            <pc:sldMk cId="941515561" sldId="2147469141"/>
            <ac:spMk id="2" creationId="{0DF52969-DB99-C1B3-AF14-3416229B7A6F}"/>
          </ac:spMkLst>
        </pc:spChg>
        <pc:spChg chg="mod">
          <ac:chgData name="Pernia, Gabriel Enrique" userId="9a9e0add-9322-4346-adec-d02d63be1c00" providerId="ADAL" clId="{8F6BF2BE-ABF4-4F8B-9356-C58C17DB06EB}" dt="2025-02-21T00:34:29.756" v="1581" actId="207"/>
          <ac:spMkLst>
            <pc:docMk/>
            <pc:sldMk cId="941515561" sldId="2147469141"/>
            <ac:spMk id="3" creationId="{72E51298-7922-CDB9-C714-5252F351DFD9}"/>
          </ac:spMkLst>
        </pc:spChg>
        <pc:spChg chg="add mod">
          <ac:chgData name="Pernia, Gabriel Enrique" userId="9a9e0add-9322-4346-adec-d02d63be1c00" providerId="ADAL" clId="{8F6BF2BE-ABF4-4F8B-9356-C58C17DB06EB}" dt="2025-02-21T00:34:29.756" v="1581" actId="207"/>
          <ac:spMkLst>
            <pc:docMk/>
            <pc:sldMk cId="941515561" sldId="2147469141"/>
            <ac:spMk id="4" creationId="{DF9CC536-4A32-5593-2D8A-A168A21576C0}"/>
          </ac:spMkLst>
        </pc:spChg>
        <pc:spChg chg="add mod">
          <ac:chgData name="Pernia, Gabriel Enrique" userId="9a9e0add-9322-4346-adec-d02d63be1c00" providerId="ADAL" clId="{8F6BF2BE-ABF4-4F8B-9356-C58C17DB06EB}" dt="2025-02-21T00:34:29.756" v="1581" actId="207"/>
          <ac:spMkLst>
            <pc:docMk/>
            <pc:sldMk cId="941515561" sldId="2147469141"/>
            <ac:spMk id="6" creationId="{A3D5F926-7079-9DDF-253D-EC7B89BD6509}"/>
          </ac:spMkLst>
        </pc:spChg>
        <pc:spChg chg="add mod">
          <ac:chgData name="Pernia, Gabriel Enrique" userId="9a9e0add-9322-4346-adec-d02d63be1c00" providerId="ADAL" clId="{8F6BF2BE-ABF4-4F8B-9356-C58C17DB06EB}" dt="2025-02-21T00:34:29.756" v="1581" actId="207"/>
          <ac:spMkLst>
            <pc:docMk/>
            <pc:sldMk cId="941515561" sldId="2147469141"/>
            <ac:spMk id="8" creationId="{D0A6BB10-AF70-B200-B9ED-A953F61FF1C7}"/>
          </ac:spMkLst>
        </pc:spChg>
        <pc:spChg chg="add mod">
          <ac:chgData name="Pernia, Gabriel Enrique" userId="9a9e0add-9322-4346-adec-d02d63be1c00" providerId="ADAL" clId="{8F6BF2BE-ABF4-4F8B-9356-C58C17DB06EB}" dt="2025-02-21T00:34:29.756" v="1581" actId="207"/>
          <ac:spMkLst>
            <pc:docMk/>
            <pc:sldMk cId="941515561" sldId="2147469141"/>
            <ac:spMk id="10" creationId="{8EE2FB05-3A2B-54BC-60A2-0F7E32803185}"/>
          </ac:spMkLst>
        </pc:spChg>
        <pc:spChg chg="add mod">
          <ac:chgData name="Pernia, Gabriel Enrique" userId="9a9e0add-9322-4346-adec-d02d63be1c00" providerId="ADAL" clId="{8F6BF2BE-ABF4-4F8B-9356-C58C17DB06EB}" dt="2025-02-21T00:34:29.756" v="1581" actId="207"/>
          <ac:spMkLst>
            <pc:docMk/>
            <pc:sldMk cId="941515561" sldId="2147469141"/>
            <ac:spMk id="11" creationId="{5F13A10A-272F-FCF2-94F7-F54EE37C9A21}"/>
          </ac:spMkLst>
        </pc:spChg>
        <pc:spChg chg="add mod">
          <ac:chgData name="Pernia, Gabriel Enrique" userId="9a9e0add-9322-4346-adec-d02d63be1c00" providerId="ADAL" clId="{8F6BF2BE-ABF4-4F8B-9356-C58C17DB06EB}" dt="2025-02-21T00:34:29.756" v="1581" actId="207"/>
          <ac:spMkLst>
            <pc:docMk/>
            <pc:sldMk cId="941515561" sldId="2147469141"/>
            <ac:spMk id="12" creationId="{92EAF28D-5E7C-EE83-D631-A9F2AC06B128}"/>
          </ac:spMkLst>
        </pc:spChg>
        <pc:spChg chg="add mod">
          <ac:chgData name="Pernia, Gabriel Enrique" userId="9a9e0add-9322-4346-adec-d02d63be1c00" providerId="ADAL" clId="{8F6BF2BE-ABF4-4F8B-9356-C58C17DB06EB}" dt="2025-02-21T00:34:29.756" v="1581" actId="207"/>
          <ac:spMkLst>
            <pc:docMk/>
            <pc:sldMk cId="941515561" sldId="2147469141"/>
            <ac:spMk id="13" creationId="{5FC8444B-09FE-62CB-98B7-8CA8AE73BA5C}"/>
          </ac:spMkLst>
        </pc:spChg>
        <pc:spChg chg="add mod">
          <ac:chgData name="Pernia, Gabriel Enrique" userId="9a9e0add-9322-4346-adec-d02d63be1c00" providerId="ADAL" clId="{8F6BF2BE-ABF4-4F8B-9356-C58C17DB06EB}" dt="2025-02-21T00:34:29.756" v="1581" actId="207"/>
          <ac:spMkLst>
            <pc:docMk/>
            <pc:sldMk cId="941515561" sldId="2147469141"/>
            <ac:spMk id="15" creationId="{945AA7FE-78A4-8B5B-3DCB-A83FFD069E2D}"/>
          </ac:spMkLst>
        </pc:spChg>
        <pc:spChg chg="add mod">
          <ac:chgData name="Pernia, Gabriel Enrique" userId="9a9e0add-9322-4346-adec-d02d63be1c00" providerId="ADAL" clId="{8F6BF2BE-ABF4-4F8B-9356-C58C17DB06EB}" dt="2025-02-21T00:34:29.756" v="1581" actId="207"/>
          <ac:spMkLst>
            <pc:docMk/>
            <pc:sldMk cId="941515561" sldId="2147469141"/>
            <ac:spMk id="16" creationId="{0EAEE824-E0A6-AB3D-7F6E-C9884B76ADB2}"/>
          </ac:spMkLst>
        </pc:spChg>
        <pc:spChg chg="add mod">
          <ac:chgData name="Pernia, Gabriel Enrique" userId="9a9e0add-9322-4346-adec-d02d63be1c00" providerId="ADAL" clId="{8F6BF2BE-ABF4-4F8B-9356-C58C17DB06EB}" dt="2025-02-21T00:34:29.756" v="1581" actId="207"/>
          <ac:spMkLst>
            <pc:docMk/>
            <pc:sldMk cId="941515561" sldId="2147469141"/>
            <ac:spMk id="18" creationId="{D7B61119-45C1-5CB0-EAF4-53028149BF44}"/>
          </ac:spMkLst>
        </pc:spChg>
        <pc:spChg chg="add mod">
          <ac:chgData name="Pernia, Gabriel Enrique" userId="9a9e0add-9322-4346-adec-d02d63be1c00" providerId="ADAL" clId="{8F6BF2BE-ABF4-4F8B-9356-C58C17DB06EB}" dt="2025-02-21T00:34:29.756" v="1581" actId="207"/>
          <ac:spMkLst>
            <pc:docMk/>
            <pc:sldMk cId="941515561" sldId="2147469141"/>
            <ac:spMk id="20" creationId="{169F05AA-A61B-5A17-7DEE-A1D35E2C81E0}"/>
          </ac:spMkLst>
        </pc:spChg>
        <pc:spChg chg="add mod">
          <ac:chgData name="Pernia, Gabriel Enrique" userId="9a9e0add-9322-4346-adec-d02d63be1c00" providerId="ADAL" clId="{8F6BF2BE-ABF4-4F8B-9356-C58C17DB06EB}" dt="2025-02-21T00:34:29.756" v="1581" actId="207"/>
          <ac:spMkLst>
            <pc:docMk/>
            <pc:sldMk cId="941515561" sldId="2147469141"/>
            <ac:spMk id="22" creationId="{99C4D192-3077-6B61-910A-343D7B2E6862}"/>
          </ac:spMkLst>
        </pc:spChg>
        <pc:spChg chg="add mod">
          <ac:chgData name="Pernia, Gabriel Enrique" userId="9a9e0add-9322-4346-adec-d02d63be1c00" providerId="ADAL" clId="{8F6BF2BE-ABF4-4F8B-9356-C58C17DB06EB}" dt="2025-02-21T00:34:29.756" v="1581" actId="207"/>
          <ac:spMkLst>
            <pc:docMk/>
            <pc:sldMk cId="941515561" sldId="2147469141"/>
            <ac:spMk id="23" creationId="{15FE9AD4-9095-40C6-DC04-80C5868A5CF6}"/>
          </ac:spMkLst>
        </pc:spChg>
        <pc:spChg chg="add mod">
          <ac:chgData name="Pernia, Gabriel Enrique" userId="9a9e0add-9322-4346-adec-d02d63be1c00" providerId="ADAL" clId="{8F6BF2BE-ABF4-4F8B-9356-C58C17DB06EB}" dt="2025-02-21T00:34:29.756" v="1581" actId="207"/>
          <ac:spMkLst>
            <pc:docMk/>
            <pc:sldMk cId="941515561" sldId="2147469141"/>
            <ac:spMk id="24" creationId="{8592BCDE-F55C-0779-27A3-70F29C7C371A}"/>
          </ac:spMkLst>
        </pc:spChg>
        <pc:spChg chg="add mod">
          <ac:chgData name="Pernia, Gabriel Enrique" userId="9a9e0add-9322-4346-adec-d02d63be1c00" providerId="ADAL" clId="{8F6BF2BE-ABF4-4F8B-9356-C58C17DB06EB}" dt="2025-02-21T00:34:29.756" v="1581" actId="207"/>
          <ac:spMkLst>
            <pc:docMk/>
            <pc:sldMk cId="941515561" sldId="2147469141"/>
            <ac:spMk id="25" creationId="{CAB6959D-EC08-8211-0D10-AFC741A63DA4}"/>
          </ac:spMkLst>
        </pc:spChg>
        <pc:spChg chg="add mod">
          <ac:chgData name="Pernia, Gabriel Enrique" userId="9a9e0add-9322-4346-adec-d02d63be1c00" providerId="ADAL" clId="{8F6BF2BE-ABF4-4F8B-9356-C58C17DB06EB}" dt="2025-02-21T00:34:29.756" v="1581" actId="207"/>
          <ac:spMkLst>
            <pc:docMk/>
            <pc:sldMk cId="941515561" sldId="2147469141"/>
            <ac:spMk id="27" creationId="{02F18F2C-54AC-B139-817F-2B4DAF852611}"/>
          </ac:spMkLst>
        </pc:spChg>
        <pc:spChg chg="add mod">
          <ac:chgData name="Pernia, Gabriel Enrique" userId="9a9e0add-9322-4346-adec-d02d63be1c00" providerId="ADAL" clId="{8F6BF2BE-ABF4-4F8B-9356-C58C17DB06EB}" dt="2025-02-21T00:34:29.756" v="1581" actId="207"/>
          <ac:spMkLst>
            <pc:docMk/>
            <pc:sldMk cId="941515561" sldId="2147469141"/>
            <ac:spMk id="28" creationId="{00B5C1E2-FA37-5CDA-8842-AE1509914462}"/>
          </ac:spMkLst>
        </pc:spChg>
        <pc:spChg chg="add del mod">
          <ac:chgData name="Pernia, Gabriel Enrique" userId="9a9e0add-9322-4346-adec-d02d63be1c00" providerId="ADAL" clId="{8F6BF2BE-ABF4-4F8B-9356-C58C17DB06EB}" dt="2025-02-21T00:34:36.683" v="1582" actId="478"/>
          <ac:spMkLst>
            <pc:docMk/>
            <pc:sldMk cId="941515561" sldId="2147469141"/>
            <ac:spMk id="29" creationId="{43E09DDB-B46F-EC4F-4274-5FA6987E9C0B}"/>
          </ac:spMkLst>
        </pc:spChg>
        <pc:cxnChg chg="add mod">
          <ac:chgData name="Pernia, Gabriel Enrique" userId="9a9e0add-9322-4346-adec-d02d63be1c00" providerId="ADAL" clId="{8F6BF2BE-ABF4-4F8B-9356-C58C17DB06EB}" dt="2025-02-21T00:34:24.381" v="1580"/>
          <ac:cxnSpMkLst>
            <pc:docMk/>
            <pc:sldMk cId="941515561" sldId="2147469141"/>
            <ac:cxnSpMk id="5" creationId="{DE1DB855-E6B2-AD32-E131-A6014C7CFFA0}"/>
          </ac:cxnSpMkLst>
        </pc:cxnChg>
        <pc:cxnChg chg="add mod">
          <ac:chgData name="Pernia, Gabriel Enrique" userId="9a9e0add-9322-4346-adec-d02d63be1c00" providerId="ADAL" clId="{8F6BF2BE-ABF4-4F8B-9356-C58C17DB06EB}" dt="2025-02-21T00:34:24.381" v="1580"/>
          <ac:cxnSpMkLst>
            <pc:docMk/>
            <pc:sldMk cId="941515561" sldId="2147469141"/>
            <ac:cxnSpMk id="7" creationId="{3DAD06F1-FF15-EB21-F49C-03E852237827}"/>
          </ac:cxnSpMkLst>
        </pc:cxnChg>
        <pc:cxnChg chg="add mod">
          <ac:chgData name="Pernia, Gabriel Enrique" userId="9a9e0add-9322-4346-adec-d02d63be1c00" providerId="ADAL" clId="{8F6BF2BE-ABF4-4F8B-9356-C58C17DB06EB}" dt="2025-02-21T00:34:24.381" v="1580"/>
          <ac:cxnSpMkLst>
            <pc:docMk/>
            <pc:sldMk cId="941515561" sldId="2147469141"/>
            <ac:cxnSpMk id="9" creationId="{E3DF8EBD-E1DB-5480-2370-80FC8982BC79}"/>
          </ac:cxnSpMkLst>
        </pc:cxnChg>
        <pc:cxnChg chg="add mod">
          <ac:chgData name="Pernia, Gabriel Enrique" userId="9a9e0add-9322-4346-adec-d02d63be1c00" providerId="ADAL" clId="{8F6BF2BE-ABF4-4F8B-9356-C58C17DB06EB}" dt="2025-02-21T00:34:24.381" v="1580"/>
          <ac:cxnSpMkLst>
            <pc:docMk/>
            <pc:sldMk cId="941515561" sldId="2147469141"/>
            <ac:cxnSpMk id="14" creationId="{13B0BE4B-EB7F-6420-F15B-195F0D560390}"/>
          </ac:cxnSpMkLst>
        </pc:cxnChg>
        <pc:cxnChg chg="add mod">
          <ac:chgData name="Pernia, Gabriel Enrique" userId="9a9e0add-9322-4346-adec-d02d63be1c00" providerId="ADAL" clId="{8F6BF2BE-ABF4-4F8B-9356-C58C17DB06EB}" dt="2025-02-21T00:34:24.381" v="1580"/>
          <ac:cxnSpMkLst>
            <pc:docMk/>
            <pc:sldMk cId="941515561" sldId="2147469141"/>
            <ac:cxnSpMk id="17" creationId="{264A128A-8745-95DC-70FC-20CA4EA393FA}"/>
          </ac:cxnSpMkLst>
        </pc:cxnChg>
        <pc:cxnChg chg="add mod">
          <ac:chgData name="Pernia, Gabriel Enrique" userId="9a9e0add-9322-4346-adec-d02d63be1c00" providerId="ADAL" clId="{8F6BF2BE-ABF4-4F8B-9356-C58C17DB06EB}" dt="2025-02-21T00:34:24.381" v="1580"/>
          <ac:cxnSpMkLst>
            <pc:docMk/>
            <pc:sldMk cId="941515561" sldId="2147469141"/>
            <ac:cxnSpMk id="19" creationId="{49AA9EDF-4D0A-15E6-B090-C0194F736AE2}"/>
          </ac:cxnSpMkLst>
        </pc:cxnChg>
        <pc:cxnChg chg="add mod">
          <ac:chgData name="Pernia, Gabriel Enrique" userId="9a9e0add-9322-4346-adec-d02d63be1c00" providerId="ADAL" clId="{8F6BF2BE-ABF4-4F8B-9356-C58C17DB06EB}" dt="2025-02-21T00:34:24.381" v="1580"/>
          <ac:cxnSpMkLst>
            <pc:docMk/>
            <pc:sldMk cId="941515561" sldId="2147469141"/>
            <ac:cxnSpMk id="21" creationId="{A1E956C6-1746-8958-02FE-D8EBD5D34FA0}"/>
          </ac:cxnSpMkLst>
        </pc:cxnChg>
        <pc:cxnChg chg="add mod">
          <ac:chgData name="Pernia, Gabriel Enrique" userId="9a9e0add-9322-4346-adec-d02d63be1c00" providerId="ADAL" clId="{8F6BF2BE-ABF4-4F8B-9356-C58C17DB06EB}" dt="2025-02-21T00:34:24.381" v="1580"/>
          <ac:cxnSpMkLst>
            <pc:docMk/>
            <pc:sldMk cId="941515561" sldId="2147469141"/>
            <ac:cxnSpMk id="26" creationId="{D9A26C3C-D58B-13DD-5B80-A9542B9C1620}"/>
          </ac:cxnSpMkLst>
        </pc:cxnChg>
      </pc:sldChg>
      <pc:sldChg chg="modSp add mod">
        <pc:chgData name="Pernia, Gabriel Enrique" userId="9a9e0add-9322-4346-adec-d02d63be1c00" providerId="ADAL" clId="{8F6BF2BE-ABF4-4F8B-9356-C58C17DB06EB}" dt="2025-02-21T00:33:21.182" v="1572"/>
        <pc:sldMkLst>
          <pc:docMk/>
          <pc:sldMk cId="2772788703" sldId="2147469142"/>
        </pc:sldMkLst>
        <pc:spChg chg="mod">
          <ac:chgData name="Pernia, Gabriel Enrique" userId="9a9e0add-9322-4346-adec-d02d63be1c00" providerId="ADAL" clId="{8F6BF2BE-ABF4-4F8B-9356-C58C17DB06EB}" dt="2025-02-21T00:33:21.182" v="1572"/>
          <ac:spMkLst>
            <pc:docMk/>
            <pc:sldMk cId="2772788703" sldId="2147469142"/>
            <ac:spMk id="2" creationId="{444FAC7D-5D1C-7348-A0FF-FFC73F529887}"/>
          </ac:spMkLst>
        </pc:spChg>
      </pc:sldChg>
      <pc:sldChg chg="addSp modSp add mod">
        <pc:chgData name="Pernia, Gabriel Enrique" userId="9a9e0add-9322-4346-adec-d02d63be1c00" providerId="ADAL" clId="{8F6BF2BE-ABF4-4F8B-9356-C58C17DB06EB}" dt="2025-02-21T01:25:03.882" v="1767" actId="207"/>
        <pc:sldMkLst>
          <pc:docMk/>
          <pc:sldMk cId="4013870385" sldId="2147469143"/>
        </pc:sldMkLst>
        <pc:spChg chg="add mod">
          <ac:chgData name="Pernia, Gabriel Enrique" userId="9a9e0add-9322-4346-adec-d02d63be1c00" providerId="ADAL" clId="{8F6BF2BE-ABF4-4F8B-9356-C58C17DB06EB}" dt="2025-02-21T00:39:02.222" v="1598" actId="12"/>
          <ac:spMkLst>
            <pc:docMk/>
            <pc:sldMk cId="4013870385" sldId="2147469143"/>
            <ac:spMk id="2" creationId="{A09B543C-B197-8C33-E3FD-2FB8720AF965}"/>
          </ac:spMkLst>
        </pc:spChg>
        <pc:spChg chg="mod">
          <ac:chgData name="Pernia, Gabriel Enrique" userId="9a9e0add-9322-4346-adec-d02d63be1c00" providerId="ADAL" clId="{8F6BF2BE-ABF4-4F8B-9356-C58C17DB06EB}" dt="2025-02-21T00:38:50.318" v="1594"/>
          <ac:spMkLst>
            <pc:docMk/>
            <pc:sldMk cId="4013870385" sldId="2147469143"/>
            <ac:spMk id="3" creationId="{72E51298-7922-CDB9-C714-5252F351DFD9}"/>
          </ac:spMkLst>
        </pc:spChg>
        <pc:spChg chg="add mod">
          <ac:chgData name="Pernia, Gabriel Enrique" userId="9a9e0add-9322-4346-adec-d02d63be1c00" providerId="ADAL" clId="{8F6BF2BE-ABF4-4F8B-9356-C58C17DB06EB}" dt="2025-02-21T00:39:13.992" v="1599"/>
          <ac:spMkLst>
            <pc:docMk/>
            <pc:sldMk cId="4013870385" sldId="2147469143"/>
            <ac:spMk id="4" creationId="{5612B337-7C42-44CC-FA65-11CBAB10FF1F}"/>
          </ac:spMkLst>
        </pc:spChg>
        <pc:spChg chg="add mod">
          <ac:chgData name="Pernia, Gabriel Enrique" userId="9a9e0add-9322-4346-adec-d02d63be1c00" providerId="ADAL" clId="{8F6BF2BE-ABF4-4F8B-9356-C58C17DB06EB}" dt="2025-02-21T00:39:13.992" v="1599"/>
          <ac:spMkLst>
            <pc:docMk/>
            <pc:sldMk cId="4013870385" sldId="2147469143"/>
            <ac:spMk id="5" creationId="{784EFD7B-2AD2-16EE-780A-5C8BE0EB4A9D}"/>
          </ac:spMkLst>
        </pc:spChg>
        <pc:spChg chg="add mod">
          <ac:chgData name="Pernia, Gabriel Enrique" userId="9a9e0add-9322-4346-adec-d02d63be1c00" providerId="ADAL" clId="{8F6BF2BE-ABF4-4F8B-9356-C58C17DB06EB}" dt="2025-02-21T00:39:13.992" v="1599"/>
          <ac:spMkLst>
            <pc:docMk/>
            <pc:sldMk cId="4013870385" sldId="2147469143"/>
            <ac:spMk id="6" creationId="{61F33D0F-A6B7-98E2-E638-CA02B9E20CA1}"/>
          </ac:spMkLst>
        </pc:spChg>
        <pc:spChg chg="add mod">
          <ac:chgData name="Pernia, Gabriel Enrique" userId="9a9e0add-9322-4346-adec-d02d63be1c00" providerId="ADAL" clId="{8F6BF2BE-ABF4-4F8B-9356-C58C17DB06EB}" dt="2025-02-21T00:39:13.992" v="1599"/>
          <ac:spMkLst>
            <pc:docMk/>
            <pc:sldMk cId="4013870385" sldId="2147469143"/>
            <ac:spMk id="7" creationId="{E7148D46-44C0-B1AD-5B7E-3718975F9027}"/>
          </ac:spMkLst>
        </pc:spChg>
        <pc:spChg chg="add mod">
          <ac:chgData name="Pernia, Gabriel Enrique" userId="9a9e0add-9322-4346-adec-d02d63be1c00" providerId="ADAL" clId="{8F6BF2BE-ABF4-4F8B-9356-C58C17DB06EB}" dt="2025-02-21T00:39:13.992" v="1599"/>
          <ac:spMkLst>
            <pc:docMk/>
            <pc:sldMk cId="4013870385" sldId="2147469143"/>
            <ac:spMk id="8" creationId="{DF341A9E-E967-3822-CDE6-F735174C89A0}"/>
          </ac:spMkLst>
        </pc:spChg>
        <pc:spChg chg="add mod">
          <ac:chgData name="Pernia, Gabriel Enrique" userId="9a9e0add-9322-4346-adec-d02d63be1c00" providerId="ADAL" clId="{8F6BF2BE-ABF4-4F8B-9356-C58C17DB06EB}" dt="2025-02-21T00:39:13.992" v="1599"/>
          <ac:spMkLst>
            <pc:docMk/>
            <pc:sldMk cId="4013870385" sldId="2147469143"/>
            <ac:spMk id="9" creationId="{456BA552-E9C7-7A76-5D77-7C805A03AF90}"/>
          </ac:spMkLst>
        </pc:spChg>
        <pc:spChg chg="add mod">
          <ac:chgData name="Pernia, Gabriel Enrique" userId="9a9e0add-9322-4346-adec-d02d63be1c00" providerId="ADAL" clId="{8F6BF2BE-ABF4-4F8B-9356-C58C17DB06EB}" dt="2025-02-21T00:39:13.992" v="1599"/>
          <ac:spMkLst>
            <pc:docMk/>
            <pc:sldMk cId="4013870385" sldId="2147469143"/>
            <ac:spMk id="10" creationId="{340E8B17-144C-9FE7-5A09-E273231D3225}"/>
          </ac:spMkLst>
        </pc:spChg>
        <pc:spChg chg="add mod">
          <ac:chgData name="Pernia, Gabriel Enrique" userId="9a9e0add-9322-4346-adec-d02d63be1c00" providerId="ADAL" clId="{8F6BF2BE-ABF4-4F8B-9356-C58C17DB06EB}" dt="2025-02-21T00:39:13.992" v="1599"/>
          <ac:spMkLst>
            <pc:docMk/>
            <pc:sldMk cId="4013870385" sldId="2147469143"/>
            <ac:spMk id="11" creationId="{02F4B8A6-4636-1629-029B-DB7B094C4E09}"/>
          </ac:spMkLst>
        </pc:spChg>
        <pc:spChg chg="add mod">
          <ac:chgData name="Pernia, Gabriel Enrique" userId="9a9e0add-9322-4346-adec-d02d63be1c00" providerId="ADAL" clId="{8F6BF2BE-ABF4-4F8B-9356-C58C17DB06EB}" dt="2025-02-21T00:39:13.992" v="1599"/>
          <ac:spMkLst>
            <pc:docMk/>
            <pc:sldMk cId="4013870385" sldId="2147469143"/>
            <ac:spMk id="12" creationId="{62FA2EDC-787B-EAB6-3267-C01AE985D590}"/>
          </ac:spMkLst>
        </pc:spChg>
        <pc:spChg chg="add mod">
          <ac:chgData name="Pernia, Gabriel Enrique" userId="9a9e0add-9322-4346-adec-d02d63be1c00" providerId="ADAL" clId="{8F6BF2BE-ABF4-4F8B-9356-C58C17DB06EB}" dt="2025-02-21T00:39:13.992" v="1599"/>
          <ac:spMkLst>
            <pc:docMk/>
            <pc:sldMk cId="4013870385" sldId="2147469143"/>
            <ac:spMk id="13" creationId="{7C1737A3-FE4B-90B3-CCC5-FAC1CDC34B41}"/>
          </ac:spMkLst>
        </pc:spChg>
        <pc:spChg chg="add mod">
          <ac:chgData name="Pernia, Gabriel Enrique" userId="9a9e0add-9322-4346-adec-d02d63be1c00" providerId="ADAL" clId="{8F6BF2BE-ABF4-4F8B-9356-C58C17DB06EB}" dt="2025-02-21T00:39:13.992" v="1599"/>
          <ac:spMkLst>
            <pc:docMk/>
            <pc:sldMk cId="4013870385" sldId="2147469143"/>
            <ac:spMk id="14" creationId="{0C2DCB89-6EB6-E417-7B43-A11FF3081008}"/>
          </ac:spMkLst>
        </pc:spChg>
        <pc:spChg chg="add mod">
          <ac:chgData name="Pernia, Gabriel Enrique" userId="9a9e0add-9322-4346-adec-d02d63be1c00" providerId="ADAL" clId="{8F6BF2BE-ABF4-4F8B-9356-C58C17DB06EB}" dt="2025-02-21T00:39:13.992" v="1599"/>
          <ac:spMkLst>
            <pc:docMk/>
            <pc:sldMk cId="4013870385" sldId="2147469143"/>
            <ac:spMk id="15" creationId="{B658D993-DBFD-E2F2-F180-FD9B84D59D70}"/>
          </ac:spMkLst>
        </pc:spChg>
        <pc:spChg chg="add mod">
          <ac:chgData name="Pernia, Gabriel Enrique" userId="9a9e0add-9322-4346-adec-d02d63be1c00" providerId="ADAL" clId="{8F6BF2BE-ABF4-4F8B-9356-C58C17DB06EB}" dt="2025-02-21T00:39:13.992" v="1599"/>
          <ac:spMkLst>
            <pc:docMk/>
            <pc:sldMk cId="4013870385" sldId="2147469143"/>
            <ac:spMk id="16" creationId="{AFB1EA13-0390-683E-BC4B-DB74BC4D943E}"/>
          </ac:spMkLst>
        </pc:spChg>
        <pc:spChg chg="add mod">
          <ac:chgData name="Pernia, Gabriel Enrique" userId="9a9e0add-9322-4346-adec-d02d63be1c00" providerId="ADAL" clId="{8F6BF2BE-ABF4-4F8B-9356-C58C17DB06EB}" dt="2025-02-21T00:39:13.992" v="1599"/>
          <ac:spMkLst>
            <pc:docMk/>
            <pc:sldMk cId="4013870385" sldId="2147469143"/>
            <ac:spMk id="17" creationId="{EB7CD973-4A2E-3530-95D3-A5825E0003CF}"/>
          </ac:spMkLst>
        </pc:spChg>
        <pc:spChg chg="add mod">
          <ac:chgData name="Pernia, Gabriel Enrique" userId="9a9e0add-9322-4346-adec-d02d63be1c00" providerId="ADAL" clId="{8F6BF2BE-ABF4-4F8B-9356-C58C17DB06EB}" dt="2025-02-21T00:39:13.992" v="1599"/>
          <ac:spMkLst>
            <pc:docMk/>
            <pc:sldMk cId="4013870385" sldId="2147469143"/>
            <ac:spMk id="18" creationId="{174E331C-37F0-0284-2E31-D310A26C8B7A}"/>
          </ac:spMkLst>
        </pc:spChg>
        <pc:spChg chg="add mod">
          <ac:chgData name="Pernia, Gabriel Enrique" userId="9a9e0add-9322-4346-adec-d02d63be1c00" providerId="ADAL" clId="{8F6BF2BE-ABF4-4F8B-9356-C58C17DB06EB}" dt="2025-02-21T00:39:13.992" v="1599"/>
          <ac:spMkLst>
            <pc:docMk/>
            <pc:sldMk cId="4013870385" sldId="2147469143"/>
            <ac:spMk id="19" creationId="{C6D6FBBD-B46B-AE27-6928-E2F7CC0DF7B9}"/>
          </ac:spMkLst>
        </pc:spChg>
        <pc:spChg chg="mod">
          <ac:chgData name="Pernia, Gabriel Enrique" userId="9a9e0add-9322-4346-adec-d02d63be1c00" providerId="ADAL" clId="{8F6BF2BE-ABF4-4F8B-9356-C58C17DB06EB}" dt="2025-02-21T00:39:13.992" v="1599"/>
          <ac:spMkLst>
            <pc:docMk/>
            <pc:sldMk cId="4013870385" sldId="2147469143"/>
            <ac:spMk id="21" creationId="{4189FB90-8916-4676-7D50-57F18CAD597A}"/>
          </ac:spMkLst>
        </pc:spChg>
        <pc:spChg chg="mod">
          <ac:chgData name="Pernia, Gabriel Enrique" userId="9a9e0add-9322-4346-adec-d02d63be1c00" providerId="ADAL" clId="{8F6BF2BE-ABF4-4F8B-9356-C58C17DB06EB}" dt="2025-02-21T00:39:13.992" v="1599"/>
          <ac:spMkLst>
            <pc:docMk/>
            <pc:sldMk cId="4013870385" sldId="2147469143"/>
            <ac:spMk id="22" creationId="{D0FD9AA5-A4EE-40E7-86F3-05378C56B8D2}"/>
          </ac:spMkLst>
        </pc:spChg>
        <pc:spChg chg="mod">
          <ac:chgData name="Pernia, Gabriel Enrique" userId="9a9e0add-9322-4346-adec-d02d63be1c00" providerId="ADAL" clId="{8F6BF2BE-ABF4-4F8B-9356-C58C17DB06EB}" dt="2025-02-21T00:39:13.992" v="1599"/>
          <ac:spMkLst>
            <pc:docMk/>
            <pc:sldMk cId="4013870385" sldId="2147469143"/>
            <ac:spMk id="24" creationId="{5E30976F-3EAB-AD36-8636-2D94D66A6619}"/>
          </ac:spMkLst>
        </pc:spChg>
        <pc:spChg chg="mod">
          <ac:chgData name="Pernia, Gabriel Enrique" userId="9a9e0add-9322-4346-adec-d02d63be1c00" providerId="ADAL" clId="{8F6BF2BE-ABF4-4F8B-9356-C58C17DB06EB}" dt="2025-02-21T00:39:13.992" v="1599"/>
          <ac:spMkLst>
            <pc:docMk/>
            <pc:sldMk cId="4013870385" sldId="2147469143"/>
            <ac:spMk id="25" creationId="{1EEF35F5-DA54-FEA8-9249-CF80329F63AC}"/>
          </ac:spMkLst>
        </pc:spChg>
        <pc:spChg chg="mod">
          <ac:chgData name="Pernia, Gabriel Enrique" userId="9a9e0add-9322-4346-adec-d02d63be1c00" providerId="ADAL" clId="{8F6BF2BE-ABF4-4F8B-9356-C58C17DB06EB}" dt="2025-02-21T00:39:13.992" v="1599"/>
          <ac:spMkLst>
            <pc:docMk/>
            <pc:sldMk cId="4013870385" sldId="2147469143"/>
            <ac:spMk id="26" creationId="{69F9A564-43DF-09E8-3617-E49789906636}"/>
          </ac:spMkLst>
        </pc:spChg>
        <pc:spChg chg="mod">
          <ac:chgData name="Pernia, Gabriel Enrique" userId="9a9e0add-9322-4346-adec-d02d63be1c00" providerId="ADAL" clId="{8F6BF2BE-ABF4-4F8B-9356-C58C17DB06EB}" dt="2025-02-21T00:39:13.992" v="1599"/>
          <ac:spMkLst>
            <pc:docMk/>
            <pc:sldMk cId="4013870385" sldId="2147469143"/>
            <ac:spMk id="28" creationId="{4544F54A-2E90-5F10-9338-0D83212D87FF}"/>
          </ac:spMkLst>
        </pc:spChg>
        <pc:spChg chg="mod">
          <ac:chgData name="Pernia, Gabriel Enrique" userId="9a9e0add-9322-4346-adec-d02d63be1c00" providerId="ADAL" clId="{8F6BF2BE-ABF4-4F8B-9356-C58C17DB06EB}" dt="2025-02-21T00:39:13.992" v="1599"/>
          <ac:spMkLst>
            <pc:docMk/>
            <pc:sldMk cId="4013870385" sldId="2147469143"/>
            <ac:spMk id="29" creationId="{A5533CE3-C704-C4B1-3BA8-EF655B7B44FB}"/>
          </ac:spMkLst>
        </pc:spChg>
        <pc:spChg chg="add mod">
          <ac:chgData name="Pernia, Gabriel Enrique" userId="9a9e0add-9322-4346-adec-d02d63be1c00" providerId="ADAL" clId="{8F6BF2BE-ABF4-4F8B-9356-C58C17DB06EB}" dt="2025-02-21T00:39:13.992" v="1599"/>
          <ac:spMkLst>
            <pc:docMk/>
            <pc:sldMk cId="4013870385" sldId="2147469143"/>
            <ac:spMk id="30" creationId="{19D06ECB-5B8B-5080-734A-0852D4A53567}"/>
          </ac:spMkLst>
        </pc:spChg>
        <pc:spChg chg="mod">
          <ac:chgData name="Pernia, Gabriel Enrique" userId="9a9e0add-9322-4346-adec-d02d63be1c00" providerId="ADAL" clId="{8F6BF2BE-ABF4-4F8B-9356-C58C17DB06EB}" dt="2025-02-21T00:39:13.992" v="1599"/>
          <ac:spMkLst>
            <pc:docMk/>
            <pc:sldMk cId="4013870385" sldId="2147469143"/>
            <ac:spMk id="32" creationId="{E0F87705-A39B-0C47-1816-DC12BC2B2E9B}"/>
          </ac:spMkLst>
        </pc:spChg>
        <pc:spChg chg="mod">
          <ac:chgData name="Pernia, Gabriel Enrique" userId="9a9e0add-9322-4346-adec-d02d63be1c00" providerId="ADAL" clId="{8F6BF2BE-ABF4-4F8B-9356-C58C17DB06EB}" dt="2025-02-21T00:39:13.992" v="1599"/>
          <ac:spMkLst>
            <pc:docMk/>
            <pc:sldMk cId="4013870385" sldId="2147469143"/>
            <ac:spMk id="33" creationId="{C4AFFFA8-C23B-F174-4927-050A9FF343DC}"/>
          </ac:spMkLst>
        </pc:spChg>
        <pc:spChg chg="mod">
          <ac:chgData name="Pernia, Gabriel Enrique" userId="9a9e0add-9322-4346-adec-d02d63be1c00" providerId="ADAL" clId="{8F6BF2BE-ABF4-4F8B-9356-C58C17DB06EB}" dt="2025-02-21T00:39:13.992" v="1599"/>
          <ac:spMkLst>
            <pc:docMk/>
            <pc:sldMk cId="4013870385" sldId="2147469143"/>
            <ac:spMk id="35" creationId="{D5F2BAE0-C5F0-EA39-F8A8-3DE2E1FD7828}"/>
          </ac:spMkLst>
        </pc:spChg>
        <pc:spChg chg="mod">
          <ac:chgData name="Pernia, Gabriel Enrique" userId="9a9e0add-9322-4346-adec-d02d63be1c00" providerId="ADAL" clId="{8F6BF2BE-ABF4-4F8B-9356-C58C17DB06EB}" dt="2025-02-21T00:39:13.992" v="1599"/>
          <ac:spMkLst>
            <pc:docMk/>
            <pc:sldMk cId="4013870385" sldId="2147469143"/>
            <ac:spMk id="36" creationId="{A1365A72-DD65-E3E8-240C-C70AAC3F5615}"/>
          </ac:spMkLst>
        </pc:spChg>
        <pc:spChg chg="mod">
          <ac:chgData name="Pernia, Gabriel Enrique" userId="9a9e0add-9322-4346-adec-d02d63be1c00" providerId="ADAL" clId="{8F6BF2BE-ABF4-4F8B-9356-C58C17DB06EB}" dt="2025-02-21T00:39:13.992" v="1599"/>
          <ac:spMkLst>
            <pc:docMk/>
            <pc:sldMk cId="4013870385" sldId="2147469143"/>
            <ac:spMk id="38" creationId="{A4DC4265-0519-5B87-AD51-866B029E5F87}"/>
          </ac:spMkLst>
        </pc:spChg>
        <pc:spChg chg="mod">
          <ac:chgData name="Pernia, Gabriel Enrique" userId="9a9e0add-9322-4346-adec-d02d63be1c00" providerId="ADAL" clId="{8F6BF2BE-ABF4-4F8B-9356-C58C17DB06EB}" dt="2025-02-21T00:39:13.992" v="1599"/>
          <ac:spMkLst>
            <pc:docMk/>
            <pc:sldMk cId="4013870385" sldId="2147469143"/>
            <ac:spMk id="39" creationId="{543C752B-7B7C-1E05-D0B3-1211DCF356E7}"/>
          </ac:spMkLst>
        </pc:spChg>
        <pc:spChg chg="mod">
          <ac:chgData name="Pernia, Gabriel Enrique" userId="9a9e0add-9322-4346-adec-d02d63be1c00" providerId="ADAL" clId="{8F6BF2BE-ABF4-4F8B-9356-C58C17DB06EB}" dt="2025-02-21T00:39:13.992" v="1599"/>
          <ac:spMkLst>
            <pc:docMk/>
            <pc:sldMk cId="4013870385" sldId="2147469143"/>
            <ac:spMk id="41" creationId="{4EE0104C-F7EE-3F11-435C-BD5B6162DEE8}"/>
          </ac:spMkLst>
        </pc:spChg>
        <pc:spChg chg="mod">
          <ac:chgData name="Pernia, Gabriel Enrique" userId="9a9e0add-9322-4346-adec-d02d63be1c00" providerId="ADAL" clId="{8F6BF2BE-ABF4-4F8B-9356-C58C17DB06EB}" dt="2025-02-21T00:39:13.992" v="1599"/>
          <ac:spMkLst>
            <pc:docMk/>
            <pc:sldMk cId="4013870385" sldId="2147469143"/>
            <ac:spMk id="42" creationId="{9A92F44B-D3AD-C5EC-E6A8-8F9FD00337AC}"/>
          </ac:spMkLst>
        </pc:spChg>
        <pc:spChg chg="mod">
          <ac:chgData name="Pernia, Gabriel Enrique" userId="9a9e0add-9322-4346-adec-d02d63be1c00" providerId="ADAL" clId="{8F6BF2BE-ABF4-4F8B-9356-C58C17DB06EB}" dt="2025-02-21T00:39:13.992" v="1599"/>
          <ac:spMkLst>
            <pc:docMk/>
            <pc:sldMk cId="4013870385" sldId="2147469143"/>
            <ac:spMk id="44" creationId="{0F6A37DD-EFCB-83C7-3DB5-9B7472E2256E}"/>
          </ac:spMkLst>
        </pc:spChg>
        <pc:spChg chg="mod">
          <ac:chgData name="Pernia, Gabriel Enrique" userId="9a9e0add-9322-4346-adec-d02d63be1c00" providerId="ADAL" clId="{8F6BF2BE-ABF4-4F8B-9356-C58C17DB06EB}" dt="2025-02-21T00:39:13.992" v="1599"/>
          <ac:spMkLst>
            <pc:docMk/>
            <pc:sldMk cId="4013870385" sldId="2147469143"/>
            <ac:spMk id="45" creationId="{7DF6D267-D49B-5BD3-292E-167BC37DECCD}"/>
          </ac:spMkLst>
        </pc:spChg>
        <pc:spChg chg="mod">
          <ac:chgData name="Pernia, Gabriel Enrique" userId="9a9e0add-9322-4346-adec-d02d63be1c00" providerId="ADAL" clId="{8F6BF2BE-ABF4-4F8B-9356-C58C17DB06EB}" dt="2025-02-21T00:39:13.992" v="1599"/>
          <ac:spMkLst>
            <pc:docMk/>
            <pc:sldMk cId="4013870385" sldId="2147469143"/>
            <ac:spMk id="47" creationId="{485F260C-20AF-F1F9-4C71-D82C720A9393}"/>
          </ac:spMkLst>
        </pc:spChg>
        <pc:spChg chg="mod">
          <ac:chgData name="Pernia, Gabriel Enrique" userId="9a9e0add-9322-4346-adec-d02d63be1c00" providerId="ADAL" clId="{8F6BF2BE-ABF4-4F8B-9356-C58C17DB06EB}" dt="2025-02-21T00:39:13.992" v="1599"/>
          <ac:spMkLst>
            <pc:docMk/>
            <pc:sldMk cId="4013870385" sldId="2147469143"/>
            <ac:spMk id="48" creationId="{EBA6A878-9B4B-01B7-6EF1-7DD0039A50B4}"/>
          </ac:spMkLst>
        </pc:spChg>
        <pc:spChg chg="mod">
          <ac:chgData name="Pernia, Gabriel Enrique" userId="9a9e0add-9322-4346-adec-d02d63be1c00" providerId="ADAL" clId="{8F6BF2BE-ABF4-4F8B-9356-C58C17DB06EB}" dt="2025-02-21T00:39:13.992" v="1599"/>
          <ac:spMkLst>
            <pc:docMk/>
            <pc:sldMk cId="4013870385" sldId="2147469143"/>
            <ac:spMk id="50" creationId="{7D27090D-9DD1-8AFD-2CB4-70BD4AC58A1C}"/>
          </ac:spMkLst>
        </pc:spChg>
        <pc:spChg chg="mod">
          <ac:chgData name="Pernia, Gabriel Enrique" userId="9a9e0add-9322-4346-adec-d02d63be1c00" providerId="ADAL" clId="{8F6BF2BE-ABF4-4F8B-9356-C58C17DB06EB}" dt="2025-02-21T00:39:13.992" v="1599"/>
          <ac:spMkLst>
            <pc:docMk/>
            <pc:sldMk cId="4013870385" sldId="2147469143"/>
            <ac:spMk id="51" creationId="{FD8B6190-577B-F82B-CD19-E243BE24D0E0}"/>
          </ac:spMkLst>
        </pc:spChg>
        <pc:spChg chg="mod">
          <ac:chgData name="Pernia, Gabriel Enrique" userId="9a9e0add-9322-4346-adec-d02d63be1c00" providerId="ADAL" clId="{8F6BF2BE-ABF4-4F8B-9356-C58C17DB06EB}" dt="2025-02-21T00:39:13.992" v="1599"/>
          <ac:spMkLst>
            <pc:docMk/>
            <pc:sldMk cId="4013870385" sldId="2147469143"/>
            <ac:spMk id="53" creationId="{0E68AB6B-F165-0E27-D69D-DBE23EC8592C}"/>
          </ac:spMkLst>
        </pc:spChg>
        <pc:spChg chg="mod">
          <ac:chgData name="Pernia, Gabriel Enrique" userId="9a9e0add-9322-4346-adec-d02d63be1c00" providerId="ADAL" clId="{8F6BF2BE-ABF4-4F8B-9356-C58C17DB06EB}" dt="2025-02-21T00:39:13.992" v="1599"/>
          <ac:spMkLst>
            <pc:docMk/>
            <pc:sldMk cId="4013870385" sldId="2147469143"/>
            <ac:spMk id="54" creationId="{9CA6C5D6-D548-1D81-29DE-D8A4C7A3A042}"/>
          </ac:spMkLst>
        </pc:spChg>
        <pc:spChg chg="mod">
          <ac:chgData name="Pernia, Gabriel Enrique" userId="9a9e0add-9322-4346-adec-d02d63be1c00" providerId="ADAL" clId="{8F6BF2BE-ABF4-4F8B-9356-C58C17DB06EB}" dt="2025-02-21T00:39:13.992" v="1599"/>
          <ac:spMkLst>
            <pc:docMk/>
            <pc:sldMk cId="4013870385" sldId="2147469143"/>
            <ac:spMk id="56" creationId="{65247435-7AB5-280C-CEB2-85A99F580E35}"/>
          </ac:spMkLst>
        </pc:spChg>
        <pc:spChg chg="mod">
          <ac:chgData name="Pernia, Gabriel Enrique" userId="9a9e0add-9322-4346-adec-d02d63be1c00" providerId="ADAL" clId="{8F6BF2BE-ABF4-4F8B-9356-C58C17DB06EB}" dt="2025-02-21T00:39:13.992" v="1599"/>
          <ac:spMkLst>
            <pc:docMk/>
            <pc:sldMk cId="4013870385" sldId="2147469143"/>
            <ac:spMk id="57" creationId="{E0B929DB-B2BD-6597-AA30-079998E759AC}"/>
          </ac:spMkLst>
        </pc:spChg>
        <pc:spChg chg="add mod">
          <ac:chgData name="Pernia, Gabriel Enrique" userId="9a9e0add-9322-4346-adec-d02d63be1c00" providerId="ADAL" clId="{8F6BF2BE-ABF4-4F8B-9356-C58C17DB06EB}" dt="2025-02-21T00:39:27.527" v="1600"/>
          <ac:spMkLst>
            <pc:docMk/>
            <pc:sldMk cId="4013870385" sldId="2147469143"/>
            <ac:spMk id="58" creationId="{7A0D47D0-DA88-1452-F3FF-BE52A01E4786}"/>
          </ac:spMkLst>
        </pc:spChg>
        <pc:spChg chg="add mod">
          <ac:chgData name="Pernia, Gabriel Enrique" userId="9a9e0add-9322-4346-adec-d02d63be1c00" providerId="ADAL" clId="{8F6BF2BE-ABF4-4F8B-9356-C58C17DB06EB}" dt="2025-02-21T00:39:27.527" v="1600"/>
          <ac:spMkLst>
            <pc:docMk/>
            <pc:sldMk cId="4013870385" sldId="2147469143"/>
            <ac:spMk id="59" creationId="{BA9A69C0-EA95-4AC3-375C-FF58AA75641D}"/>
          </ac:spMkLst>
        </pc:spChg>
        <pc:spChg chg="add mod">
          <ac:chgData name="Pernia, Gabriel Enrique" userId="9a9e0add-9322-4346-adec-d02d63be1c00" providerId="ADAL" clId="{8F6BF2BE-ABF4-4F8B-9356-C58C17DB06EB}" dt="2025-02-21T01:25:00.969" v="1766" actId="207"/>
          <ac:spMkLst>
            <pc:docMk/>
            <pc:sldMk cId="4013870385" sldId="2147469143"/>
            <ac:spMk id="60" creationId="{E6A82E15-70AE-D6C9-F853-29C49DA075D0}"/>
          </ac:spMkLst>
        </pc:spChg>
        <pc:spChg chg="add mod">
          <ac:chgData name="Pernia, Gabriel Enrique" userId="9a9e0add-9322-4346-adec-d02d63be1c00" providerId="ADAL" clId="{8F6BF2BE-ABF4-4F8B-9356-C58C17DB06EB}" dt="2025-02-21T01:25:03.882" v="1767" actId="207"/>
          <ac:spMkLst>
            <pc:docMk/>
            <pc:sldMk cId="4013870385" sldId="2147469143"/>
            <ac:spMk id="61" creationId="{7AEB823D-CCC4-1F70-18B0-13C4D2082DDC}"/>
          </ac:spMkLst>
        </pc:spChg>
        <pc:spChg chg="add mod">
          <ac:chgData name="Pernia, Gabriel Enrique" userId="9a9e0add-9322-4346-adec-d02d63be1c00" providerId="ADAL" clId="{8F6BF2BE-ABF4-4F8B-9356-C58C17DB06EB}" dt="2025-02-21T00:39:27.527" v="1600"/>
          <ac:spMkLst>
            <pc:docMk/>
            <pc:sldMk cId="4013870385" sldId="2147469143"/>
            <ac:spMk id="62" creationId="{D4116B8B-68B2-8B9D-5AE6-F750B8AFCC1D}"/>
          </ac:spMkLst>
        </pc:spChg>
        <pc:spChg chg="add mod">
          <ac:chgData name="Pernia, Gabriel Enrique" userId="9a9e0add-9322-4346-adec-d02d63be1c00" providerId="ADAL" clId="{8F6BF2BE-ABF4-4F8B-9356-C58C17DB06EB}" dt="2025-02-21T00:39:27.527" v="1600"/>
          <ac:spMkLst>
            <pc:docMk/>
            <pc:sldMk cId="4013870385" sldId="2147469143"/>
            <ac:spMk id="63" creationId="{E4219C38-3719-325B-9B26-B80EB2C10EFF}"/>
          </ac:spMkLst>
        </pc:spChg>
        <pc:spChg chg="add mod">
          <ac:chgData name="Pernia, Gabriel Enrique" userId="9a9e0add-9322-4346-adec-d02d63be1c00" providerId="ADAL" clId="{8F6BF2BE-ABF4-4F8B-9356-C58C17DB06EB}" dt="2025-02-21T00:39:27.527" v="1600"/>
          <ac:spMkLst>
            <pc:docMk/>
            <pc:sldMk cId="4013870385" sldId="2147469143"/>
            <ac:spMk id="64" creationId="{1A18264A-A61E-6322-A443-9115A51B7C38}"/>
          </ac:spMkLst>
        </pc:spChg>
        <pc:spChg chg="add mod">
          <ac:chgData name="Pernia, Gabriel Enrique" userId="9a9e0add-9322-4346-adec-d02d63be1c00" providerId="ADAL" clId="{8F6BF2BE-ABF4-4F8B-9356-C58C17DB06EB}" dt="2025-02-21T00:39:27.527" v="1600"/>
          <ac:spMkLst>
            <pc:docMk/>
            <pc:sldMk cId="4013870385" sldId="2147469143"/>
            <ac:spMk id="65" creationId="{DCE78F27-822A-3D24-ED18-E38697191B7C}"/>
          </ac:spMkLst>
        </pc:spChg>
        <pc:spChg chg="add mod">
          <ac:chgData name="Pernia, Gabriel Enrique" userId="9a9e0add-9322-4346-adec-d02d63be1c00" providerId="ADAL" clId="{8F6BF2BE-ABF4-4F8B-9356-C58C17DB06EB}" dt="2025-02-21T00:39:27.527" v="1600"/>
          <ac:spMkLst>
            <pc:docMk/>
            <pc:sldMk cId="4013870385" sldId="2147469143"/>
            <ac:spMk id="66" creationId="{705FFBDE-4696-76EB-07A4-32A22C9ED206}"/>
          </ac:spMkLst>
        </pc:spChg>
        <pc:spChg chg="add mod">
          <ac:chgData name="Pernia, Gabriel Enrique" userId="9a9e0add-9322-4346-adec-d02d63be1c00" providerId="ADAL" clId="{8F6BF2BE-ABF4-4F8B-9356-C58C17DB06EB}" dt="2025-02-21T00:39:27.527" v="1600"/>
          <ac:spMkLst>
            <pc:docMk/>
            <pc:sldMk cId="4013870385" sldId="2147469143"/>
            <ac:spMk id="67" creationId="{3C5A0098-204B-75B9-D1E3-9150CDBE6A18}"/>
          </ac:spMkLst>
        </pc:spChg>
        <pc:spChg chg="add mod">
          <ac:chgData name="Pernia, Gabriel Enrique" userId="9a9e0add-9322-4346-adec-d02d63be1c00" providerId="ADAL" clId="{8F6BF2BE-ABF4-4F8B-9356-C58C17DB06EB}" dt="2025-02-21T00:39:27.527" v="1600"/>
          <ac:spMkLst>
            <pc:docMk/>
            <pc:sldMk cId="4013870385" sldId="2147469143"/>
            <ac:spMk id="68" creationId="{CF2D4B7F-DB91-5F3A-857B-63BC04691048}"/>
          </ac:spMkLst>
        </pc:spChg>
        <pc:spChg chg="add mod">
          <ac:chgData name="Pernia, Gabriel Enrique" userId="9a9e0add-9322-4346-adec-d02d63be1c00" providerId="ADAL" clId="{8F6BF2BE-ABF4-4F8B-9356-C58C17DB06EB}" dt="2025-02-21T00:39:27.527" v="1600"/>
          <ac:spMkLst>
            <pc:docMk/>
            <pc:sldMk cId="4013870385" sldId="2147469143"/>
            <ac:spMk id="69" creationId="{282F1EF2-89D3-415E-8BFA-25AD4A383BB8}"/>
          </ac:spMkLst>
        </pc:spChg>
        <pc:spChg chg="add mod">
          <ac:chgData name="Pernia, Gabriel Enrique" userId="9a9e0add-9322-4346-adec-d02d63be1c00" providerId="ADAL" clId="{8F6BF2BE-ABF4-4F8B-9356-C58C17DB06EB}" dt="2025-02-21T00:39:27.527" v="1600"/>
          <ac:spMkLst>
            <pc:docMk/>
            <pc:sldMk cId="4013870385" sldId="2147469143"/>
            <ac:spMk id="70" creationId="{7C790890-6AF6-A436-CE52-A72898B936F4}"/>
          </ac:spMkLst>
        </pc:spChg>
        <pc:spChg chg="add mod">
          <ac:chgData name="Pernia, Gabriel Enrique" userId="9a9e0add-9322-4346-adec-d02d63be1c00" providerId="ADAL" clId="{8F6BF2BE-ABF4-4F8B-9356-C58C17DB06EB}" dt="2025-02-21T00:39:27.527" v="1600"/>
          <ac:spMkLst>
            <pc:docMk/>
            <pc:sldMk cId="4013870385" sldId="2147469143"/>
            <ac:spMk id="71" creationId="{69D34C37-5AC9-87BF-3F65-A9F88366FFFB}"/>
          </ac:spMkLst>
        </pc:spChg>
        <pc:spChg chg="add mod">
          <ac:chgData name="Pernia, Gabriel Enrique" userId="9a9e0add-9322-4346-adec-d02d63be1c00" providerId="ADAL" clId="{8F6BF2BE-ABF4-4F8B-9356-C58C17DB06EB}" dt="2025-02-21T00:39:27.527" v="1600"/>
          <ac:spMkLst>
            <pc:docMk/>
            <pc:sldMk cId="4013870385" sldId="2147469143"/>
            <ac:spMk id="72" creationId="{05F24086-44A0-C6A2-F609-218F1AD66580}"/>
          </ac:spMkLst>
        </pc:spChg>
        <pc:spChg chg="add mod">
          <ac:chgData name="Pernia, Gabriel Enrique" userId="9a9e0add-9322-4346-adec-d02d63be1c00" providerId="ADAL" clId="{8F6BF2BE-ABF4-4F8B-9356-C58C17DB06EB}" dt="2025-02-21T00:39:27.527" v="1600"/>
          <ac:spMkLst>
            <pc:docMk/>
            <pc:sldMk cId="4013870385" sldId="2147469143"/>
            <ac:spMk id="73" creationId="{1807A5AB-18C8-4D19-9CEF-DB1D4987B0AA}"/>
          </ac:spMkLst>
        </pc:spChg>
        <pc:spChg chg="add mod">
          <ac:chgData name="Pernia, Gabriel Enrique" userId="9a9e0add-9322-4346-adec-d02d63be1c00" providerId="ADAL" clId="{8F6BF2BE-ABF4-4F8B-9356-C58C17DB06EB}" dt="2025-02-21T00:39:27.527" v="1600"/>
          <ac:spMkLst>
            <pc:docMk/>
            <pc:sldMk cId="4013870385" sldId="2147469143"/>
            <ac:spMk id="74" creationId="{EA9129CA-7CA5-CFB5-29BE-5328A81408CB}"/>
          </ac:spMkLst>
        </pc:spChg>
        <pc:spChg chg="mod">
          <ac:chgData name="Pernia, Gabriel Enrique" userId="9a9e0add-9322-4346-adec-d02d63be1c00" providerId="ADAL" clId="{8F6BF2BE-ABF4-4F8B-9356-C58C17DB06EB}" dt="2025-02-21T00:39:27.527" v="1600"/>
          <ac:spMkLst>
            <pc:docMk/>
            <pc:sldMk cId="4013870385" sldId="2147469143"/>
            <ac:spMk id="76" creationId="{6FC34585-01D9-156E-F01B-6B31F1974DA4}"/>
          </ac:spMkLst>
        </pc:spChg>
        <pc:spChg chg="mod">
          <ac:chgData name="Pernia, Gabriel Enrique" userId="9a9e0add-9322-4346-adec-d02d63be1c00" providerId="ADAL" clId="{8F6BF2BE-ABF4-4F8B-9356-C58C17DB06EB}" dt="2025-02-21T00:39:27.527" v="1600"/>
          <ac:spMkLst>
            <pc:docMk/>
            <pc:sldMk cId="4013870385" sldId="2147469143"/>
            <ac:spMk id="77" creationId="{887A065C-AC36-2776-A738-DA5C9C1D11D8}"/>
          </ac:spMkLst>
        </pc:spChg>
        <pc:spChg chg="mod">
          <ac:chgData name="Pernia, Gabriel Enrique" userId="9a9e0add-9322-4346-adec-d02d63be1c00" providerId="ADAL" clId="{8F6BF2BE-ABF4-4F8B-9356-C58C17DB06EB}" dt="2025-02-21T00:39:27.527" v="1600"/>
          <ac:spMkLst>
            <pc:docMk/>
            <pc:sldMk cId="4013870385" sldId="2147469143"/>
            <ac:spMk id="79" creationId="{2871FD34-9217-F17A-D764-0C458C8B66AA}"/>
          </ac:spMkLst>
        </pc:spChg>
        <pc:spChg chg="mod">
          <ac:chgData name="Pernia, Gabriel Enrique" userId="9a9e0add-9322-4346-adec-d02d63be1c00" providerId="ADAL" clId="{8F6BF2BE-ABF4-4F8B-9356-C58C17DB06EB}" dt="2025-02-21T00:39:27.527" v="1600"/>
          <ac:spMkLst>
            <pc:docMk/>
            <pc:sldMk cId="4013870385" sldId="2147469143"/>
            <ac:spMk id="80" creationId="{C0FEE4BD-73F2-B2F4-E043-C4E28D542AF7}"/>
          </ac:spMkLst>
        </pc:spChg>
        <pc:spChg chg="mod">
          <ac:chgData name="Pernia, Gabriel Enrique" userId="9a9e0add-9322-4346-adec-d02d63be1c00" providerId="ADAL" clId="{8F6BF2BE-ABF4-4F8B-9356-C58C17DB06EB}" dt="2025-02-21T00:39:27.527" v="1600"/>
          <ac:spMkLst>
            <pc:docMk/>
            <pc:sldMk cId="4013870385" sldId="2147469143"/>
            <ac:spMk id="81" creationId="{A165EB39-F314-740E-E484-2F00483D4DEE}"/>
          </ac:spMkLst>
        </pc:spChg>
        <pc:spChg chg="mod">
          <ac:chgData name="Pernia, Gabriel Enrique" userId="9a9e0add-9322-4346-adec-d02d63be1c00" providerId="ADAL" clId="{8F6BF2BE-ABF4-4F8B-9356-C58C17DB06EB}" dt="2025-02-21T00:39:27.527" v="1600"/>
          <ac:spMkLst>
            <pc:docMk/>
            <pc:sldMk cId="4013870385" sldId="2147469143"/>
            <ac:spMk id="83" creationId="{49C1EA57-9E58-B47A-5183-8CB2C6321BCA}"/>
          </ac:spMkLst>
        </pc:spChg>
        <pc:spChg chg="mod">
          <ac:chgData name="Pernia, Gabriel Enrique" userId="9a9e0add-9322-4346-adec-d02d63be1c00" providerId="ADAL" clId="{8F6BF2BE-ABF4-4F8B-9356-C58C17DB06EB}" dt="2025-02-21T00:39:27.527" v="1600"/>
          <ac:spMkLst>
            <pc:docMk/>
            <pc:sldMk cId="4013870385" sldId="2147469143"/>
            <ac:spMk id="84" creationId="{C139B7FF-7F55-C353-7F66-519192F4F4FF}"/>
          </ac:spMkLst>
        </pc:spChg>
        <pc:spChg chg="add mod">
          <ac:chgData name="Pernia, Gabriel Enrique" userId="9a9e0add-9322-4346-adec-d02d63be1c00" providerId="ADAL" clId="{8F6BF2BE-ABF4-4F8B-9356-C58C17DB06EB}" dt="2025-02-21T00:39:27.527" v="1600"/>
          <ac:spMkLst>
            <pc:docMk/>
            <pc:sldMk cId="4013870385" sldId="2147469143"/>
            <ac:spMk id="85" creationId="{16BE3A65-29FB-9F03-3B14-17AA2DD93292}"/>
          </ac:spMkLst>
        </pc:spChg>
        <pc:spChg chg="mod">
          <ac:chgData name="Pernia, Gabriel Enrique" userId="9a9e0add-9322-4346-adec-d02d63be1c00" providerId="ADAL" clId="{8F6BF2BE-ABF4-4F8B-9356-C58C17DB06EB}" dt="2025-02-21T00:39:27.527" v="1600"/>
          <ac:spMkLst>
            <pc:docMk/>
            <pc:sldMk cId="4013870385" sldId="2147469143"/>
            <ac:spMk id="87" creationId="{8CE1D5F1-91C6-F023-64DC-B9869CDE6E35}"/>
          </ac:spMkLst>
        </pc:spChg>
        <pc:spChg chg="mod">
          <ac:chgData name="Pernia, Gabriel Enrique" userId="9a9e0add-9322-4346-adec-d02d63be1c00" providerId="ADAL" clId="{8F6BF2BE-ABF4-4F8B-9356-C58C17DB06EB}" dt="2025-02-21T00:39:27.527" v="1600"/>
          <ac:spMkLst>
            <pc:docMk/>
            <pc:sldMk cId="4013870385" sldId="2147469143"/>
            <ac:spMk id="88" creationId="{49AFB2DE-838D-8058-DE30-833CD1D8A7DF}"/>
          </ac:spMkLst>
        </pc:spChg>
        <pc:spChg chg="mod">
          <ac:chgData name="Pernia, Gabriel Enrique" userId="9a9e0add-9322-4346-adec-d02d63be1c00" providerId="ADAL" clId="{8F6BF2BE-ABF4-4F8B-9356-C58C17DB06EB}" dt="2025-02-21T00:39:27.527" v="1600"/>
          <ac:spMkLst>
            <pc:docMk/>
            <pc:sldMk cId="4013870385" sldId="2147469143"/>
            <ac:spMk id="90" creationId="{3F9426AE-E31B-DB98-FD2E-DF7121DFD136}"/>
          </ac:spMkLst>
        </pc:spChg>
        <pc:spChg chg="mod">
          <ac:chgData name="Pernia, Gabriel Enrique" userId="9a9e0add-9322-4346-adec-d02d63be1c00" providerId="ADAL" clId="{8F6BF2BE-ABF4-4F8B-9356-C58C17DB06EB}" dt="2025-02-21T00:39:27.527" v="1600"/>
          <ac:spMkLst>
            <pc:docMk/>
            <pc:sldMk cId="4013870385" sldId="2147469143"/>
            <ac:spMk id="91" creationId="{57C0DD82-103A-AD93-CC5E-B209E9FCD7B2}"/>
          </ac:spMkLst>
        </pc:spChg>
        <pc:spChg chg="mod">
          <ac:chgData name="Pernia, Gabriel Enrique" userId="9a9e0add-9322-4346-adec-d02d63be1c00" providerId="ADAL" clId="{8F6BF2BE-ABF4-4F8B-9356-C58C17DB06EB}" dt="2025-02-21T00:39:27.527" v="1600"/>
          <ac:spMkLst>
            <pc:docMk/>
            <pc:sldMk cId="4013870385" sldId="2147469143"/>
            <ac:spMk id="93" creationId="{64012493-4954-B5EA-9A92-B042F0AF1091}"/>
          </ac:spMkLst>
        </pc:spChg>
        <pc:spChg chg="mod">
          <ac:chgData name="Pernia, Gabriel Enrique" userId="9a9e0add-9322-4346-adec-d02d63be1c00" providerId="ADAL" clId="{8F6BF2BE-ABF4-4F8B-9356-C58C17DB06EB}" dt="2025-02-21T00:39:27.527" v="1600"/>
          <ac:spMkLst>
            <pc:docMk/>
            <pc:sldMk cId="4013870385" sldId="2147469143"/>
            <ac:spMk id="94" creationId="{3A7ADAB3-2A6A-0852-B306-81575D2FED0D}"/>
          </ac:spMkLst>
        </pc:spChg>
        <pc:spChg chg="mod">
          <ac:chgData name="Pernia, Gabriel Enrique" userId="9a9e0add-9322-4346-adec-d02d63be1c00" providerId="ADAL" clId="{8F6BF2BE-ABF4-4F8B-9356-C58C17DB06EB}" dt="2025-02-21T00:39:27.527" v="1600"/>
          <ac:spMkLst>
            <pc:docMk/>
            <pc:sldMk cId="4013870385" sldId="2147469143"/>
            <ac:spMk id="96" creationId="{A9A75C51-C2BB-1C16-27B3-F035E22BD1A2}"/>
          </ac:spMkLst>
        </pc:spChg>
        <pc:spChg chg="mod">
          <ac:chgData name="Pernia, Gabriel Enrique" userId="9a9e0add-9322-4346-adec-d02d63be1c00" providerId="ADAL" clId="{8F6BF2BE-ABF4-4F8B-9356-C58C17DB06EB}" dt="2025-02-21T00:39:27.527" v="1600"/>
          <ac:spMkLst>
            <pc:docMk/>
            <pc:sldMk cId="4013870385" sldId="2147469143"/>
            <ac:spMk id="97" creationId="{922520D0-00A0-6054-D2E9-1257D7E1639B}"/>
          </ac:spMkLst>
        </pc:spChg>
        <pc:spChg chg="mod">
          <ac:chgData name="Pernia, Gabriel Enrique" userId="9a9e0add-9322-4346-adec-d02d63be1c00" providerId="ADAL" clId="{8F6BF2BE-ABF4-4F8B-9356-C58C17DB06EB}" dt="2025-02-21T00:39:27.527" v="1600"/>
          <ac:spMkLst>
            <pc:docMk/>
            <pc:sldMk cId="4013870385" sldId="2147469143"/>
            <ac:spMk id="99" creationId="{E526C777-1C03-A4DD-D840-C84715FDF926}"/>
          </ac:spMkLst>
        </pc:spChg>
        <pc:spChg chg="mod">
          <ac:chgData name="Pernia, Gabriel Enrique" userId="9a9e0add-9322-4346-adec-d02d63be1c00" providerId="ADAL" clId="{8F6BF2BE-ABF4-4F8B-9356-C58C17DB06EB}" dt="2025-02-21T00:39:27.527" v="1600"/>
          <ac:spMkLst>
            <pc:docMk/>
            <pc:sldMk cId="4013870385" sldId="2147469143"/>
            <ac:spMk id="100" creationId="{1CABEF4C-6D9F-3E86-BB73-2F63C380944A}"/>
          </ac:spMkLst>
        </pc:spChg>
        <pc:spChg chg="mod">
          <ac:chgData name="Pernia, Gabriel Enrique" userId="9a9e0add-9322-4346-adec-d02d63be1c00" providerId="ADAL" clId="{8F6BF2BE-ABF4-4F8B-9356-C58C17DB06EB}" dt="2025-02-21T00:39:27.527" v="1600"/>
          <ac:spMkLst>
            <pc:docMk/>
            <pc:sldMk cId="4013870385" sldId="2147469143"/>
            <ac:spMk id="102" creationId="{43F22B01-26D2-B2A5-EE17-6DD9DF51DE7F}"/>
          </ac:spMkLst>
        </pc:spChg>
        <pc:spChg chg="mod">
          <ac:chgData name="Pernia, Gabriel Enrique" userId="9a9e0add-9322-4346-adec-d02d63be1c00" providerId="ADAL" clId="{8F6BF2BE-ABF4-4F8B-9356-C58C17DB06EB}" dt="2025-02-21T00:39:27.527" v="1600"/>
          <ac:spMkLst>
            <pc:docMk/>
            <pc:sldMk cId="4013870385" sldId="2147469143"/>
            <ac:spMk id="103" creationId="{BB7F4844-1569-B65B-932A-F95B6F95CF43}"/>
          </ac:spMkLst>
        </pc:spChg>
        <pc:spChg chg="mod">
          <ac:chgData name="Pernia, Gabriel Enrique" userId="9a9e0add-9322-4346-adec-d02d63be1c00" providerId="ADAL" clId="{8F6BF2BE-ABF4-4F8B-9356-C58C17DB06EB}" dt="2025-02-21T00:39:27.527" v="1600"/>
          <ac:spMkLst>
            <pc:docMk/>
            <pc:sldMk cId="4013870385" sldId="2147469143"/>
            <ac:spMk id="105" creationId="{8A415809-EFEB-3F5D-067B-F6513B38A97B}"/>
          </ac:spMkLst>
        </pc:spChg>
        <pc:spChg chg="mod">
          <ac:chgData name="Pernia, Gabriel Enrique" userId="9a9e0add-9322-4346-adec-d02d63be1c00" providerId="ADAL" clId="{8F6BF2BE-ABF4-4F8B-9356-C58C17DB06EB}" dt="2025-02-21T00:39:27.527" v="1600"/>
          <ac:spMkLst>
            <pc:docMk/>
            <pc:sldMk cId="4013870385" sldId="2147469143"/>
            <ac:spMk id="106" creationId="{5641740A-640E-61F2-D161-41ABF3485775}"/>
          </ac:spMkLst>
        </pc:spChg>
        <pc:spChg chg="mod">
          <ac:chgData name="Pernia, Gabriel Enrique" userId="9a9e0add-9322-4346-adec-d02d63be1c00" providerId="ADAL" clId="{8F6BF2BE-ABF4-4F8B-9356-C58C17DB06EB}" dt="2025-02-21T00:39:27.527" v="1600"/>
          <ac:spMkLst>
            <pc:docMk/>
            <pc:sldMk cId="4013870385" sldId="2147469143"/>
            <ac:spMk id="108" creationId="{AB9EBCB1-E73E-409B-17DE-E4EAC9FA3E1D}"/>
          </ac:spMkLst>
        </pc:spChg>
        <pc:spChg chg="mod">
          <ac:chgData name="Pernia, Gabriel Enrique" userId="9a9e0add-9322-4346-adec-d02d63be1c00" providerId="ADAL" clId="{8F6BF2BE-ABF4-4F8B-9356-C58C17DB06EB}" dt="2025-02-21T00:39:27.527" v="1600"/>
          <ac:spMkLst>
            <pc:docMk/>
            <pc:sldMk cId="4013870385" sldId="2147469143"/>
            <ac:spMk id="109" creationId="{957F48C2-DAB5-A5AC-C73D-7299AA2BAD45}"/>
          </ac:spMkLst>
        </pc:spChg>
        <pc:spChg chg="mod">
          <ac:chgData name="Pernia, Gabriel Enrique" userId="9a9e0add-9322-4346-adec-d02d63be1c00" providerId="ADAL" clId="{8F6BF2BE-ABF4-4F8B-9356-C58C17DB06EB}" dt="2025-02-21T00:39:27.527" v="1600"/>
          <ac:spMkLst>
            <pc:docMk/>
            <pc:sldMk cId="4013870385" sldId="2147469143"/>
            <ac:spMk id="111" creationId="{442CC8AC-AB91-4061-FEE1-808FD9F85FCC}"/>
          </ac:spMkLst>
        </pc:spChg>
        <pc:spChg chg="mod">
          <ac:chgData name="Pernia, Gabriel Enrique" userId="9a9e0add-9322-4346-adec-d02d63be1c00" providerId="ADAL" clId="{8F6BF2BE-ABF4-4F8B-9356-C58C17DB06EB}" dt="2025-02-21T00:39:27.527" v="1600"/>
          <ac:spMkLst>
            <pc:docMk/>
            <pc:sldMk cId="4013870385" sldId="2147469143"/>
            <ac:spMk id="112" creationId="{5B17FEA9-EFB7-2DE6-A0BE-3493322FC85C}"/>
          </ac:spMkLst>
        </pc:spChg>
        <pc:grpChg chg="add mod">
          <ac:chgData name="Pernia, Gabriel Enrique" userId="9a9e0add-9322-4346-adec-d02d63be1c00" providerId="ADAL" clId="{8F6BF2BE-ABF4-4F8B-9356-C58C17DB06EB}" dt="2025-02-21T00:39:13.992" v="1599"/>
          <ac:grpSpMkLst>
            <pc:docMk/>
            <pc:sldMk cId="4013870385" sldId="2147469143"/>
            <ac:grpSpMk id="20" creationId="{14A586F8-D7E8-BDC7-133A-41079038C1F5}"/>
          </ac:grpSpMkLst>
        </pc:grpChg>
        <pc:grpChg chg="add mod">
          <ac:chgData name="Pernia, Gabriel Enrique" userId="9a9e0add-9322-4346-adec-d02d63be1c00" providerId="ADAL" clId="{8F6BF2BE-ABF4-4F8B-9356-C58C17DB06EB}" dt="2025-02-21T00:39:13.992" v="1599"/>
          <ac:grpSpMkLst>
            <pc:docMk/>
            <pc:sldMk cId="4013870385" sldId="2147469143"/>
            <ac:grpSpMk id="23" creationId="{1A1A9434-8440-6E2C-F2E5-332B592096E0}"/>
          </ac:grpSpMkLst>
        </pc:grpChg>
        <pc:grpChg chg="add mod">
          <ac:chgData name="Pernia, Gabriel Enrique" userId="9a9e0add-9322-4346-adec-d02d63be1c00" providerId="ADAL" clId="{8F6BF2BE-ABF4-4F8B-9356-C58C17DB06EB}" dt="2025-02-21T00:39:13.992" v="1599"/>
          <ac:grpSpMkLst>
            <pc:docMk/>
            <pc:sldMk cId="4013870385" sldId="2147469143"/>
            <ac:grpSpMk id="27" creationId="{0C15CC0F-F35B-5A33-B33F-5138A2265AA0}"/>
          </ac:grpSpMkLst>
        </pc:grpChg>
        <pc:grpChg chg="add mod">
          <ac:chgData name="Pernia, Gabriel Enrique" userId="9a9e0add-9322-4346-adec-d02d63be1c00" providerId="ADAL" clId="{8F6BF2BE-ABF4-4F8B-9356-C58C17DB06EB}" dt="2025-02-21T00:39:13.992" v="1599"/>
          <ac:grpSpMkLst>
            <pc:docMk/>
            <pc:sldMk cId="4013870385" sldId="2147469143"/>
            <ac:grpSpMk id="31" creationId="{5C5CF1E4-CD61-685E-033E-363E4286899D}"/>
          </ac:grpSpMkLst>
        </pc:grpChg>
        <pc:grpChg chg="add mod">
          <ac:chgData name="Pernia, Gabriel Enrique" userId="9a9e0add-9322-4346-adec-d02d63be1c00" providerId="ADAL" clId="{8F6BF2BE-ABF4-4F8B-9356-C58C17DB06EB}" dt="2025-02-21T00:39:13.992" v="1599"/>
          <ac:grpSpMkLst>
            <pc:docMk/>
            <pc:sldMk cId="4013870385" sldId="2147469143"/>
            <ac:grpSpMk id="34" creationId="{1720FFDF-FBEF-001E-18D4-459F93E86CC1}"/>
          </ac:grpSpMkLst>
        </pc:grpChg>
        <pc:grpChg chg="add mod">
          <ac:chgData name="Pernia, Gabriel Enrique" userId="9a9e0add-9322-4346-adec-d02d63be1c00" providerId="ADAL" clId="{8F6BF2BE-ABF4-4F8B-9356-C58C17DB06EB}" dt="2025-02-21T00:39:13.992" v="1599"/>
          <ac:grpSpMkLst>
            <pc:docMk/>
            <pc:sldMk cId="4013870385" sldId="2147469143"/>
            <ac:grpSpMk id="37" creationId="{85358955-5AF3-B4A7-3157-5338407588E2}"/>
          </ac:grpSpMkLst>
        </pc:grpChg>
        <pc:grpChg chg="add mod">
          <ac:chgData name="Pernia, Gabriel Enrique" userId="9a9e0add-9322-4346-adec-d02d63be1c00" providerId="ADAL" clId="{8F6BF2BE-ABF4-4F8B-9356-C58C17DB06EB}" dt="2025-02-21T00:39:13.992" v="1599"/>
          <ac:grpSpMkLst>
            <pc:docMk/>
            <pc:sldMk cId="4013870385" sldId="2147469143"/>
            <ac:grpSpMk id="40" creationId="{9CA1EA6C-C456-0496-588B-A20078A0A068}"/>
          </ac:grpSpMkLst>
        </pc:grpChg>
        <pc:grpChg chg="add mod">
          <ac:chgData name="Pernia, Gabriel Enrique" userId="9a9e0add-9322-4346-adec-d02d63be1c00" providerId="ADAL" clId="{8F6BF2BE-ABF4-4F8B-9356-C58C17DB06EB}" dt="2025-02-21T00:39:13.992" v="1599"/>
          <ac:grpSpMkLst>
            <pc:docMk/>
            <pc:sldMk cId="4013870385" sldId="2147469143"/>
            <ac:grpSpMk id="43" creationId="{6DECBFBB-E578-B3F2-9652-B0BD4E7D2569}"/>
          </ac:grpSpMkLst>
        </pc:grpChg>
        <pc:grpChg chg="add mod">
          <ac:chgData name="Pernia, Gabriel Enrique" userId="9a9e0add-9322-4346-adec-d02d63be1c00" providerId="ADAL" clId="{8F6BF2BE-ABF4-4F8B-9356-C58C17DB06EB}" dt="2025-02-21T00:39:13.992" v="1599"/>
          <ac:grpSpMkLst>
            <pc:docMk/>
            <pc:sldMk cId="4013870385" sldId="2147469143"/>
            <ac:grpSpMk id="46" creationId="{BE949E03-531B-03E0-E406-526EA4C041E1}"/>
          </ac:grpSpMkLst>
        </pc:grpChg>
        <pc:grpChg chg="add mod">
          <ac:chgData name="Pernia, Gabriel Enrique" userId="9a9e0add-9322-4346-adec-d02d63be1c00" providerId="ADAL" clId="{8F6BF2BE-ABF4-4F8B-9356-C58C17DB06EB}" dt="2025-02-21T00:39:13.992" v="1599"/>
          <ac:grpSpMkLst>
            <pc:docMk/>
            <pc:sldMk cId="4013870385" sldId="2147469143"/>
            <ac:grpSpMk id="49" creationId="{6C61294A-06A3-95EA-8946-5BD0666ED50B}"/>
          </ac:grpSpMkLst>
        </pc:grpChg>
        <pc:grpChg chg="add mod">
          <ac:chgData name="Pernia, Gabriel Enrique" userId="9a9e0add-9322-4346-adec-d02d63be1c00" providerId="ADAL" clId="{8F6BF2BE-ABF4-4F8B-9356-C58C17DB06EB}" dt="2025-02-21T00:39:13.992" v="1599"/>
          <ac:grpSpMkLst>
            <pc:docMk/>
            <pc:sldMk cId="4013870385" sldId="2147469143"/>
            <ac:grpSpMk id="52" creationId="{28422F7D-3878-E1C1-61E9-D89D435370BC}"/>
          </ac:grpSpMkLst>
        </pc:grpChg>
        <pc:grpChg chg="add mod">
          <ac:chgData name="Pernia, Gabriel Enrique" userId="9a9e0add-9322-4346-adec-d02d63be1c00" providerId="ADAL" clId="{8F6BF2BE-ABF4-4F8B-9356-C58C17DB06EB}" dt="2025-02-21T00:39:13.992" v="1599"/>
          <ac:grpSpMkLst>
            <pc:docMk/>
            <pc:sldMk cId="4013870385" sldId="2147469143"/>
            <ac:grpSpMk id="55" creationId="{517E1ED9-E437-21BE-10F3-C1BA2669A9BF}"/>
          </ac:grpSpMkLst>
        </pc:grpChg>
        <pc:grpChg chg="add mod">
          <ac:chgData name="Pernia, Gabriel Enrique" userId="9a9e0add-9322-4346-adec-d02d63be1c00" providerId="ADAL" clId="{8F6BF2BE-ABF4-4F8B-9356-C58C17DB06EB}" dt="2025-02-21T00:39:27.527" v="1600"/>
          <ac:grpSpMkLst>
            <pc:docMk/>
            <pc:sldMk cId="4013870385" sldId="2147469143"/>
            <ac:grpSpMk id="75" creationId="{1440CEAF-19F5-73A4-CF4D-30DD6B4EAAF5}"/>
          </ac:grpSpMkLst>
        </pc:grpChg>
        <pc:grpChg chg="add mod">
          <ac:chgData name="Pernia, Gabriel Enrique" userId="9a9e0add-9322-4346-adec-d02d63be1c00" providerId="ADAL" clId="{8F6BF2BE-ABF4-4F8B-9356-C58C17DB06EB}" dt="2025-02-21T00:39:27.527" v="1600"/>
          <ac:grpSpMkLst>
            <pc:docMk/>
            <pc:sldMk cId="4013870385" sldId="2147469143"/>
            <ac:grpSpMk id="78" creationId="{F3978875-9A71-94AC-6619-CD3CB83FDDD2}"/>
          </ac:grpSpMkLst>
        </pc:grpChg>
        <pc:grpChg chg="add mod">
          <ac:chgData name="Pernia, Gabriel Enrique" userId="9a9e0add-9322-4346-adec-d02d63be1c00" providerId="ADAL" clId="{8F6BF2BE-ABF4-4F8B-9356-C58C17DB06EB}" dt="2025-02-21T00:39:27.527" v="1600"/>
          <ac:grpSpMkLst>
            <pc:docMk/>
            <pc:sldMk cId="4013870385" sldId="2147469143"/>
            <ac:grpSpMk id="82" creationId="{2381F109-F9C0-DAE4-6226-44CE54209EFA}"/>
          </ac:grpSpMkLst>
        </pc:grpChg>
        <pc:grpChg chg="add mod">
          <ac:chgData name="Pernia, Gabriel Enrique" userId="9a9e0add-9322-4346-adec-d02d63be1c00" providerId="ADAL" clId="{8F6BF2BE-ABF4-4F8B-9356-C58C17DB06EB}" dt="2025-02-21T00:39:27.527" v="1600"/>
          <ac:grpSpMkLst>
            <pc:docMk/>
            <pc:sldMk cId="4013870385" sldId="2147469143"/>
            <ac:grpSpMk id="86" creationId="{E203CC96-5EE4-ECC3-0449-68B5895DC13F}"/>
          </ac:grpSpMkLst>
        </pc:grpChg>
        <pc:grpChg chg="add mod">
          <ac:chgData name="Pernia, Gabriel Enrique" userId="9a9e0add-9322-4346-adec-d02d63be1c00" providerId="ADAL" clId="{8F6BF2BE-ABF4-4F8B-9356-C58C17DB06EB}" dt="2025-02-21T00:39:27.527" v="1600"/>
          <ac:grpSpMkLst>
            <pc:docMk/>
            <pc:sldMk cId="4013870385" sldId="2147469143"/>
            <ac:grpSpMk id="89" creationId="{8B213EAC-A1B2-C911-2E59-568B3A69C4CD}"/>
          </ac:grpSpMkLst>
        </pc:grpChg>
        <pc:grpChg chg="add mod">
          <ac:chgData name="Pernia, Gabriel Enrique" userId="9a9e0add-9322-4346-adec-d02d63be1c00" providerId="ADAL" clId="{8F6BF2BE-ABF4-4F8B-9356-C58C17DB06EB}" dt="2025-02-21T00:39:27.527" v="1600"/>
          <ac:grpSpMkLst>
            <pc:docMk/>
            <pc:sldMk cId="4013870385" sldId="2147469143"/>
            <ac:grpSpMk id="92" creationId="{D79A64C1-7DEA-9346-34E7-E9E0267034C5}"/>
          </ac:grpSpMkLst>
        </pc:grpChg>
        <pc:grpChg chg="add mod">
          <ac:chgData name="Pernia, Gabriel Enrique" userId="9a9e0add-9322-4346-adec-d02d63be1c00" providerId="ADAL" clId="{8F6BF2BE-ABF4-4F8B-9356-C58C17DB06EB}" dt="2025-02-21T00:39:27.527" v="1600"/>
          <ac:grpSpMkLst>
            <pc:docMk/>
            <pc:sldMk cId="4013870385" sldId="2147469143"/>
            <ac:grpSpMk id="95" creationId="{B8BB6E40-88E9-F9AC-2A8F-26A84B95AE8B}"/>
          </ac:grpSpMkLst>
        </pc:grpChg>
        <pc:grpChg chg="add mod">
          <ac:chgData name="Pernia, Gabriel Enrique" userId="9a9e0add-9322-4346-adec-d02d63be1c00" providerId="ADAL" clId="{8F6BF2BE-ABF4-4F8B-9356-C58C17DB06EB}" dt="2025-02-21T00:39:27.527" v="1600"/>
          <ac:grpSpMkLst>
            <pc:docMk/>
            <pc:sldMk cId="4013870385" sldId="2147469143"/>
            <ac:grpSpMk id="98" creationId="{24E1D0F7-BF54-24F5-86E2-353EE90A6AA6}"/>
          </ac:grpSpMkLst>
        </pc:grpChg>
        <pc:grpChg chg="add mod">
          <ac:chgData name="Pernia, Gabriel Enrique" userId="9a9e0add-9322-4346-adec-d02d63be1c00" providerId="ADAL" clId="{8F6BF2BE-ABF4-4F8B-9356-C58C17DB06EB}" dt="2025-02-21T00:39:27.527" v="1600"/>
          <ac:grpSpMkLst>
            <pc:docMk/>
            <pc:sldMk cId="4013870385" sldId="2147469143"/>
            <ac:grpSpMk id="101" creationId="{013B95CB-BE8F-EBA7-160D-4D258972F2AC}"/>
          </ac:grpSpMkLst>
        </pc:grpChg>
        <pc:grpChg chg="add mod">
          <ac:chgData name="Pernia, Gabriel Enrique" userId="9a9e0add-9322-4346-adec-d02d63be1c00" providerId="ADAL" clId="{8F6BF2BE-ABF4-4F8B-9356-C58C17DB06EB}" dt="2025-02-21T00:39:27.527" v="1600"/>
          <ac:grpSpMkLst>
            <pc:docMk/>
            <pc:sldMk cId="4013870385" sldId="2147469143"/>
            <ac:grpSpMk id="104" creationId="{7B245AC0-1CD4-7EB3-9DF7-05E7DEAA6612}"/>
          </ac:grpSpMkLst>
        </pc:grpChg>
        <pc:grpChg chg="add mod">
          <ac:chgData name="Pernia, Gabriel Enrique" userId="9a9e0add-9322-4346-adec-d02d63be1c00" providerId="ADAL" clId="{8F6BF2BE-ABF4-4F8B-9356-C58C17DB06EB}" dt="2025-02-21T00:39:27.527" v="1600"/>
          <ac:grpSpMkLst>
            <pc:docMk/>
            <pc:sldMk cId="4013870385" sldId="2147469143"/>
            <ac:grpSpMk id="107" creationId="{B1D8B2E2-9CA8-C45F-F2B4-76B49F11262F}"/>
          </ac:grpSpMkLst>
        </pc:grpChg>
        <pc:grpChg chg="add mod">
          <ac:chgData name="Pernia, Gabriel Enrique" userId="9a9e0add-9322-4346-adec-d02d63be1c00" providerId="ADAL" clId="{8F6BF2BE-ABF4-4F8B-9356-C58C17DB06EB}" dt="2025-02-21T00:39:27.527" v="1600"/>
          <ac:grpSpMkLst>
            <pc:docMk/>
            <pc:sldMk cId="4013870385" sldId="2147469143"/>
            <ac:grpSpMk id="110" creationId="{5AF345F9-DA29-9A04-D364-831C4A18EBD4}"/>
          </ac:grpSpMkLst>
        </pc:grpChg>
      </pc:sldChg>
      <pc:sldChg chg="addSp modSp add mod modAnim">
        <pc:chgData name="Pernia, Gabriel Enrique" userId="9a9e0add-9322-4346-adec-d02d63be1c00" providerId="ADAL" clId="{8F6BF2BE-ABF4-4F8B-9356-C58C17DB06EB}" dt="2025-02-21T00:38:32.580" v="1593" actId="207"/>
        <pc:sldMkLst>
          <pc:docMk/>
          <pc:sldMk cId="15502298" sldId="2147469144"/>
        </pc:sldMkLst>
        <pc:spChg chg="add mod">
          <ac:chgData name="Pernia, Gabriel Enrique" userId="9a9e0add-9322-4346-adec-d02d63be1c00" providerId="ADAL" clId="{8F6BF2BE-ABF4-4F8B-9356-C58C17DB06EB}" dt="2025-02-21T00:38:32.580" v="1593" actId="207"/>
          <ac:spMkLst>
            <pc:docMk/>
            <pc:sldMk cId="15502298" sldId="2147469144"/>
            <ac:spMk id="2" creationId="{6DC2879B-B23B-1E30-E5B6-E2A590045FC8}"/>
          </ac:spMkLst>
        </pc:spChg>
        <pc:spChg chg="mod">
          <ac:chgData name="Pernia, Gabriel Enrique" userId="9a9e0add-9322-4346-adec-d02d63be1c00" providerId="ADAL" clId="{8F6BF2BE-ABF4-4F8B-9356-C58C17DB06EB}" dt="2025-02-21T00:38:32.580" v="1593" actId="207"/>
          <ac:spMkLst>
            <pc:docMk/>
            <pc:sldMk cId="15502298" sldId="2147469144"/>
            <ac:spMk id="3" creationId="{72E51298-7922-CDB9-C714-5252F351DFD9}"/>
          </ac:spMkLst>
        </pc:spChg>
        <pc:spChg chg="mod">
          <ac:chgData name="Pernia, Gabriel Enrique" userId="9a9e0add-9322-4346-adec-d02d63be1c00" providerId="ADAL" clId="{8F6BF2BE-ABF4-4F8B-9356-C58C17DB06EB}" dt="2025-02-21T00:38:32.580" v="1593" actId="207"/>
          <ac:spMkLst>
            <pc:docMk/>
            <pc:sldMk cId="15502298" sldId="2147469144"/>
            <ac:spMk id="5" creationId="{41297252-A187-8317-C2FC-03C87284B0FE}"/>
          </ac:spMkLst>
        </pc:spChg>
        <pc:spChg chg="mod">
          <ac:chgData name="Pernia, Gabriel Enrique" userId="9a9e0add-9322-4346-adec-d02d63be1c00" providerId="ADAL" clId="{8F6BF2BE-ABF4-4F8B-9356-C58C17DB06EB}" dt="2025-02-21T00:38:32.580" v="1593" actId="207"/>
          <ac:spMkLst>
            <pc:docMk/>
            <pc:sldMk cId="15502298" sldId="2147469144"/>
            <ac:spMk id="6" creationId="{EDB22EA9-8B0C-B8AF-781D-24569AF2F2C8}"/>
          </ac:spMkLst>
        </pc:spChg>
        <pc:spChg chg="mod">
          <ac:chgData name="Pernia, Gabriel Enrique" userId="9a9e0add-9322-4346-adec-d02d63be1c00" providerId="ADAL" clId="{8F6BF2BE-ABF4-4F8B-9356-C58C17DB06EB}" dt="2025-02-21T00:38:32.580" v="1593" actId="207"/>
          <ac:spMkLst>
            <pc:docMk/>
            <pc:sldMk cId="15502298" sldId="2147469144"/>
            <ac:spMk id="7" creationId="{3C65C693-4D70-899D-9E78-C160B557E394}"/>
          </ac:spMkLst>
        </pc:spChg>
        <pc:spChg chg="mod">
          <ac:chgData name="Pernia, Gabriel Enrique" userId="9a9e0add-9322-4346-adec-d02d63be1c00" providerId="ADAL" clId="{8F6BF2BE-ABF4-4F8B-9356-C58C17DB06EB}" dt="2025-02-21T00:38:32.580" v="1593" actId="207"/>
          <ac:spMkLst>
            <pc:docMk/>
            <pc:sldMk cId="15502298" sldId="2147469144"/>
            <ac:spMk id="8" creationId="{EAF591EB-C972-840D-2ADE-ECF275F712CD}"/>
          </ac:spMkLst>
        </pc:spChg>
        <pc:spChg chg="mod">
          <ac:chgData name="Pernia, Gabriel Enrique" userId="9a9e0add-9322-4346-adec-d02d63be1c00" providerId="ADAL" clId="{8F6BF2BE-ABF4-4F8B-9356-C58C17DB06EB}" dt="2025-02-21T00:38:32.580" v="1593" actId="207"/>
          <ac:spMkLst>
            <pc:docMk/>
            <pc:sldMk cId="15502298" sldId="2147469144"/>
            <ac:spMk id="9" creationId="{6CE3E19A-B394-EB49-6BDC-82FD0E402EE4}"/>
          </ac:spMkLst>
        </pc:spChg>
        <pc:spChg chg="mod">
          <ac:chgData name="Pernia, Gabriel Enrique" userId="9a9e0add-9322-4346-adec-d02d63be1c00" providerId="ADAL" clId="{8F6BF2BE-ABF4-4F8B-9356-C58C17DB06EB}" dt="2025-02-21T00:38:32.580" v="1593" actId="207"/>
          <ac:spMkLst>
            <pc:docMk/>
            <pc:sldMk cId="15502298" sldId="2147469144"/>
            <ac:spMk id="11" creationId="{AC8EDD22-B4EA-A172-36EC-0F783357C70D}"/>
          </ac:spMkLst>
        </pc:spChg>
        <pc:spChg chg="mod">
          <ac:chgData name="Pernia, Gabriel Enrique" userId="9a9e0add-9322-4346-adec-d02d63be1c00" providerId="ADAL" clId="{8F6BF2BE-ABF4-4F8B-9356-C58C17DB06EB}" dt="2025-02-21T00:38:32.580" v="1593" actId="207"/>
          <ac:spMkLst>
            <pc:docMk/>
            <pc:sldMk cId="15502298" sldId="2147469144"/>
            <ac:spMk id="12" creationId="{067D4119-4964-EBAC-CEAE-E198721622DD}"/>
          </ac:spMkLst>
        </pc:spChg>
        <pc:spChg chg="mod">
          <ac:chgData name="Pernia, Gabriel Enrique" userId="9a9e0add-9322-4346-adec-d02d63be1c00" providerId="ADAL" clId="{8F6BF2BE-ABF4-4F8B-9356-C58C17DB06EB}" dt="2025-02-21T00:38:32.580" v="1593" actId="207"/>
          <ac:spMkLst>
            <pc:docMk/>
            <pc:sldMk cId="15502298" sldId="2147469144"/>
            <ac:spMk id="13" creationId="{B5B2AACA-D13D-12C8-6936-8B04DFE681F6}"/>
          </ac:spMkLst>
        </pc:spChg>
        <pc:spChg chg="mod">
          <ac:chgData name="Pernia, Gabriel Enrique" userId="9a9e0add-9322-4346-adec-d02d63be1c00" providerId="ADAL" clId="{8F6BF2BE-ABF4-4F8B-9356-C58C17DB06EB}" dt="2025-02-21T00:38:32.580" v="1593" actId="207"/>
          <ac:spMkLst>
            <pc:docMk/>
            <pc:sldMk cId="15502298" sldId="2147469144"/>
            <ac:spMk id="14" creationId="{27AD072A-0204-EB30-BCC5-723C8FEE88A0}"/>
          </ac:spMkLst>
        </pc:spChg>
        <pc:spChg chg="mod">
          <ac:chgData name="Pernia, Gabriel Enrique" userId="9a9e0add-9322-4346-adec-d02d63be1c00" providerId="ADAL" clId="{8F6BF2BE-ABF4-4F8B-9356-C58C17DB06EB}" dt="2025-02-21T00:38:32.580" v="1593" actId="207"/>
          <ac:spMkLst>
            <pc:docMk/>
            <pc:sldMk cId="15502298" sldId="2147469144"/>
            <ac:spMk id="15" creationId="{4BBAC68C-A769-3BEF-281F-1BE18114E515}"/>
          </ac:spMkLst>
        </pc:spChg>
        <pc:spChg chg="mod">
          <ac:chgData name="Pernia, Gabriel Enrique" userId="9a9e0add-9322-4346-adec-d02d63be1c00" providerId="ADAL" clId="{8F6BF2BE-ABF4-4F8B-9356-C58C17DB06EB}" dt="2025-02-21T00:38:32.580" v="1593" actId="207"/>
          <ac:spMkLst>
            <pc:docMk/>
            <pc:sldMk cId="15502298" sldId="2147469144"/>
            <ac:spMk id="17" creationId="{98816414-DF23-BFA7-41F5-04E50AA6217C}"/>
          </ac:spMkLst>
        </pc:spChg>
        <pc:spChg chg="mod">
          <ac:chgData name="Pernia, Gabriel Enrique" userId="9a9e0add-9322-4346-adec-d02d63be1c00" providerId="ADAL" clId="{8F6BF2BE-ABF4-4F8B-9356-C58C17DB06EB}" dt="2025-02-21T00:38:32.580" v="1593" actId="207"/>
          <ac:spMkLst>
            <pc:docMk/>
            <pc:sldMk cId="15502298" sldId="2147469144"/>
            <ac:spMk id="18" creationId="{BE97DD58-6695-AF44-DA6A-A9952AEBBF37}"/>
          </ac:spMkLst>
        </pc:spChg>
        <pc:spChg chg="mod">
          <ac:chgData name="Pernia, Gabriel Enrique" userId="9a9e0add-9322-4346-adec-d02d63be1c00" providerId="ADAL" clId="{8F6BF2BE-ABF4-4F8B-9356-C58C17DB06EB}" dt="2025-02-21T00:38:32.580" v="1593" actId="207"/>
          <ac:spMkLst>
            <pc:docMk/>
            <pc:sldMk cId="15502298" sldId="2147469144"/>
            <ac:spMk id="19" creationId="{9A422208-28ED-9A97-B0A2-1327C5B9388F}"/>
          </ac:spMkLst>
        </pc:spChg>
        <pc:spChg chg="mod">
          <ac:chgData name="Pernia, Gabriel Enrique" userId="9a9e0add-9322-4346-adec-d02d63be1c00" providerId="ADAL" clId="{8F6BF2BE-ABF4-4F8B-9356-C58C17DB06EB}" dt="2025-02-21T00:38:32.580" v="1593" actId="207"/>
          <ac:spMkLst>
            <pc:docMk/>
            <pc:sldMk cId="15502298" sldId="2147469144"/>
            <ac:spMk id="20" creationId="{321B9DA0-2AFC-FFA0-9F61-A6D6CD634F7A}"/>
          </ac:spMkLst>
        </pc:spChg>
        <pc:spChg chg="mod">
          <ac:chgData name="Pernia, Gabriel Enrique" userId="9a9e0add-9322-4346-adec-d02d63be1c00" providerId="ADAL" clId="{8F6BF2BE-ABF4-4F8B-9356-C58C17DB06EB}" dt="2025-02-21T00:38:32.580" v="1593" actId="207"/>
          <ac:spMkLst>
            <pc:docMk/>
            <pc:sldMk cId="15502298" sldId="2147469144"/>
            <ac:spMk id="21" creationId="{2F145BDF-6A85-92EA-07A6-7EDE12D9AC7B}"/>
          </ac:spMkLst>
        </pc:spChg>
        <pc:spChg chg="mod">
          <ac:chgData name="Pernia, Gabriel Enrique" userId="9a9e0add-9322-4346-adec-d02d63be1c00" providerId="ADAL" clId="{8F6BF2BE-ABF4-4F8B-9356-C58C17DB06EB}" dt="2025-02-21T00:38:32.580" v="1593" actId="207"/>
          <ac:spMkLst>
            <pc:docMk/>
            <pc:sldMk cId="15502298" sldId="2147469144"/>
            <ac:spMk id="23" creationId="{34634288-3CF9-DD45-32BB-993377E89DDB}"/>
          </ac:spMkLst>
        </pc:spChg>
        <pc:spChg chg="mod">
          <ac:chgData name="Pernia, Gabriel Enrique" userId="9a9e0add-9322-4346-adec-d02d63be1c00" providerId="ADAL" clId="{8F6BF2BE-ABF4-4F8B-9356-C58C17DB06EB}" dt="2025-02-21T00:38:32.580" v="1593" actId="207"/>
          <ac:spMkLst>
            <pc:docMk/>
            <pc:sldMk cId="15502298" sldId="2147469144"/>
            <ac:spMk id="24" creationId="{71CED13D-C1C3-4A6A-E428-CCAC5382E8C4}"/>
          </ac:spMkLst>
        </pc:spChg>
        <pc:spChg chg="mod">
          <ac:chgData name="Pernia, Gabriel Enrique" userId="9a9e0add-9322-4346-adec-d02d63be1c00" providerId="ADAL" clId="{8F6BF2BE-ABF4-4F8B-9356-C58C17DB06EB}" dt="2025-02-21T00:38:32.580" v="1593" actId="207"/>
          <ac:spMkLst>
            <pc:docMk/>
            <pc:sldMk cId="15502298" sldId="2147469144"/>
            <ac:spMk id="25" creationId="{6DA89764-6443-0B74-901C-83C1FF483DC0}"/>
          </ac:spMkLst>
        </pc:spChg>
        <pc:spChg chg="mod">
          <ac:chgData name="Pernia, Gabriel Enrique" userId="9a9e0add-9322-4346-adec-d02d63be1c00" providerId="ADAL" clId="{8F6BF2BE-ABF4-4F8B-9356-C58C17DB06EB}" dt="2025-02-21T00:38:32.580" v="1593" actId="207"/>
          <ac:spMkLst>
            <pc:docMk/>
            <pc:sldMk cId="15502298" sldId="2147469144"/>
            <ac:spMk id="26" creationId="{81486DE5-1A09-4901-931E-48AF7379F681}"/>
          </ac:spMkLst>
        </pc:spChg>
        <pc:spChg chg="mod">
          <ac:chgData name="Pernia, Gabriel Enrique" userId="9a9e0add-9322-4346-adec-d02d63be1c00" providerId="ADAL" clId="{8F6BF2BE-ABF4-4F8B-9356-C58C17DB06EB}" dt="2025-02-21T00:38:32.580" v="1593" actId="207"/>
          <ac:spMkLst>
            <pc:docMk/>
            <pc:sldMk cId="15502298" sldId="2147469144"/>
            <ac:spMk id="27" creationId="{D43D4AFC-EEF0-8402-2310-C4E3DCE95BB3}"/>
          </ac:spMkLst>
        </pc:spChg>
        <pc:spChg chg="mod">
          <ac:chgData name="Pernia, Gabriel Enrique" userId="9a9e0add-9322-4346-adec-d02d63be1c00" providerId="ADAL" clId="{8F6BF2BE-ABF4-4F8B-9356-C58C17DB06EB}" dt="2025-02-21T00:38:32.580" v="1593" actId="207"/>
          <ac:spMkLst>
            <pc:docMk/>
            <pc:sldMk cId="15502298" sldId="2147469144"/>
            <ac:spMk id="29" creationId="{C423EA48-BB2E-FEBF-3966-1C97203C83F7}"/>
          </ac:spMkLst>
        </pc:spChg>
        <pc:spChg chg="mod">
          <ac:chgData name="Pernia, Gabriel Enrique" userId="9a9e0add-9322-4346-adec-d02d63be1c00" providerId="ADAL" clId="{8F6BF2BE-ABF4-4F8B-9356-C58C17DB06EB}" dt="2025-02-21T00:38:32.580" v="1593" actId="207"/>
          <ac:spMkLst>
            <pc:docMk/>
            <pc:sldMk cId="15502298" sldId="2147469144"/>
            <ac:spMk id="30" creationId="{11085414-BFA0-2ADE-3D5D-4CE82CBBD4EE}"/>
          </ac:spMkLst>
        </pc:spChg>
        <pc:spChg chg="mod">
          <ac:chgData name="Pernia, Gabriel Enrique" userId="9a9e0add-9322-4346-adec-d02d63be1c00" providerId="ADAL" clId="{8F6BF2BE-ABF4-4F8B-9356-C58C17DB06EB}" dt="2025-02-21T00:38:32.580" v="1593" actId="207"/>
          <ac:spMkLst>
            <pc:docMk/>
            <pc:sldMk cId="15502298" sldId="2147469144"/>
            <ac:spMk id="31" creationId="{3A3D38AC-574F-8800-7C96-D5060FB8A69A}"/>
          </ac:spMkLst>
        </pc:spChg>
        <pc:spChg chg="mod">
          <ac:chgData name="Pernia, Gabriel Enrique" userId="9a9e0add-9322-4346-adec-d02d63be1c00" providerId="ADAL" clId="{8F6BF2BE-ABF4-4F8B-9356-C58C17DB06EB}" dt="2025-02-21T00:38:32.580" v="1593" actId="207"/>
          <ac:spMkLst>
            <pc:docMk/>
            <pc:sldMk cId="15502298" sldId="2147469144"/>
            <ac:spMk id="32" creationId="{8BEA3FAC-CED2-F5BF-CBE1-542EE1A40EB9}"/>
          </ac:spMkLst>
        </pc:spChg>
        <pc:spChg chg="mod">
          <ac:chgData name="Pernia, Gabriel Enrique" userId="9a9e0add-9322-4346-adec-d02d63be1c00" providerId="ADAL" clId="{8F6BF2BE-ABF4-4F8B-9356-C58C17DB06EB}" dt="2025-02-21T00:38:32.580" v="1593" actId="207"/>
          <ac:spMkLst>
            <pc:docMk/>
            <pc:sldMk cId="15502298" sldId="2147469144"/>
            <ac:spMk id="33" creationId="{AD06C3F5-3FCE-8DB8-F6F6-E8CA9C65BAF1}"/>
          </ac:spMkLst>
        </pc:spChg>
        <pc:spChg chg="add mod">
          <ac:chgData name="Pernia, Gabriel Enrique" userId="9a9e0add-9322-4346-adec-d02d63be1c00" providerId="ADAL" clId="{8F6BF2BE-ABF4-4F8B-9356-C58C17DB06EB}" dt="2025-02-21T00:38:32.580" v="1593" actId="207"/>
          <ac:spMkLst>
            <pc:docMk/>
            <pc:sldMk cId="15502298" sldId="2147469144"/>
            <ac:spMk id="34" creationId="{5A2F5EFE-CF65-216B-6FFE-8811DE6EC471}"/>
          </ac:spMkLst>
        </pc:spChg>
        <pc:spChg chg="add mod">
          <ac:chgData name="Pernia, Gabriel Enrique" userId="9a9e0add-9322-4346-adec-d02d63be1c00" providerId="ADAL" clId="{8F6BF2BE-ABF4-4F8B-9356-C58C17DB06EB}" dt="2025-02-21T00:38:32.580" v="1593" actId="207"/>
          <ac:spMkLst>
            <pc:docMk/>
            <pc:sldMk cId="15502298" sldId="2147469144"/>
            <ac:spMk id="35" creationId="{2672C140-8A64-A4CC-5E62-0901F99F23AA}"/>
          </ac:spMkLst>
        </pc:spChg>
        <pc:spChg chg="add mod">
          <ac:chgData name="Pernia, Gabriel Enrique" userId="9a9e0add-9322-4346-adec-d02d63be1c00" providerId="ADAL" clId="{8F6BF2BE-ABF4-4F8B-9356-C58C17DB06EB}" dt="2025-02-21T00:38:32.580" v="1593" actId="207"/>
          <ac:spMkLst>
            <pc:docMk/>
            <pc:sldMk cId="15502298" sldId="2147469144"/>
            <ac:spMk id="36" creationId="{4E307503-7426-AB54-A6E1-A97C196655EC}"/>
          </ac:spMkLst>
        </pc:spChg>
        <pc:spChg chg="add mod">
          <ac:chgData name="Pernia, Gabriel Enrique" userId="9a9e0add-9322-4346-adec-d02d63be1c00" providerId="ADAL" clId="{8F6BF2BE-ABF4-4F8B-9356-C58C17DB06EB}" dt="2025-02-21T00:38:32.580" v="1593" actId="207"/>
          <ac:spMkLst>
            <pc:docMk/>
            <pc:sldMk cId="15502298" sldId="2147469144"/>
            <ac:spMk id="37" creationId="{661D7E3D-D7AE-FD83-165B-F86F7740259E}"/>
          </ac:spMkLst>
        </pc:spChg>
        <pc:spChg chg="add mod">
          <ac:chgData name="Pernia, Gabriel Enrique" userId="9a9e0add-9322-4346-adec-d02d63be1c00" providerId="ADAL" clId="{8F6BF2BE-ABF4-4F8B-9356-C58C17DB06EB}" dt="2025-02-21T00:38:32.580" v="1593" actId="207"/>
          <ac:spMkLst>
            <pc:docMk/>
            <pc:sldMk cId="15502298" sldId="2147469144"/>
            <ac:spMk id="38" creationId="{ECBF8C39-5599-D50E-D0FE-26E09789C4E1}"/>
          </ac:spMkLst>
        </pc:spChg>
        <pc:spChg chg="add mod">
          <ac:chgData name="Pernia, Gabriel Enrique" userId="9a9e0add-9322-4346-adec-d02d63be1c00" providerId="ADAL" clId="{8F6BF2BE-ABF4-4F8B-9356-C58C17DB06EB}" dt="2025-02-21T00:38:32.580" v="1593" actId="207"/>
          <ac:spMkLst>
            <pc:docMk/>
            <pc:sldMk cId="15502298" sldId="2147469144"/>
            <ac:spMk id="39" creationId="{F7492C17-89DD-8650-09E4-973E112C4BEE}"/>
          </ac:spMkLst>
        </pc:spChg>
        <pc:spChg chg="add mod">
          <ac:chgData name="Pernia, Gabriel Enrique" userId="9a9e0add-9322-4346-adec-d02d63be1c00" providerId="ADAL" clId="{8F6BF2BE-ABF4-4F8B-9356-C58C17DB06EB}" dt="2025-02-21T00:38:32.580" v="1593" actId="207"/>
          <ac:spMkLst>
            <pc:docMk/>
            <pc:sldMk cId="15502298" sldId="2147469144"/>
            <ac:spMk id="40" creationId="{5D7A2D8A-ECEF-48AF-79F8-20247CEA14F5}"/>
          </ac:spMkLst>
        </pc:spChg>
        <pc:spChg chg="add mod">
          <ac:chgData name="Pernia, Gabriel Enrique" userId="9a9e0add-9322-4346-adec-d02d63be1c00" providerId="ADAL" clId="{8F6BF2BE-ABF4-4F8B-9356-C58C17DB06EB}" dt="2025-02-21T00:38:32.580" v="1593" actId="207"/>
          <ac:spMkLst>
            <pc:docMk/>
            <pc:sldMk cId="15502298" sldId="2147469144"/>
            <ac:spMk id="41" creationId="{515945F6-1E2C-0AA6-8005-8FA0468273A7}"/>
          </ac:spMkLst>
        </pc:spChg>
        <pc:spChg chg="add mod">
          <ac:chgData name="Pernia, Gabriel Enrique" userId="9a9e0add-9322-4346-adec-d02d63be1c00" providerId="ADAL" clId="{8F6BF2BE-ABF4-4F8B-9356-C58C17DB06EB}" dt="2025-02-21T00:38:32.580" v="1593" actId="207"/>
          <ac:spMkLst>
            <pc:docMk/>
            <pc:sldMk cId="15502298" sldId="2147469144"/>
            <ac:spMk id="42" creationId="{1885F32E-8A04-47D4-3BFC-44F6DB63AF4A}"/>
          </ac:spMkLst>
        </pc:spChg>
        <pc:spChg chg="add mod">
          <ac:chgData name="Pernia, Gabriel Enrique" userId="9a9e0add-9322-4346-adec-d02d63be1c00" providerId="ADAL" clId="{8F6BF2BE-ABF4-4F8B-9356-C58C17DB06EB}" dt="2025-02-21T00:38:32.580" v="1593" actId="207"/>
          <ac:spMkLst>
            <pc:docMk/>
            <pc:sldMk cId="15502298" sldId="2147469144"/>
            <ac:spMk id="43" creationId="{943731A5-BFA7-6F1D-6B19-7502C09A6DDD}"/>
          </ac:spMkLst>
        </pc:spChg>
        <pc:spChg chg="add mod">
          <ac:chgData name="Pernia, Gabriel Enrique" userId="9a9e0add-9322-4346-adec-d02d63be1c00" providerId="ADAL" clId="{8F6BF2BE-ABF4-4F8B-9356-C58C17DB06EB}" dt="2025-02-21T00:38:32.580" v="1593" actId="207"/>
          <ac:spMkLst>
            <pc:docMk/>
            <pc:sldMk cId="15502298" sldId="2147469144"/>
            <ac:spMk id="44" creationId="{8FA85125-189D-26B7-EED5-8FA996351161}"/>
          </ac:spMkLst>
        </pc:spChg>
        <pc:spChg chg="add mod">
          <ac:chgData name="Pernia, Gabriel Enrique" userId="9a9e0add-9322-4346-adec-d02d63be1c00" providerId="ADAL" clId="{8F6BF2BE-ABF4-4F8B-9356-C58C17DB06EB}" dt="2025-02-21T00:38:32.580" v="1593" actId="207"/>
          <ac:spMkLst>
            <pc:docMk/>
            <pc:sldMk cId="15502298" sldId="2147469144"/>
            <ac:spMk id="45" creationId="{E83F4646-6C81-9B17-0E2F-A4F6CF8A6668}"/>
          </ac:spMkLst>
        </pc:spChg>
        <pc:spChg chg="add mod">
          <ac:chgData name="Pernia, Gabriel Enrique" userId="9a9e0add-9322-4346-adec-d02d63be1c00" providerId="ADAL" clId="{8F6BF2BE-ABF4-4F8B-9356-C58C17DB06EB}" dt="2025-02-21T00:38:32.580" v="1593" actId="207"/>
          <ac:spMkLst>
            <pc:docMk/>
            <pc:sldMk cId="15502298" sldId="2147469144"/>
            <ac:spMk id="46" creationId="{3C5293D6-D31D-F401-2639-80C31D23AF8B}"/>
          </ac:spMkLst>
        </pc:spChg>
        <pc:spChg chg="add mod">
          <ac:chgData name="Pernia, Gabriel Enrique" userId="9a9e0add-9322-4346-adec-d02d63be1c00" providerId="ADAL" clId="{8F6BF2BE-ABF4-4F8B-9356-C58C17DB06EB}" dt="2025-02-21T00:38:32.580" v="1593" actId="207"/>
          <ac:spMkLst>
            <pc:docMk/>
            <pc:sldMk cId="15502298" sldId="2147469144"/>
            <ac:spMk id="47" creationId="{7FAC3D91-CF87-EC73-4E1E-DDD6A91B72A7}"/>
          </ac:spMkLst>
        </pc:spChg>
        <pc:spChg chg="add mod">
          <ac:chgData name="Pernia, Gabriel Enrique" userId="9a9e0add-9322-4346-adec-d02d63be1c00" providerId="ADAL" clId="{8F6BF2BE-ABF4-4F8B-9356-C58C17DB06EB}" dt="2025-02-21T00:38:32.580" v="1593" actId="207"/>
          <ac:spMkLst>
            <pc:docMk/>
            <pc:sldMk cId="15502298" sldId="2147469144"/>
            <ac:spMk id="48" creationId="{B8BF9C01-BD4C-F3EB-AC9D-918B19C79C9F}"/>
          </ac:spMkLst>
        </pc:spChg>
        <pc:spChg chg="add mod">
          <ac:chgData name="Pernia, Gabriel Enrique" userId="9a9e0add-9322-4346-adec-d02d63be1c00" providerId="ADAL" clId="{8F6BF2BE-ABF4-4F8B-9356-C58C17DB06EB}" dt="2025-02-21T00:38:32.580" v="1593" actId="207"/>
          <ac:spMkLst>
            <pc:docMk/>
            <pc:sldMk cId="15502298" sldId="2147469144"/>
            <ac:spMk id="49" creationId="{BD0B4AB6-CF3A-A87A-58BC-BF3546D1952B}"/>
          </ac:spMkLst>
        </pc:spChg>
        <pc:spChg chg="add mod">
          <ac:chgData name="Pernia, Gabriel Enrique" userId="9a9e0add-9322-4346-adec-d02d63be1c00" providerId="ADAL" clId="{8F6BF2BE-ABF4-4F8B-9356-C58C17DB06EB}" dt="2025-02-21T00:38:32.580" v="1593" actId="207"/>
          <ac:spMkLst>
            <pc:docMk/>
            <pc:sldMk cId="15502298" sldId="2147469144"/>
            <ac:spMk id="50" creationId="{09B5E251-53A2-0AD8-D10D-74130463A5DE}"/>
          </ac:spMkLst>
        </pc:spChg>
        <pc:spChg chg="add mod">
          <ac:chgData name="Pernia, Gabriel Enrique" userId="9a9e0add-9322-4346-adec-d02d63be1c00" providerId="ADAL" clId="{8F6BF2BE-ABF4-4F8B-9356-C58C17DB06EB}" dt="2025-02-21T00:38:32.580" v="1593" actId="207"/>
          <ac:spMkLst>
            <pc:docMk/>
            <pc:sldMk cId="15502298" sldId="2147469144"/>
            <ac:spMk id="51" creationId="{91CAF807-3A1B-338D-DDD3-CDFE12F03A69}"/>
          </ac:spMkLst>
        </pc:spChg>
        <pc:spChg chg="add mod">
          <ac:chgData name="Pernia, Gabriel Enrique" userId="9a9e0add-9322-4346-adec-d02d63be1c00" providerId="ADAL" clId="{8F6BF2BE-ABF4-4F8B-9356-C58C17DB06EB}" dt="2025-02-21T00:38:32.580" v="1593" actId="207"/>
          <ac:spMkLst>
            <pc:docMk/>
            <pc:sldMk cId="15502298" sldId="2147469144"/>
            <ac:spMk id="52" creationId="{3759BC62-AA2A-9738-FB8F-46B7B59716BC}"/>
          </ac:spMkLst>
        </pc:spChg>
        <pc:spChg chg="add mod">
          <ac:chgData name="Pernia, Gabriel Enrique" userId="9a9e0add-9322-4346-adec-d02d63be1c00" providerId="ADAL" clId="{8F6BF2BE-ABF4-4F8B-9356-C58C17DB06EB}" dt="2025-02-21T00:38:32.580" v="1593" actId="207"/>
          <ac:spMkLst>
            <pc:docMk/>
            <pc:sldMk cId="15502298" sldId="2147469144"/>
            <ac:spMk id="53" creationId="{657A1391-7016-822D-5F6A-85EC011F4D96}"/>
          </ac:spMkLst>
        </pc:spChg>
        <pc:spChg chg="add mod">
          <ac:chgData name="Pernia, Gabriel Enrique" userId="9a9e0add-9322-4346-adec-d02d63be1c00" providerId="ADAL" clId="{8F6BF2BE-ABF4-4F8B-9356-C58C17DB06EB}" dt="2025-02-21T00:38:32.580" v="1593" actId="207"/>
          <ac:spMkLst>
            <pc:docMk/>
            <pc:sldMk cId="15502298" sldId="2147469144"/>
            <ac:spMk id="54" creationId="{7A04973B-3540-D934-8548-CD361F461431}"/>
          </ac:spMkLst>
        </pc:spChg>
        <pc:spChg chg="add mod">
          <ac:chgData name="Pernia, Gabriel Enrique" userId="9a9e0add-9322-4346-adec-d02d63be1c00" providerId="ADAL" clId="{8F6BF2BE-ABF4-4F8B-9356-C58C17DB06EB}" dt="2025-02-21T00:38:32.580" v="1593" actId="207"/>
          <ac:spMkLst>
            <pc:docMk/>
            <pc:sldMk cId="15502298" sldId="2147469144"/>
            <ac:spMk id="55" creationId="{601125C7-BB48-2D5D-AD80-16CEECA43038}"/>
          </ac:spMkLst>
        </pc:spChg>
        <pc:spChg chg="add mod">
          <ac:chgData name="Pernia, Gabriel Enrique" userId="9a9e0add-9322-4346-adec-d02d63be1c00" providerId="ADAL" clId="{8F6BF2BE-ABF4-4F8B-9356-C58C17DB06EB}" dt="2025-02-21T00:38:32.580" v="1593" actId="207"/>
          <ac:spMkLst>
            <pc:docMk/>
            <pc:sldMk cId="15502298" sldId="2147469144"/>
            <ac:spMk id="56" creationId="{A8B6CA31-D16D-0CEF-5BF6-359D976FD861}"/>
          </ac:spMkLst>
        </pc:spChg>
        <pc:spChg chg="add mod">
          <ac:chgData name="Pernia, Gabriel Enrique" userId="9a9e0add-9322-4346-adec-d02d63be1c00" providerId="ADAL" clId="{8F6BF2BE-ABF4-4F8B-9356-C58C17DB06EB}" dt="2025-02-21T00:38:32.580" v="1593" actId="207"/>
          <ac:spMkLst>
            <pc:docMk/>
            <pc:sldMk cId="15502298" sldId="2147469144"/>
            <ac:spMk id="57" creationId="{8FFB03B0-5334-C743-379B-789AE5EF56D4}"/>
          </ac:spMkLst>
        </pc:spChg>
        <pc:grpChg chg="add mod">
          <ac:chgData name="Pernia, Gabriel Enrique" userId="9a9e0add-9322-4346-adec-d02d63be1c00" providerId="ADAL" clId="{8F6BF2BE-ABF4-4F8B-9356-C58C17DB06EB}" dt="2025-02-21T00:38:29.707" v="1592"/>
          <ac:grpSpMkLst>
            <pc:docMk/>
            <pc:sldMk cId="15502298" sldId="2147469144"/>
            <ac:grpSpMk id="4" creationId="{60A3F93A-6084-ED19-C56F-8BE107B0B1C9}"/>
          </ac:grpSpMkLst>
        </pc:grpChg>
        <pc:grpChg chg="add mod">
          <ac:chgData name="Pernia, Gabriel Enrique" userId="9a9e0add-9322-4346-adec-d02d63be1c00" providerId="ADAL" clId="{8F6BF2BE-ABF4-4F8B-9356-C58C17DB06EB}" dt="2025-02-21T00:38:29.707" v="1592"/>
          <ac:grpSpMkLst>
            <pc:docMk/>
            <pc:sldMk cId="15502298" sldId="2147469144"/>
            <ac:grpSpMk id="10" creationId="{660FFBF2-7E00-D035-25DF-19728EDBFA7F}"/>
          </ac:grpSpMkLst>
        </pc:grpChg>
        <pc:grpChg chg="add mod">
          <ac:chgData name="Pernia, Gabriel Enrique" userId="9a9e0add-9322-4346-adec-d02d63be1c00" providerId="ADAL" clId="{8F6BF2BE-ABF4-4F8B-9356-C58C17DB06EB}" dt="2025-02-21T00:38:29.707" v="1592"/>
          <ac:grpSpMkLst>
            <pc:docMk/>
            <pc:sldMk cId="15502298" sldId="2147469144"/>
            <ac:grpSpMk id="16" creationId="{6380FDDE-A29C-877E-48C1-D24A7923C039}"/>
          </ac:grpSpMkLst>
        </pc:grpChg>
        <pc:grpChg chg="add mod">
          <ac:chgData name="Pernia, Gabriel Enrique" userId="9a9e0add-9322-4346-adec-d02d63be1c00" providerId="ADAL" clId="{8F6BF2BE-ABF4-4F8B-9356-C58C17DB06EB}" dt="2025-02-21T00:38:29.707" v="1592"/>
          <ac:grpSpMkLst>
            <pc:docMk/>
            <pc:sldMk cId="15502298" sldId="2147469144"/>
            <ac:grpSpMk id="22" creationId="{935B51F9-4BAA-A74F-2DC1-9D04752E0BB2}"/>
          </ac:grpSpMkLst>
        </pc:grpChg>
        <pc:grpChg chg="add mod">
          <ac:chgData name="Pernia, Gabriel Enrique" userId="9a9e0add-9322-4346-adec-d02d63be1c00" providerId="ADAL" clId="{8F6BF2BE-ABF4-4F8B-9356-C58C17DB06EB}" dt="2025-02-21T00:38:29.707" v="1592"/>
          <ac:grpSpMkLst>
            <pc:docMk/>
            <pc:sldMk cId="15502298" sldId="2147469144"/>
            <ac:grpSpMk id="28" creationId="{7F14C476-1E52-E29F-9A7D-6E636683C877}"/>
          </ac:grpSpMkLst>
        </pc:grpChg>
      </pc:sldChg>
      <pc:sldChg chg="modSp add mod">
        <pc:chgData name="Pernia, Gabriel Enrique" userId="9a9e0add-9322-4346-adec-d02d63be1c00" providerId="ADAL" clId="{8F6BF2BE-ABF4-4F8B-9356-C58C17DB06EB}" dt="2025-02-21T00:37:38.083" v="1586"/>
        <pc:sldMkLst>
          <pc:docMk/>
          <pc:sldMk cId="1627671440" sldId="2147469145"/>
        </pc:sldMkLst>
        <pc:spChg chg="mod">
          <ac:chgData name="Pernia, Gabriel Enrique" userId="9a9e0add-9322-4346-adec-d02d63be1c00" providerId="ADAL" clId="{8F6BF2BE-ABF4-4F8B-9356-C58C17DB06EB}" dt="2025-02-21T00:37:38.083" v="1586"/>
          <ac:spMkLst>
            <pc:docMk/>
            <pc:sldMk cId="1627671440" sldId="2147469145"/>
            <ac:spMk id="2" creationId="{444FAC7D-5D1C-7348-A0FF-FFC73F529887}"/>
          </ac:spMkLst>
        </pc:spChg>
      </pc:sldChg>
      <pc:sldChg chg="modSp add mod">
        <pc:chgData name="Pernia, Gabriel Enrique" userId="9a9e0add-9322-4346-adec-d02d63be1c00" providerId="ADAL" clId="{8F6BF2BE-ABF4-4F8B-9356-C58C17DB06EB}" dt="2025-02-21T17:43:41.479" v="4994"/>
        <pc:sldMkLst>
          <pc:docMk/>
          <pc:sldMk cId="614098811" sldId="2147469146"/>
        </pc:sldMkLst>
        <pc:spChg chg="mod">
          <ac:chgData name="Pernia, Gabriel Enrique" userId="9a9e0add-9322-4346-adec-d02d63be1c00" providerId="ADAL" clId="{8F6BF2BE-ABF4-4F8B-9356-C58C17DB06EB}" dt="2025-02-21T17:43:41.479" v="4994"/>
          <ac:spMkLst>
            <pc:docMk/>
            <pc:sldMk cId="614098811" sldId="2147469146"/>
            <ac:spMk id="2" creationId="{444FAC7D-5D1C-7348-A0FF-FFC73F529887}"/>
          </ac:spMkLst>
        </pc:spChg>
      </pc:sldChg>
    </pc:docChg>
  </pc:docChgLst>
  <pc:docChgLst>
    <pc:chgData name="Mammarelli, Marcelo Diego" userId="203bd74d-0587-4da5-a360-f2322560e273" providerId="ADAL" clId="{4EC2BCD8-9AF8-45DC-93CF-5FFD8A444517}"/>
    <pc:docChg chg="addSld delSld modSld">
      <pc:chgData name="Mammarelli, Marcelo Diego" userId="203bd74d-0587-4da5-a360-f2322560e273" providerId="ADAL" clId="{4EC2BCD8-9AF8-45DC-93CF-5FFD8A444517}" dt="2025-02-21T19:04:45.809" v="7" actId="729"/>
      <pc:docMkLst>
        <pc:docMk/>
      </pc:docMkLst>
      <pc:sldChg chg="mod modShow">
        <pc:chgData name="Mammarelli, Marcelo Diego" userId="203bd74d-0587-4da5-a360-f2322560e273" providerId="ADAL" clId="{4EC2BCD8-9AF8-45DC-93CF-5FFD8A444517}" dt="2025-02-21T18:48:26.289" v="3" actId="729"/>
        <pc:sldMkLst>
          <pc:docMk/>
          <pc:sldMk cId="1471310348" sldId="265"/>
        </pc:sldMkLst>
      </pc:sldChg>
      <pc:sldChg chg="add">
        <pc:chgData name="Mammarelli, Marcelo Diego" userId="203bd74d-0587-4da5-a360-f2322560e273" providerId="ADAL" clId="{4EC2BCD8-9AF8-45DC-93CF-5FFD8A444517}" dt="2025-02-21T19:04:33.657" v="6"/>
        <pc:sldMkLst>
          <pc:docMk/>
          <pc:sldMk cId="1588185135" sldId="274"/>
        </pc:sldMkLst>
      </pc:sldChg>
      <pc:sldChg chg="del mod modShow">
        <pc:chgData name="Mammarelli, Marcelo Diego" userId="203bd74d-0587-4da5-a360-f2322560e273" providerId="ADAL" clId="{4EC2BCD8-9AF8-45DC-93CF-5FFD8A444517}" dt="2025-02-21T19:04:19.839" v="5" actId="2696"/>
        <pc:sldMkLst>
          <pc:docMk/>
          <pc:sldMk cId="2688659852" sldId="274"/>
        </pc:sldMkLst>
      </pc:sldChg>
      <pc:sldChg chg="add">
        <pc:chgData name="Mammarelli, Marcelo Diego" userId="203bd74d-0587-4da5-a360-f2322560e273" providerId="ADAL" clId="{4EC2BCD8-9AF8-45DC-93CF-5FFD8A444517}" dt="2025-02-21T19:04:33.657" v="6"/>
        <pc:sldMkLst>
          <pc:docMk/>
          <pc:sldMk cId="3010081955" sldId="319"/>
        </pc:sldMkLst>
      </pc:sldChg>
      <pc:sldChg chg="del mod modShow">
        <pc:chgData name="Mammarelli, Marcelo Diego" userId="203bd74d-0587-4da5-a360-f2322560e273" providerId="ADAL" clId="{4EC2BCD8-9AF8-45DC-93CF-5FFD8A444517}" dt="2025-02-21T19:04:19.839" v="5" actId="2696"/>
        <pc:sldMkLst>
          <pc:docMk/>
          <pc:sldMk cId="3560649957" sldId="319"/>
        </pc:sldMkLst>
      </pc:sldChg>
      <pc:sldChg chg="add">
        <pc:chgData name="Mammarelli, Marcelo Diego" userId="203bd74d-0587-4da5-a360-f2322560e273" providerId="ADAL" clId="{4EC2BCD8-9AF8-45DC-93CF-5FFD8A444517}" dt="2025-02-21T19:04:33.657" v="6"/>
        <pc:sldMkLst>
          <pc:docMk/>
          <pc:sldMk cId="1452241517" sldId="320"/>
        </pc:sldMkLst>
      </pc:sldChg>
      <pc:sldChg chg="del mod modShow">
        <pc:chgData name="Mammarelli, Marcelo Diego" userId="203bd74d-0587-4da5-a360-f2322560e273" providerId="ADAL" clId="{4EC2BCD8-9AF8-45DC-93CF-5FFD8A444517}" dt="2025-02-21T19:04:19.839" v="5" actId="2696"/>
        <pc:sldMkLst>
          <pc:docMk/>
          <pc:sldMk cId="1496456300" sldId="320"/>
        </pc:sldMkLst>
      </pc:sldChg>
      <pc:sldChg chg="del mod modShow">
        <pc:chgData name="Mammarelli, Marcelo Diego" userId="203bd74d-0587-4da5-a360-f2322560e273" providerId="ADAL" clId="{4EC2BCD8-9AF8-45DC-93CF-5FFD8A444517}" dt="2025-02-21T19:04:19.839" v="5" actId="2696"/>
        <pc:sldMkLst>
          <pc:docMk/>
          <pc:sldMk cId="2855294101" sldId="321"/>
        </pc:sldMkLst>
      </pc:sldChg>
      <pc:sldChg chg="add">
        <pc:chgData name="Mammarelli, Marcelo Diego" userId="203bd74d-0587-4da5-a360-f2322560e273" providerId="ADAL" clId="{4EC2BCD8-9AF8-45DC-93CF-5FFD8A444517}" dt="2025-02-21T19:04:33.657" v="6"/>
        <pc:sldMkLst>
          <pc:docMk/>
          <pc:sldMk cId="3881379979" sldId="321"/>
        </pc:sldMkLst>
      </pc:sldChg>
      <pc:sldChg chg="del mod modShow">
        <pc:chgData name="Mammarelli, Marcelo Diego" userId="203bd74d-0587-4da5-a360-f2322560e273" providerId="ADAL" clId="{4EC2BCD8-9AF8-45DC-93CF-5FFD8A444517}" dt="2025-02-21T19:04:19.839" v="5" actId="2696"/>
        <pc:sldMkLst>
          <pc:docMk/>
          <pc:sldMk cId="127455263" sldId="346"/>
        </pc:sldMkLst>
      </pc:sldChg>
      <pc:sldChg chg="add mod modShow">
        <pc:chgData name="Mammarelli, Marcelo Diego" userId="203bd74d-0587-4da5-a360-f2322560e273" providerId="ADAL" clId="{4EC2BCD8-9AF8-45DC-93CF-5FFD8A444517}" dt="2025-02-21T19:04:45.809" v="7" actId="729"/>
        <pc:sldMkLst>
          <pc:docMk/>
          <pc:sldMk cId="1034930600" sldId="346"/>
        </pc:sldMkLst>
      </pc:sldChg>
      <pc:sldChg chg="del mod modShow">
        <pc:chgData name="Mammarelli, Marcelo Diego" userId="203bd74d-0587-4da5-a360-f2322560e273" providerId="ADAL" clId="{4EC2BCD8-9AF8-45DC-93CF-5FFD8A444517}" dt="2025-02-21T19:04:19.839" v="5" actId="2696"/>
        <pc:sldMkLst>
          <pc:docMk/>
          <pc:sldMk cId="1333230461" sldId="349"/>
        </pc:sldMkLst>
      </pc:sldChg>
      <pc:sldChg chg="add mod modShow">
        <pc:chgData name="Mammarelli, Marcelo Diego" userId="203bd74d-0587-4da5-a360-f2322560e273" providerId="ADAL" clId="{4EC2BCD8-9AF8-45DC-93CF-5FFD8A444517}" dt="2025-02-21T19:04:45.809" v="7" actId="729"/>
        <pc:sldMkLst>
          <pc:docMk/>
          <pc:sldMk cId="2464045094" sldId="349"/>
        </pc:sldMkLst>
      </pc:sldChg>
      <pc:sldChg chg="mod modShow">
        <pc:chgData name="Mammarelli, Marcelo Diego" userId="203bd74d-0587-4da5-a360-f2322560e273" providerId="ADAL" clId="{4EC2BCD8-9AF8-45DC-93CF-5FFD8A444517}" dt="2025-02-21T18:48:26.289" v="3" actId="729"/>
        <pc:sldMkLst>
          <pc:docMk/>
          <pc:sldMk cId="736172151" sldId="350"/>
        </pc:sldMkLst>
      </pc:sldChg>
      <pc:sldMasterChg chg="delSldLayout">
        <pc:chgData name="Mammarelli, Marcelo Diego" userId="203bd74d-0587-4da5-a360-f2322560e273" providerId="ADAL" clId="{4EC2BCD8-9AF8-45DC-93CF-5FFD8A444517}" dt="2025-02-21T19:04:19.839" v="5" actId="2696"/>
        <pc:sldMasterMkLst>
          <pc:docMk/>
          <pc:sldMasterMk cId="1401096514" sldId="2147483648"/>
        </pc:sldMasterMkLst>
        <pc:sldLayoutChg chg="del">
          <pc:chgData name="Mammarelli, Marcelo Diego" userId="203bd74d-0587-4da5-a360-f2322560e273" providerId="ADAL" clId="{4EC2BCD8-9AF8-45DC-93CF-5FFD8A444517}" dt="2025-02-21T19:04:19.839" v="5" actId="2696"/>
          <pc:sldLayoutMkLst>
            <pc:docMk/>
            <pc:sldMasterMk cId="1401096514" sldId="2147483648"/>
            <pc:sldLayoutMk cId="2831063305" sldId="2147483666"/>
          </pc:sldLayoutMkLst>
        </pc:sldLayoutChg>
      </pc:sldMasterChg>
    </pc:docChg>
  </pc:docChgLst>
  <pc:docChgLst>
    <pc:chgData name="Mejia Garcia, Rosaura Coromoto" userId="0e03b17d-bfb7-4f1f-a947-b3ac1edfd537" providerId="ADAL" clId="{28B63D17-C852-4CF7-8AE0-52FD9354CE30}"/>
    <pc:docChg chg="custSel modSld sldOrd">
      <pc:chgData name="Mejia Garcia, Rosaura Coromoto" userId="0e03b17d-bfb7-4f1f-a947-b3ac1edfd537" providerId="ADAL" clId="{28B63D17-C852-4CF7-8AE0-52FD9354CE30}" dt="2025-02-20T20:53:56.815" v="7" actId="313"/>
      <pc:docMkLst>
        <pc:docMk/>
      </pc:docMkLst>
      <pc:sldChg chg="modSp mod ord">
        <pc:chgData name="Mejia Garcia, Rosaura Coromoto" userId="0e03b17d-bfb7-4f1f-a947-b3ac1edfd537" providerId="ADAL" clId="{28B63D17-C852-4CF7-8AE0-52FD9354CE30}" dt="2025-02-20T20:53:29.083" v="6" actId="5793"/>
        <pc:sldMkLst>
          <pc:docMk/>
          <pc:sldMk cId="2562713149" sldId="266"/>
        </pc:sldMkLst>
        <pc:spChg chg="mod">
          <ac:chgData name="Mejia Garcia, Rosaura Coromoto" userId="0e03b17d-bfb7-4f1f-a947-b3ac1edfd537" providerId="ADAL" clId="{28B63D17-C852-4CF7-8AE0-52FD9354CE30}" dt="2025-02-20T20:53:29.083" v="6" actId="5793"/>
          <ac:spMkLst>
            <pc:docMk/>
            <pc:sldMk cId="2562713149" sldId="266"/>
            <ac:spMk id="3" creationId="{72E51298-7922-CDB9-C714-5252F351DFD9}"/>
          </ac:spMkLst>
        </pc:spChg>
      </pc:sldChg>
      <pc:sldChg chg="modSp mod">
        <pc:chgData name="Mejia Garcia, Rosaura Coromoto" userId="0e03b17d-bfb7-4f1f-a947-b3ac1edfd537" providerId="ADAL" clId="{28B63D17-C852-4CF7-8AE0-52FD9354CE30}" dt="2025-02-20T20:53:56.815" v="7" actId="313"/>
        <pc:sldMkLst>
          <pc:docMk/>
          <pc:sldMk cId="1963402093" sldId="268"/>
        </pc:sldMkLst>
        <pc:spChg chg="mod">
          <ac:chgData name="Mejia Garcia, Rosaura Coromoto" userId="0e03b17d-bfb7-4f1f-a947-b3ac1edfd537" providerId="ADAL" clId="{28B63D17-C852-4CF7-8AE0-52FD9354CE30}" dt="2025-02-20T20:53:56.815" v="7" actId="313"/>
          <ac:spMkLst>
            <pc:docMk/>
            <pc:sldMk cId="1963402093" sldId="268"/>
            <ac:spMk id="3" creationId="{72E51298-7922-CDB9-C714-5252F351DFD9}"/>
          </ac:spMkLst>
        </pc:spChg>
      </pc:sldChg>
    </pc:docChg>
  </pc:docChgLst>
</pc:chgInfo>
</file>

<file path=ppt/comments/modernComment_7FFFC6E4_B2A1C412.xml><?xml version="1.0" encoding="utf-8"?>
<p188:cmLst xmlns:a="http://schemas.openxmlformats.org/drawingml/2006/main" xmlns:r="http://schemas.openxmlformats.org/officeDocument/2006/relationships" xmlns:p188="http://schemas.microsoft.com/office/powerpoint/2018/8/main">
  <p188:cm id="{365CACFD-0F96-42EB-827F-69900BB593A9}" authorId="{00000000-0000-0000-0000-000000000000}" created="2025-02-17T16:41:48.963">
    <pc:sldMkLst xmlns:pc="http://schemas.microsoft.com/office/powerpoint/2013/main/command">
      <pc:docMk/>
      <pc:sldMk cId="2996945938" sldId="2147469028"/>
    </pc:sldMkLst>
    <p188:txBody>
      <a:bodyPr/>
      <a:lstStyle/>
      <a:p>
        <a:r>
          <a:rPr lang="es-419"/>
          <a:t>Moldeando los ejemplos de cada uno de los petalos de la flor y metiendo uso en el agro, es sutil, pero explicado se llega</a:t>
        </a:r>
      </a:p>
    </p188:txBody>
  </p188:cm>
  <p188:cm id="{D41A591F-035C-4188-9018-78F9FDA94B89}" authorId="{00000000-0000-0000-0000-000000000000}" created="2025-02-17T17:00:11.208">
    <pc:sldMkLst xmlns:pc="http://schemas.microsoft.com/office/powerpoint/2013/main/command">
      <pc:docMk/>
      <pc:sldMk cId="2996945938" sldId="2147469028"/>
    </pc:sldMkLst>
    <p188:txBody>
      <a:bodyPr/>
      <a:lstStyle/>
      <a:p>
        <a:r>
          <a:rPr lang="es-419"/>
          <a:t>Bajar estos ejemplos a tierra y re parafrasearlo al agro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743BD-8EB9-45D2-8D6A-601B38E945B1}" type="datetimeFigureOut">
              <a:rPr lang="es-MX" smtClean="0"/>
              <a:t>21/02/2025</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FCFF58-DB00-4DC3-8D58-339BFEC86820}" type="slidenum">
              <a:rPr lang="es-MX" smtClean="0"/>
              <a:t>‹#›</a:t>
            </a:fld>
            <a:endParaRPr lang="es-MX"/>
          </a:p>
        </p:txBody>
      </p:sp>
    </p:spTree>
    <p:extLst>
      <p:ext uri="{BB962C8B-B14F-4D97-AF65-F5344CB8AC3E}">
        <p14:creationId xmlns:p14="http://schemas.microsoft.com/office/powerpoint/2010/main" val="265898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FFFCFF58-DB00-4DC3-8D58-339BFEC86820}" type="slidenum">
              <a:rPr lang="es-MX" smtClean="0"/>
              <a:t>17</a:t>
            </a:fld>
            <a:endParaRPr lang="es-MX"/>
          </a:p>
        </p:txBody>
      </p:sp>
    </p:spTree>
    <p:extLst>
      <p:ext uri="{BB962C8B-B14F-4D97-AF65-F5344CB8AC3E}">
        <p14:creationId xmlns:p14="http://schemas.microsoft.com/office/powerpoint/2010/main" val="1078276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C71FB-EE8D-C107-D9EC-044D4EFE5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204CF-3436-9870-1B46-C8590328A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5891AD-3A60-B142-F5DB-106E90E98C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69D578-C2D3-6667-D895-55FE2C1678A2}"/>
              </a:ext>
            </a:extLst>
          </p:cNvPr>
          <p:cNvSpPr>
            <a:spLocks noGrp="1"/>
          </p:cNvSpPr>
          <p:nvPr>
            <p:ph type="sldNum" sz="quarter" idx="5"/>
          </p:nvPr>
        </p:nvSpPr>
        <p:spPr/>
        <p:txBody>
          <a:bodyPr/>
          <a:lstStyle/>
          <a:p>
            <a:fld id="{371E02C2-78C6-AA4E-B6D7-EAA414116B86}" type="slidenum">
              <a:rPr lang="en-US" altLang="en-US" smtClean="0"/>
              <a:pPr/>
              <a:t>19</a:t>
            </a:fld>
            <a:endParaRPr lang="en-US" altLang="en-US"/>
          </a:p>
        </p:txBody>
      </p:sp>
    </p:spTree>
    <p:extLst>
      <p:ext uri="{BB962C8B-B14F-4D97-AF65-F5344CB8AC3E}">
        <p14:creationId xmlns:p14="http://schemas.microsoft.com/office/powerpoint/2010/main" val="901110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E02C2-78C6-AA4E-B6D7-EAA414116B86}" type="slidenum">
              <a:rPr lang="en-US" altLang="en-US" smtClean="0"/>
              <a:pPr/>
              <a:t>21</a:t>
            </a:fld>
            <a:endParaRPr lang="en-US" altLang="en-US"/>
          </a:p>
        </p:txBody>
      </p:sp>
    </p:spTree>
    <p:extLst>
      <p:ext uri="{BB962C8B-B14F-4D97-AF65-F5344CB8AC3E}">
        <p14:creationId xmlns:p14="http://schemas.microsoft.com/office/powerpoint/2010/main" val="821495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E02C2-78C6-AA4E-B6D7-EAA414116B86}" type="slidenum">
              <a:rPr lang="en-US" altLang="en-US" smtClean="0"/>
              <a:pPr/>
              <a:t>23</a:t>
            </a:fld>
            <a:endParaRPr lang="en-US" altLang="en-US"/>
          </a:p>
        </p:txBody>
      </p:sp>
    </p:spTree>
    <p:extLst>
      <p:ext uri="{BB962C8B-B14F-4D97-AF65-F5344CB8AC3E}">
        <p14:creationId xmlns:p14="http://schemas.microsoft.com/office/powerpoint/2010/main" val="2831344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E02C2-78C6-AA4E-B6D7-EAA414116B86}" type="slidenum">
              <a:rPr lang="en-US" altLang="en-US" smtClean="0"/>
              <a:pPr/>
              <a:t>27</a:t>
            </a:fld>
            <a:endParaRPr lang="en-US" altLang="en-US"/>
          </a:p>
        </p:txBody>
      </p:sp>
    </p:spTree>
    <p:extLst>
      <p:ext uri="{BB962C8B-B14F-4D97-AF65-F5344CB8AC3E}">
        <p14:creationId xmlns:p14="http://schemas.microsoft.com/office/powerpoint/2010/main" val="3982312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08E3-2C3E-D728-F387-E9A097474F37}"/>
              </a:ext>
            </a:extLst>
          </p:cNvPr>
          <p:cNvSpPr>
            <a:spLocks noGrp="1"/>
          </p:cNvSpPr>
          <p:nvPr>
            <p:ph type="ctrTitle"/>
          </p:nvPr>
        </p:nvSpPr>
        <p:spPr>
          <a:xfrm>
            <a:off x="469900" y="1976783"/>
            <a:ext cx="5254487" cy="2387600"/>
          </a:xfrm>
          <a:prstGeom prst="rect">
            <a:avLst/>
          </a:prstGeom>
        </p:spPr>
        <p:txBody>
          <a:bodyPr anchor="ctr"/>
          <a:lstStyle>
            <a:lvl1pPr algn="ctr">
              <a:defRPr sz="3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s-AR"/>
          </a:p>
        </p:txBody>
      </p:sp>
      <p:pic>
        <p:nvPicPr>
          <p:cNvPr id="7" name="Rectangle 1" descr="{&quot;templafy&quot;:{&quot;id&quot;:&quot;93f88e61-14e8-4e5d-961f-dacce17ae371&quot;}}">
            <a:extLst>
              <a:ext uri="{FF2B5EF4-FFF2-40B4-BE49-F238E27FC236}">
                <a16:creationId xmlns:a16="http://schemas.microsoft.com/office/drawing/2014/main" id="{00A21AD7-D081-10C4-36B6-2671B8B9CB7E}"/>
              </a:ext>
            </a:extLst>
          </p:cNvPr>
          <p:cNvPicPr>
            <a:picLocks noChangeAspect="1"/>
          </p:cNvPicPr>
          <p:nvPr userDrawn="1"/>
        </p:nvPicPr>
        <p:blipFill>
          <a:blip r:embed="rId2"/>
          <a:stretch>
            <a:fillRect/>
          </a:stretch>
        </p:blipFill>
        <p:spPr>
          <a:xfrm>
            <a:off x="407034" y="112334"/>
            <a:ext cx="2286000" cy="424405"/>
          </a:xfrm>
          <a:prstGeom prst="rect">
            <a:avLst/>
          </a:prstGeom>
        </p:spPr>
      </p:pic>
      <p:sp>
        <p:nvSpPr>
          <p:cNvPr id="8" name="Text Placeholder 4">
            <a:extLst>
              <a:ext uri="{FF2B5EF4-FFF2-40B4-BE49-F238E27FC236}">
                <a16:creationId xmlns:a16="http://schemas.microsoft.com/office/drawing/2014/main" id="{8119355E-6132-8A2B-3E63-C892BE1C0BA5}"/>
              </a:ext>
            </a:extLst>
          </p:cNvPr>
          <p:cNvSpPr>
            <a:spLocks noGrp="1"/>
          </p:cNvSpPr>
          <p:nvPr>
            <p:ph type="body" sz="quarter" idx="10"/>
          </p:nvPr>
        </p:nvSpPr>
        <p:spPr>
          <a:xfrm>
            <a:off x="469900" y="5920250"/>
            <a:ext cx="4446269" cy="471053"/>
          </a:xfrm>
          <a:prstGeom prst="rect">
            <a:avLst/>
          </a:prstGeom>
        </p:spPr>
        <p:txBody>
          <a:bodyPr>
            <a:noAutofit/>
          </a:bodyPr>
          <a:lstStyle>
            <a:lvl1pPr marL="0" indent="0">
              <a:spcAft>
                <a:spcPts val="0"/>
              </a:spcAft>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endParaRPr lang="en-GB"/>
          </a:p>
        </p:txBody>
      </p:sp>
      <p:pic>
        <p:nvPicPr>
          <p:cNvPr id="9" name="object 7">
            <a:extLst>
              <a:ext uri="{FF2B5EF4-FFF2-40B4-BE49-F238E27FC236}">
                <a16:creationId xmlns:a16="http://schemas.microsoft.com/office/drawing/2014/main" id="{26138F21-989A-4799-0969-6E6064E9433D}"/>
              </a:ext>
            </a:extLst>
          </p:cNvPr>
          <p:cNvPicPr/>
          <p:nvPr userDrawn="1"/>
        </p:nvPicPr>
        <p:blipFill>
          <a:blip r:embed="rId3" cstate="print"/>
          <a:stretch>
            <a:fillRect/>
          </a:stretch>
        </p:blipFill>
        <p:spPr>
          <a:xfrm>
            <a:off x="4113033" y="-466696"/>
            <a:ext cx="9729469" cy="6857999"/>
          </a:xfrm>
          <a:prstGeom prst="rect">
            <a:avLst/>
          </a:prstGeom>
        </p:spPr>
      </p:pic>
    </p:spTree>
    <p:extLst>
      <p:ext uri="{BB962C8B-B14F-4D97-AF65-F5344CB8AC3E}">
        <p14:creationId xmlns:p14="http://schemas.microsoft.com/office/powerpoint/2010/main" val="2417566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 Pebble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576073" y="531622"/>
            <a:ext cx="7632261" cy="882507"/>
          </a:xfrm>
          <a:prstGeom prst="rect">
            <a:avLst/>
          </a:prstGeom>
        </p:spPr>
        <p:txBody>
          <a:bodyPr/>
          <a:lstStyle>
            <a:lvl1pPr>
              <a:lnSpc>
                <a:spcPct val="90000"/>
              </a:lnSpc>
              <a:defRPr sz="3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428387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4717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ection - Trend Lines, 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Manual Input 6">
            <a:extLst>
              <a:ext uri="{FF2B5EF4-FFF2-40B4-BE49-F238E27FC236}">
                <a16:creationId xmlns:a16="http://schemas.microsoft.com/office/drawing/2014/main" id="{FF8ACD7B-4D1B-8E2B-E6B5-C6ABF789E3C7}"/>
              </a:ext>
            </a:extLst>
          </p:cNvPr>
          <p:cNvSpPr/>
          <p:nvPr userDrawn="1"/>
        </p:nvSpPr>
        <p:spPr bwMode="gray">
          <a:xfrm rot="5400000" flipV="1">
            <a:off x="5585137" y="251138"/>
            <a:ext cx="6860023" cy="6353706"/>
          </a:xfrm>
          <a:prstGeom prst="flowChartManualInput">
            <a:avLst/>
          </a:prstGeom>
          <a:gradFill>
            <a:gsLst>
              <a:gs pos="74000">
                <a:srgbClr val="67CFEB">
                  <a:alpha val="51378"/>
                </a:srgbClr>
              </a:gs>
              <a:gs pos="35000">
                <a:srgbClr val="E44697">
                  <a:alpha val="39950"/>
                </a:srgbClr>
              </a:gs>
              <a:gs pos="0">
                <a:srgbClr val="F8EE92">
                  <a:alpha val="48754"/>
                </a:srgbClr>
              </a:gs>
              <a:gs pos="99000">
                <a:srgbClr val="46E3C5">
                  <a:alpha val="37232"/>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28">
            <a:extLst>
              <a:ext uri="{FF2B5EF4-FFF2-40B4-BE49-F238E27FC236}">
                <a16:creationId xmlns:a16="http://schemas.microsoft.com/office/drawing/2014/main" id="{B2D91051-79CD-3659-DD09-673652E1C76D}"/>
              </a:ext>
            </a:extLst>
          </p:cNvPr>
          <p:cNvSpPr/>
          <p:nvPr userDrawn="1"/>
        </p:nvSpPr>
        <p:spPr bwMode="gray">
          <a:xfrm>
            <a:off x="5838293" y="1704069"/>
            <a:ext cx="6353707"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5" name="Rectangle 28">
            <a:extLst>
              <a:ext uri="{FF2B5EF4-FFF2-40B4-BE49-F238E27FC236}">
                <a16:creationId xmlns:a16="http://schemas.microsoft.com/office/drawing/2014/main" id="{A65A6BD7-F40A-A43C-2010-494DF8E56C8D}"/>
              </a:ext>
            </a:extLst>
          </p:cNvPr>
          <p:cNvSpPr/>
          <p:nvPr userDrawn="1"/>
        </p:nvSpPr>
        <p:spPr bwMode="gray">
          <a:xfrm>
            <a:off x="5838293" y="3905009"/>
            <a:ext cx="6353707"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6" name="Data 13">
            <a:extLst>
              <a:ext uri="{FF2B5EF4-FFF2-40B4-BE49-F238E27FC236}">
                <a16:creationId xmlns:a16="http://schemas.microsoft.com/office/drawing/2014/main" id="{08581F64-B3C7-3533-D39A-C94A45F5B96C}"/>
              </a:ext>
            </a:extLst>
          </p:cNvPr>
          <p:cNvSpPr/>
          <p:nvPr userDrawn="1"/>
        </p:nvSpPr>
        <p:spPr bwMode="gray">
          <a:xfrm>
            <a:off x="6095999" y="-22550"/>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flip="none" rotWithShape="1">
            <a:gsLst>
              <a:gs pos="30000">
                <a:schemeClr val="tx1">
                  <a:lumMod val="100000"/>
                </a:schemeClr>
              </a:gs>
              <a:gs pos="37000">
                <a:schemeClr val="tx1">
                  <a:alpha val="0"/>
                </a:schemeClr>
              </a:gs>
            </a:gsLst>
            <a:lin ang="78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Data 13">
            <a:extLst>
              <a:ext uri="{FF2B5EF4-FFF2-40B4-BE49-F238E27FC236}">
                <a16:creationId xmlns:a16="http://schemas.microsoft.com/office/drawing/2014/main" id="{AD6965C0-34A0-7265-CD69-89EE7E689F34}"/>
              </a:ext>
            </a:extLst>
          </p:cNvPr>
          <p:cNvSpPr/>
          <p:nvPr userDrawn="1"/>
        </p:nvSpPr>
        <p:spPr bwMode="gray">
          <a:xfrm>
            <a:off x="4486828" y="-9549"/>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a:gsLst>
              <a:gs pos="75000">
                <a:srgbClr val="67CFEB"/>
              </a:gs>
              <a:gs pos="35000">
                <a:srgbClr val="E44697"/>
              </a:gs>
              <a:gs pos="0">
                <a:srgbClr val="F8EE92"/>
              </a:gs>
              <a:gs pos="99000">
                <a:srgbClr val="46E3C5"/>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9847441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rgbClr val="0064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pic>
        <p:nvPicPr>
          <p:cNvPr id="5" name="Picture 4" descr="Background pattern, surface chart&#10;&#10;Description automatically generated">
            <a:extLst>
              <a:ext uri="{FF2B5EF4-FFF2-40B4-BE49-F238E27FC236}">
                <a16:creationId xmlns:a16="http://schemas.microsoft.com/office/drawing/2014/main" id="{B929EA7B-EA04-820A-E319-6EA5175E03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7503043" y="2169043"/>
            <a:ext cx="6858000" cy="2519914"/>
          </a:xfrm>
          <a:prstGeom prst="rect">
            <a:avLst/>
          </a:prstGeom>
        </p:spPr>
      </p:pic>
      <p:sp>
        <p:nvSpPr>
          <p:cNvPr id="6" name="TextBox 5">
            <a:extLst>
              <a:ext uri="{FF2B5EF4-FFF2-40B4-BE49-F238E27FC236}">
                <a16:creationId xmlns:a16="http://schemas.microsoft.com/office/drawing/2014/main" id="{C4C7F200-D576-626F-B985-07E23993E4CA}"/>
              </a:ext>
            </a:extLst>
          </p:cNvPr>
          <p:cNvSpPr txBox="1"/>
          <p:nvPr userDrawn="1"/>
        </p:nvSpPr>
        <p:spPr>
          <a:xfrm>
            <a:off x="9591757" y="6361175"/>
            <a:ext cx="1781665" cy="276999"/>
          </a:xfrm>
          <a:prstGeom prst="rect">
            <a:avLst/>
          </a:prstGeom>
          <a:noFill/>
        </p:spPr>
        <p:txBody>
          <a:bodyPr wrap="square" lIns="0" tIns="0" rIns="0" bIns="0" rtlCol="0">
            <a:spAutoFit/>
          </a:bodyPr>
          <a:lstStyle/>
          <a:p>
            <a:pPr marL="0" indent="0" algn="r">
              <a:spcBef>
                <a:spcPts val="600"/>
              </a:spcBef>
              <a:buSzPct val="100000"/>
              <a:buFont typeface="Arial"/>
              <a:buNone/>
            </a:pPr>
            <a:r>
              <a:rPr lang="en-US" b="1" spc="300" baseline="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FinanceAI</a:t>
            </a:r>
          </a:p>
        </p:txBody>
      </p:sp>
      <p:sp>
        <p:nvSpPr>
          <p:cNvPr id="7" name="Rectangle 6">
            <a:extLst>
              <a:ext uri="{FF2B5EF4-FFF2-40B4-BE49-F238E27FC236}">
                <a16:creationId xmlns:a16="http://schemas.microsoft.com/office/drawing/2014/main" id="{9434816D-663C-4577-C2DD-71744B67D744}"/>
              </a:ext>
            </a:extLst>
          </p:cNvPr>
          <p:cNvSpPr/>
          <p:nvPr userDrawn="1"/>
        </p:nvSpPr>
        <p:spPr bwMode="gray">
          <a:xfrm>
            <a:off x="457200" y="304762"/>
            <a:ext cx="1371600" cy="91440"/>
          </a:xfrm>
          <a:prstGeom prst="rect">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72594899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ographies - up to 4">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A6E32BA-1004-1C6F-8286-2D2B358CCFB5}"/>
              </a:ext>
            </a:extLst>
          </p:cNvPr>
          <p:cNvPicPr>
            <a:picLocks noChangeAspect="1"/>
          </p:cNvPicPr>
          <p:nvPr userDrawn="1"/>
        </p:nvPicPr>
        <p:blipFill>
          <a:blip r:embed="rId3" cstate="email">
            <a:alphaModFix amt="90000"/>
            <a:extLst>
              <a:ext uri="{28A0092B-C50C-407E-A947-70E740481C1C}">
                <a14:useLocalDpi xmlns:a14="http://schemas.microsoft.com/office/drawing/2010/main"/>
              </a:ext>
            </a:extLst>
          </a:blip>
          <a:srcRect/>
          <a:stretch/>
        </p:blipFill>
        <p:spPr>
          <a:xfrm>
            <a:off x="9426303" y="4259260"/>
            <a:ext cx="2765697" cy="2597908"/>
          </a:xfrm>
          <a:prstGeom prst="rect">
            <a:avLst/>
          </a:prstGeom>
        </p:spPr>
      </p:pic>
      <p:pic>
        <p:nvPicPr>
          <p:cNvPr id="23" name="Picture 22">
            <a:extLst>
              <a:ext uri="{FF2B5EF4-FFF2-40B4-BE49-F238E27FC236}">
                <a16:creationId xmlns:a16="http://schemas.microsoft.com/office/drawing/2014/main" id="{F98E48DA-C42C-67A0-8658-C043A04DFE49}"/>
              </a:ext>
            </a:extLst>
          </p:cNvPr>
          <p:cNvPicPr>
            <a:picLocks noChangeAspect="1"/>
          </p:cNvPicPr>
          <p:nvPr userDrawn="1"/>
        </p:nvPicPr>
        <p:blipFill>
          <a:blip r:embed="rId4">
            <a:alphaModFix amt="90000"/>
          </a:blip>
          <a:srcRect r="39866"/>
          <a:stretch/>
        </p:blipFill>
        <p:spPr>
          <a:xfrm>
            <a:off x="10109871" y="1425344"/>
            <a:ext cx="2082130" cy="2594702"/>
          </a:xfrm>
          <a:prstGeom prst="rect">
            <a:avLst/>
          </a:prstGeom>
        </p:spPr>
      </p:pic>
      <p:pic>
        <p:nvPicPr>
          <p:cNvPr id="24" name="Picture 23">
            <a:extLst>
              <a:ext uri="{FF2B5EF4-FFF2-40B4-BE49-F238E27FC236}">
                <a16:creationId xmlns:a16="http://schemas.microsoft.com/office/drawing/2014/main" id="{F8057583-ED7E-0308-1A2E-1F510CC9ED74}"/>
              </a:ext>
            </a:extLst>
          </p:cNvPr>
          <p:cNvPicPr>
            <a:picLocks noChangeAspect="1"/>
          </p:cNvPicPr>
          <p:nvPr userDrawn="1"/>
        </p:nvPicPr>
        <p:blipFill>
          <a:blip r:embed="rId5" cstate="email">
            <a:alphaModFix amt="90000"/>
            <a:extLst>
              <a:ext uri="{28A0092B-C50C-407E-A947-70E740481C1C}">
                <a14:useLocalDpi xmlns:a14="http://schemas.microsoft.com/office/drawing/2010/main"/>
              </a:ext>
            </a:extLst>
          </a:blip>
          <a:stretch>
            <a:fillRect/>
          </a:stretch>
        </p:blipFill>
        <p:spPr>
          <a:xfrm>
            <a:off x="7893629" y="2850032"/>
            <a:ext cx="2696338" cy="3763204"/>
          </a:xfrm>
          <a:prstGeom prst="rect">
            <a:avLst/>
          </a:prstGeom>
        </p:spPr>
      </p:pic>
      <p:pic>
        <p:nvPicPr>
          <p:cNvPr id="26" name="Picture 25">
            <a:extLst>
              <a:ext uri="{FF2B5EF4-FFF2-40B4-BE49-F238E27FC236}">
                <a16:creationId xmlns:a16="http://schemas.microsoft.com/office/drawing/2014/main" id="{44D1AB26-7BC2-AE6A-DFF8-D44AF650F2BA}"/>
              </a:ext>
            </a:extLst>
          </p:cNvPr>
          <p:cNvPicPr>
            <a:picLocks noChangeAspect="1"/>
          </p:cNvPicPr>
          <p:nvPr userDrawn="1"/>
        </p:nvPicPr>
        <p:blipFill>
          <a:blip r:embed="rId6">
            <a:alphaModFix amt="90000"/>
          </a:blip>
          <a:srcRect t="50967" r="39859"/>
          <a:stretch/>
        </p:blipFill>
        <p:spPr>
          <a:xfrm>
            <a:off x="10109639" y="0"/>
            <a:ext cx="2082361" cy="1271720"/>
          </a:xfrm>
          <a:prstGeom prst="rect">
            <a:avLst/>
          </a:prstGeom>
        </p:spPr>
      </p:pic>
      <p:pic>
        <p:nvPicPr>
          <p:cNvPr id="27" name="Picture 26">
            <a:extLst>
              <a:ext uri="{FF2B5EF4-FFF2-40B4-BE49-F238E27FC236}">
                <a16:creationId xmlns:a16="http://schemas.microsoft.com/office/drawing/2014/main" id="{A67CDF83-1CA1-04F9-CA8D-84835459817D}"/>
              </a:ext>
            </a:extLst>
          </p:cNvPr>
          <p:cNvPicPr>
            <a:picLocks noChangeAspect="1"/>
          </p:cNvPicPr>
          <p:nvPr userDrawn="1"/>
        </p:nvPicPr>
        <p:blipFill>
          <a:blip r:embed="rId7">
            <a:alphaModFix amt="90000"/>
          </a:blip>
          <a:srcRect b="32616"/>
          <a:stretch/>
        </p:blipFill>
        <p:spPr>
          <a:xfrm>
            <a:off x="6409171" y="4315224"/>
            <a:ext cx="2693355" cy="2535783"/>
          </a:xfrm>
          <a:prstGeom prst="rect">
            <a:avLst/>
          </a:prstGeom>
        </p:spPr>
      </p:pic>
      <p:pic>
        <p:nvPicPr>
          <p:cNvPr id="28" name="Picture 27">
            <a:extLst>
              <a:ext uri="{FF2B5EF4-FFF2-40B4-BE49-F238E27FC236}">
                <a16:creationId xmlns:a16="http://schemas.microsoft.com/office/drawing/2014/main" id="{39ED2711-DB5F-8F86-BE66-8888822FBFEF}"/>
              </a:ext>
            </a:extLst>
          </p:cNvPr>
          <p:cNvPicPr>
            <a:picLocks noChangeAspect="1"/>
          </p:cNvPicPr>
          <p:nvPr userDrawn="1"/>
        </p:nvPicPr>
        <p:blipFill>
          <a:blip r:embed="rId8">
            <a:alphaModFix amt="90000"/>
          </a:blip>
          <a:stretch>
            <a:fillRect/>
          </a:stretch>
        </p:blipFill>
        <p:spPr>
          <a:xfrm>
            <a:off x="7128655" y="6993"/>
            <a:ext cx="3462451" cy="2593628"/>
          </a:xfrm>
          <a:prstGeom prst="rect">
            <a:avLst/>
          </a:prstGeom>
        </p:spPr>
      </p:pic>
      <p:sp>
        <p:nvSpPr>
          <p:cNvPr id="71" name="Title 2">
            <a:extLst>
              <a:ext uri="{FF2B5EF4-FFF2-40B4-BE49-F238E27FC236}">
                <a16:creationId xmlns:a16="http://schemas.microsoft.com/office/drawing/2014/main" id="{BAA12E34-8A37-72F3-5FC4-A6E71EDD8863}"/>
              </a:ext>
            </a:extLst>
          </p:cNvPr>
          <p:cNvSpPr>
            <a:spLocks noGrp="1"/>
          </p:cNvSpPr>
          <p:nvPr>
            <p:ph type="title" idx="4294967295"/>
          </p:nvPr>
        </p:nvSpPr>
        <p:spPr bwMode="gray">
          <a:xfrm>
            <a:off x="579554" y="2988911"/>
            <a:ext cx="7033820" cy="574210"/>
          </a:xfrm>
          <a:prstGeom prst="rect">
            <a:avLst/>
          </a:prstGeom>
        </p:spPr>
        <p:txBody>
          <a:bodyPr vert="horz" lIns="0" tIns="0" rIns="0" bIns="0" rtlCol="0" anchor="ctr" anchorCtr="0">
            <a:noAutofit/>
          </a:bodyPr>
          <a:lstStyle>
            <a:lvl1pPr algn="l" defTabSz="1217613" rtl="0" eaLnBrk="1" fontAlgn="base" hangingPunct="1">
              <a:lnSpc>
                <a:spcPct val="90000"/>
              </a:lnSpc>
              <a:spcBef>
                <a:spcPct val="0"/>
              </a:spcBef>
              <a:spcAft>
                <a:spcPct val="0"/>
              </a:spcAft>
              <a:defRPr sz="3200" b="1" kern="12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en-US"/>
              <a:t>Click to edit Master title style</a:t>
            </a:r>
            <a:endParaRPr lang="en-US">
              <a:solidFill>
                <a:schemeClr val="bg1">
                  <a:lumMod val="95000"/>
                </a:schemeClr>
              </a:solidFill>
            </a:endParaRPr>
          </a:p>
        </p:txBody>
      </p:sp>
    </p:spTree>
    <p:extLst>
      <p:ext uri="{BB962C8B-B14F-4D97-AF65-F5344CB8AC3E}">
        <p14:creationId xmlns:p14="http://schemas.microsoft.com/office/powerpoint/2010/main" val="3840611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Text Placeholder 13">
            <a:extLst>
              <a:ext uri="{FF2B5EF4-FFF2-40B4-BE49-F238E27FC236}">
                <a16:creationId xmlns:a16="http://schemas.microsoft.com/office/drawing/2014/main" id="{507C9213-EB8D-265E-0ACA-27966E2EEC28}"/>
              </a:ext>
            </a:extLst>
          </p:cNvPr>
          <p:cNvSpPr>
            <a:spLocks noGrp="1"/>
          </p:cNvSpPr>
          <p:nvPr>
            <p:ph type="body" sz="quarter" idx="10" hasCustomPrompt="1"/>
          </p:nvPr>
        </p:nvSpPr>
        <p:spPr bwMode="auto">
          <a:xfrm>
            <a:off x="573810" y="1665286"/>
            <a:ext cx="11035155" cy="45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fontAlgn="base" latinLnBrk="0" hangingPunct="1">
              <a:lnSpc>
                <a:spcPct val="90000"/>
              </a:lnSpc>
              <a:spcBef>
                <a:spcPct val="0"/>
              </a:spcBef>
              <a:spcAft>
                <a:spcPts val="1200"/>
              </a:spcAft>
              <a:buSzPct val="100000"/>
              <a:buFont typeface="Arial" panose="020B0604020202020204" pitchFamily="34" charset="0"/>
              <a:buNone/>
              <a:defRPr lang="en-US" altLang="en-US" sz="2000" b="0" i="0" kern="1200" cap="none" spc="0" baseline="0" dirty="0">
                <a:solidFill>
                  <a:schemeClr val="tx1"/>
                </a:solidFill>
                <a:latin typeface="+mn-lt"/>
                <a:ea typeface="Open Sans" panose="020B0606030504020204" pitchFamily="34" charset="0"/>
                <a:cs typeface="Open Sans" panose="020B0606030504020204" pitchFamily="34" charset="0"/>
              </a:defRPr>
            </a:lvl1pPr>
            <a:lvl2pPr algn="l"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1600" b="0" i="0" kern="1200" cap="none" spc="0" baseline="0" dirty="0">
                <a:solidFill>
                  <a:schemeClr val="tx1"/>
                </a:solidFill>
                <a:latin typeface="+mn-lt"/>
                <a:ea typeface="Open Sans" panose="020B0606030504020204" pitchFamily="34" charset="0"/>
                <a:cs typeface="Open Sans" panose="020B0606030504020204" pitchFamily="34" charset="0"/>
              </a:defRPr>
            </a:lvl2pPr>
            <a:lvl3pPr marL="174625" indent="-174625" algn="l" defTabSz="914400" rtl="0" eaLnBrk="1" fontAlgn="base" latinLnBrk="0" hangingPunct="1">
              <a:lnSpc>
                <a:spcPct val="110000"/>
              </a:lnSpc>
              <a:spcBef>
                <a:spcPct val="0"/>
              </a:spcBef>
              <a:spcAft>
                <a:spcPts val="1200"/>
              </a:spcAft>
              <a:buSzPct val="100000"/>
              <a:buFont typeface="Arial" panose="020B0604020202020204" pitchFamily="34" charset="0"/>
              <a:buChar char="•"/>
              <a:defRPr lang="en-US" altLang="en-US" sz="1600" b="0" i="0" kern="1200" cap="none" spc="0" baseline="0" dirty="0">
                <a:solidFill>
                  <a:schemeClr val="tx1"/>
                </a:solidFill>
                <a:latin typeface="+mn-lt"/>
                <a:ea typeface="Open Sans" panose="020B0606030504020204" pitchFamily="34" charset="0"/>
                <a:cs typeface="Open Sans" panose="020B0606030504020204" pitchFamily="34" charset="0"/>
              </a:defRPr>
            </a:lvl3pPr>
            <a:lvl4pPr marL="342900" indent="-168275" algn="l" defTabSz="914400" rtl="0" eaLnBrk="1" fontAlgn="base" latinLnBrk="0" hangingPunct="1">
              <a:lnSpc>
                <a:spcPct val="110000"/>
              </a:lnSpc>
              <a:spcBef>
                <a:spcPct val="0"/>
              </a:spcBef>
              <a:spcAft>
                <a:spcPts val="1200"/>
              </a:spcAft>
              <a:buSzPct val="100000"/>
              <a:buFont typeface="Open Sans" panose="020B0606030504020204" pitchFamily="34" charset="0"/>
              <a:buChar char="−"/>
              <a:defRPr lang="en-US" altLang="en-US" sz="1200" b="0" i="0" kern="1200" cap="none" spc="0" baseline="0" dirty="0">
                <a:solidFill>
                  <a:schemeClr val="tx1"/>
                </a:solidFill>
                <a:latin typeface="+mn-lt"/>
                <a:ea typeface="Open Sans" panose="020B0606030504020204" pitchFamily="34" charset="0"/>
                <a:cs typeface="Open Sans" panose="020B0606030504020204" pitchFamily="34" charset="0"/>
              </a:defRPr>
            </a:lvl4pPr>
            <a:lvl5pPr marL="517525" indent="-174625" algn="l" defTabSz="914400" rtl="0" eaLnBrk="1" fontAlgn="base" latinLnBrk="0" hangingPunct="1">
              <a:lnSpc>
                <a:spcPct val="110000"/>
              </a:lnSpc>
              <a:spcBef>
                <a:spcPct val="0"/>
              </a:spcBef>
              <a:spcAft>
                <a:spcPts val="1200"/>
              </a:spcAft>
              <a:buSzPct val="100000"/>
              <a:buFont typeface="Wingdings" panose="05000000000000000000" pitchFamily="2" charset="2"/>
              <a:buChar char="§"/>
              <a:defRPr lang="en-US" altLang="en-US" sz="1200" b="0" i="0" kern="1200" cap="none" spc="0" baseline="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3">
            <a:extLst>
              <a:ext uri="{FF2B5EF4-FFF2-40B4-BE49-F238E27FC236}">
                <a16:creationId xmlns:a16="http://schemas.microsoft.com/office/drawing/2014/main" id="{2D6D0A3D-6AA6-9532-FF8B-EE8FA90D4FB4}"/>
              </a:ext>
            </a:extLst>
          </p:cNvPr>
          <p:cNvSpPr>
            <a:spLocks noGrp="1"/>
          </p:cNvSpPr>
          <p:nvPr>
            <p:ph type="body" sz="quarter" idx="11" hasCustomPrompt="1"/>
          </p:nvPr>
        </p:nvSpPr>
        <p:spPr bwMode="auto">
          <a:xfrm>
            <a:off x="573810" y="1665286"/>
            <a:ext cx="11035155" cy="45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fontAlgn="base" latinLnBrk="0" hangingPunct="1">
              <a:lnSpc>
                <a:spcPct val="90000"/>
              </a:lnSpc>
              <a:spcBef>
                <a:spcPct val="0"/>
              </a:spcBef>
              <a:spcAft>
                <a:spcPts val="1200"/>
              </a:spcAft>
              <a:buSzPct val="100000"/>
              <a:buFont typeface="Arial" panose="020B0604020202020204" pitchFamily="34" charset="0"/>
              <a:buNone/>
              <a:defRPr lang="en-US" altLang="en-US" sz="2000" b="0" i="0" kern="1200" cap="none" spc="0" baseline="0" dirty="0">
                <a:solidFill>
                  <a:schemeClr val="tx1"/>
                </a:solidFill>
                <a:latin typeface="+mn-lt"/>
                <a:ea typeface="Open Sans" panose="020B0606030504020204" pitchFamily="34" charset="0"/>
                <a:cs typeface="Open Sans" panose="020B0606030504020204" pitchFamily="34" charset="0"/>
              </a:defRPr>
            </a:lvl1pPr>
            <a:lvl2pPr algn="l"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1600" b="0" i="0" kern="1200" cap="none" spc="0" baseline="0" dirty="0">
                <a:solidFill>
                  <a:schemeClr val="tx1"/>
                </a:solidFill>
                <a:latin typeface="+mn-lt"/>
                <a:ea typeface="Open Sans" panose="020B0606030504020204" pitchFamily="34" charset="0"/>
                <a:cs typeface="Open Sans" panose="020B0606030504020204" pitchFamily="34" charset="0"/>
              </a:defRPr>
            </a:lvl2pPr>
            <a:lvl3pPr marL="174625" indent="-174625" algn="l" defTabSz="914400" rtl="0" eaLnBrk="1" fontAlgn="base" latinLnBrk="0" hangingPunct="1">
              <a:lnSpc>
                <a:spcPct val="110000"/>
              </a:lnSpc>
              <a:spcBef>
                <a:spcPct val="0"/>
              </a:spcBef>
              <a:spcAft>
                <a:spcPts val="1200"/>
              </a:spcAft>
              <a:buSzPct val="100000"/>
              <a:buFont typeface="Arial" panose="020B0604020202020204" pitchFamily="34" charset="0"/>
              <a:buChar char="•"/>
              <a:defRPr lang="en-US" altLang="en-US" sz="1600" b="0" i="0" kern="1200" cap="none" spc="0" baseline="0" dirty="0">
                <a:solidFill>
                  <a:schemeClr val="tx1"/>
                </a:solidFill>
                <a:latin typeface="+mn-lt"/>
                <a:ea typeface="Open Sans" panose="020B0606030504020204" pitchFamily="34" charset="0"/>
                <a:cs typeface="Open Sans" panose="020B0606030504020204" pitchFamily="34" charset="0"/>
              </a:defRPr>
            </a:lvl3pPr>
            <a:lvl4pPr marL="342900" indent="-168275" algn="l" defTabSz="914400" rtl="0" eaLnBrk="1" fontAlgn="base" latinLnBrk="0" hangingPunct="1">
              <a:lnSpc>
                <a:spcPct val="110000"/>
              </a:lnSpc>
              <a:spcBef>
                <a:spcPct val="0"/>
              </a:spcBef>
              <a:spcAft>
                <a:spcPts val="1200"/>
              </a:spcAft>
              <a:buSzPct val="100000"/>
              <a:buFont typeface="Open Sans" panose="020B0606030504020204" pitchFamily="34" charset="0"/>
              <a:buChar char="−"/>
              <a:defRPr lang="en-US" altLang="en-US" sz="1200" b="0" i="0" kern="1200" cap="none" spc="0" baseline="0" dirty="0">
                <a:solidFill>
                  <a:schemeClr val="tx1"/>
                </a:solidFill>
                <a:latin typeface="+mn-lt"/>
                <a:ea typeface="Open Sans" panose="020B0606030504020204" pitchFamily="34" charset="0"/>
                <a:cs typeface="Open Sans" panose="020B0606030504020204" pitchFamily="34" charset="0"/>
              </a:defRPr>
            </a:lvl4pPr>
            <a:lvl5pPr marL="517525" indent="-174625" algn="l" defTabSz="914400" rtl="0" eaLnBrk="1" fontAlgn="base" latinLnBrk="0" hangingPunct="1">
              <a:lnSpc>
                <a:spcPct val="110000"/>
              </a:lnSpc>
              <a:spcBef>
                <a:spcPct val="0"/>
              </a:spcBef>
              <a:spcAft>
                <a:spcPts val="1200"/>
              </a:spcAft>
              <a:buSzPct val="100000"/>
              <a:buFont typeface="Wingdings" panose="05000000000000000000" pitchFamily="2" charset="2"/>
              <a:buChar char="§"/>
              <a:defRPr lang="en-US" altLang="en-US" sz="1200" b="0" i="0" kern="1200" cap="none" spc="0" baseline="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 name="Group 1">
            <a:extLst>
              <a:ext uri="{FF2B5EF4-FFF2-40B4-BE49-F238E27FC236}">
                <a16:creationId xmlns:a16="http://schemas.microsoft.com/office/drawing/2014/main" id="{2A3CA94D-13E4-7B4D-30D5-2B4CDA49AFF5}"/>
              </a:ext>
            </a:extLst>
          </p:cNvPr>
          <p:cNvGrpSpPr/>
          <p:nvPr userDrawn="1"/>
        </p:nvGrpSpPr>
        <p:grpSpPr>
          <a:xfrm>
            <a:off x="8567" y="-14151"/>
            <a:ext cx="12180637" cy="898735"/>
            <a:chOff x="8567" y="-14151"/>
            <a:chExt cx="12180637" cy="898735"/>
          </a:xfrm>
        </p:grpSpPr>
        <p:sp>
          <p:nvSpPr>
            <p:cNvPr id="13" name="Rectangle 12">
              <a:extLst>
                <a:ext uri="{FF2B5EF4-FFF2-40B4-BE49-F238E27FC236}">
                  <a16:creationId xmlns:a16="http://schemas.microsoft.com/office/drawing/2014/main" id="{093919F2-8217-8FE6-CB60-DC49EA762289}"/>
                </a:ext>
              </a:extLst>
            </p:cNvPr>
            <p:cNvSpPr/>
            <p:nvPr userDrawn="1"/>
          </p:nvSpPr>
          <p:spPr>
            <a:xfrm>
              <a:off x="9273204" y="0"/>
              <a:ext cx="2916000" cy="873072"/>
            </a:xfrm>
            <a:prstGeom prst="rect">
              <a:avLst/>
            </a:prstGeom>
            <a:gradFill flip="none" rotWithShape="1">
              <a:gsLst>
                <a:gs pos="75000">
                  <a:srgbClr val="67CFEB">
                    <a:alpha val="33000"/>
                  </a:srgbClr>
                </a:gs>
                <a:gs pos="35000">
                  <a:srgbClr val="E44697"/>
                </a:gs>
                <a:gs pos="0">
                  <a:srgbClr val="F8EE92"/>
                </a:gs>
                <a:gs pos="99000">
                  <a:srgbClr val="46E3C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Graphic 36">
              <a:extLst>
                <a:ext uri="{FF2B5EF4-FFF2-40B4-BE49-F238E27FC236}">
                  <a16:creationId xmlns:a16="http://schemas.microsoft.com/office/drawing/2014/main" id="{0BF3F5B3-A585-3723-F4C0-803786ECF9EF}"/>
                </a:ext>
              </a:extLst>
            </p:cNvPr>
            <p:cNvSpPr/>
            <p:nvPr userDrawn="1"/>
          </p:nvSpPr>
          <p:spPr>
            <a:xfrm>
              <a:off x="8567" y="-9939"/>
              <a:ext cx="9632390" cy="884584"/>
            </a:xfrm>
            <a:custGeom>
              <a:avLst/>
              <a:gdLst>
                <a:gd name="connsiteX0" fmla="*/ 0 w 7620899"/>
                <a:gd name="connsiteY0" fmla="*/ 0 h 1646727"/>
                <a:gd name="connsiteX1" fmla="*/ 7620899 w 7620899"/>
                <a:gd name="connsiteY1" fmla="*/ 0 h 1646727"/>
                <a:gd name="connsiteX2" fmla="*/ 7190340 w 7620899"/>
                <a:gd name="connsiteY2" fmla="*/ 1646727 h 1646727"/>
                <a:gd name="connsiteX3" fmla="*/ 0 w 7620899"/>
                <a:gd name="connsiteY3" fmla="*/ 1646727 h 1646727"/>
                <a:gd name="connsiteX4" fmla="*/ 0 w 7620899"/>
                <a:gd name="connsiteY4" fmla="*/ 0 h 16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899" h="1646727">
                  <a:moveTo>
                    <a:pt x="0" y="0"/>
                  </a:moveTo>
                  <a:lnTo>
                    <a:pt x="7620899" y="0"/>
                  </a:lnTo>
                  <a:lnTo>
                    <a:pt x="7190340" y="1646727"/>
                  </a:lnTo>
                  <a:lnTo>
                    <a:pt x="0" y="1646727"/>
                  </a:lnTo>
                  <a:lnTo>
                    <a:pt x="0" y="0"/>
                  </a:lnTo>
                  <a:close/>
                </a:path>
              </a:pathLst>
            </a:custGeom>
            <a:gradFill>
              <a:gsLst>
                <a:gs pos="24000">
                  <a:schemeClr val="tx1">
                    <a:alpha val="10000"/>
                  </a:schemeClr>
                </a:gs>
                <a:gs pos="84000">
                  <a:schemeClr val="tx1">
                    <a:alpha val="84000"/>
                  </a:schemeClr>
                </a:gs>
              </a:gsLst>
              <a:lin ang="0" scaled="0"/>
            </a:gradFill>
            <a:ln w="14350"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5" name="Freeform 4">
              <a:extLst>
                <a:ext uri="{FF2B5EF4-FFF2-40B4-BE49-F238E27FC236}">
                  <a16:creationId xmlns:a16="http://schemas.microsoft.com/office/drawing/2014/main" id="{41D999FA-7F05-2EB7-2765-30F7A26E3CCF}"/>
                </a:ext>
              </a:extLst>
            </p:cNvPr>
            <p:cNvSpPr/>
            <p:nvPr userDrawn="1"/>
          </p:nvSpPr>
          <p:spPr>
            <a:xfrm>
              <a:off x="9083128" y="-14151"/>
              <a:ext cx="617465" cy="898735"/>
            </a:xfrm>
            <a:custGeom>
              <a:avLst/>
              <a:gdLst>
                <a:gd name="connsiteX0" fmla="*/ 453810 w 655503"/>
                <a:gd name="connsiteY0" fmla="*/ 0 h 1777372"/>
                <a:gd name="connsiteX1" fmla="*/ 0 w 655503"/>
                <a:gd name="connsiteY1" fmla="*/ 1777372 h 1777372"/>
                <a:gd name="connsiteX2" fmla="*/ 201693 w 655503"/>
                <a:gd name="connsiteY2" fmla="*/ 1777372 h 1777372"/>
                <a:gd name="connsiteX3" fmla="*/ 655504 w 655503"/>
                <a:gd name="connsiteY3" fmla="*/ 0 h 1777372"/>
                <a:gd name="connsiteX4" fmla="*/ 453810 w 655503"/>
                <a:gd name="connsiteY4" fmla="*/ 0 h 177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503" h="1777372">
                  <a:moveTo>
                    <a:pt x="453810" y="0"/>
                  </a:moveTo>
                  <a:lnTo>
                    <a:pt x="0" y="1777372"/>
                  </a:lnTo>
                  <a:lnTo>
                    <a:pt x="201693" y="1777372"/>
                  </a:lnTo>
                  <a:lnTo>
                    <a:pt x="655504" y="0"/>
                  </a:lnTo>
                  <a:lnTo>
                    <a:pt x="453810" y="0"/>
                  </a:lnTo>
                  <a:close/>
                </a:path>
              </a:pathLst>
            </a:custGeom>
            <a:gradFill>
              <a:gsLst>
                <a:gs pos="75000">
                  <a:srgbClr val="67CFEB"/>
                </a:gs>
                <a:gs pos="35000">
                  <a:srgbClr val="E44697"/>
                </a:gs>
                <a:gs pos="0">
                  <a:srgbClr val="F8EE92"/>
                </a:gs>
                <a:gs pos="99000">
                  <a:srgbClr val="46E3C5"/>
                </a:gs>
              </a:gsLst>
              <a:lin ang="5400000" scaled="1"/>
            </a:gradFill>
            <a:ln w="7203" cap="flat">
              <a:noFill/>
              <a:prstDash val="solid"/>
              <a:miter/>
            </a:ln>
          </p:spPr>
          <p:txBody>
            <a:bodyPr rtlCol="0" anchor="ctr"/>
            <a:lstStyle/>
            <a:p>
              <a:endParaRPr lang="en-US"/>
            </a:p>
          </p:txBody>
        </p:sp>
      </p:grpSp>
      <p:sp>
        <p:nvSpPr>
          <p:cNvPr id="16" name="TextBox 15">
            <a:extLst>
              <a:ext uri="{FF2B5EF4-FFF2-40B4-BE49-F238E27FC236}">
                <a16:creationId xmlns:a16="http://schemas.microsoft.com/office/drawing/2014/main" id="{745837FC-DFC6-9161-28C0-C180BCB3977D}"/>
              </a:ext>
            </a:extLst>
          </p:cNvPr>
          <p:cNvSpPr txBox="1"/>
          <p:nvPr userDrawn="1"/>
        </p:nvSpPr>
        <p:spPr bwMode="gray">
          <a:xfrm>
            <a:off x="375542" y="142994"/>
            <a:ext cx="4487682" cy="612743"/>
          </a:xfrm>
          <a:prstGeom prst="rect">
            <a:avLst/>
          </a:prstGeom>
        </p:spPr>
        <p:txBody>
          <a:bodyPr vert="horz" wrap="square" lIns="0" tIns="0" rIns="0" bIns="0" rtlCol="0" anchor="t" anchorCtr="0">
            <a:noAutofit/>
          </a:bodyPr>
          <a:lstStyle/>
          <a:p>
            <a:pPr algn="l">
              <a:lnSpc>
                <a:spcPct val="110000"/>
              </a:lnSpc>
            </a:pPr>
            <a:r>
              <a:rPr lang="en-US" sz="3000" b="1" cap="none" spc="0">
                <a:solidFill>
                  <a:schemeClr val="bg1"/>
                </a:solidFill>
                <a:latin typeface="Open Sans" panose="020B0606030504020204" pitchFamily="34" charset="0"/>
                <a:ea typeface="Open Sans" panose="020B0606030504020204" pitchFamily="34" charset="0"/>
                <a:cs typeface="Open Sans" panose="020B0606030504020204" pitchFamily="34" charset="0"/>
              </a:rPr>
              <a:t>Agenda</a:t>
            </a:r>
          </a:p>
        </p:txBody>
      </p:sp>
    </p:spTree>
    <p:extLst>
      <p:ext uri="{BB962C8B-B14F-4D97-AF65-F5344CB8AC3E}">
        <p14:creationId xmlns:p14="http://schemas.microsoft.com/office/powerpoint/2010/main" val="1231101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94F096C-85F4-57F4-8532-D86D1891C716}"/>
              </a:ext>
            </a:extLst>
          </p:cNvPr>
          <p:cNvGrpSpPr/>
          <p:nvPr userDrawn="1"/>
        </p:nvGrpSpPr>
        <p:grpSpPr>
          <a:xfrm>
            <a:off x="8567" y="-14151"/>
            <a:ext cx="12180637" cy="898735"/>
            <a:chOff x="8567" y="-14151"/>
            <a:chExt cx="12180637" cy="898735"/>
          </a:xfrm>
        </p:grpSpPr>
        <p:sp>
          <p:nvSpPr>
            <p:cNvPr id="13" name="Rectangle 12">
              <a:extLst>
                <a:ext uri="{FF2B5EF4-FFF2-40B4-BE49-F238E27FC236}">
                  <a16:creationId xmlns:a16="http://schemas.microsoft.com/office/drawing/2014/main" id="{C33C1627-5764-A114-4DC2-355CBAF52E93}"/>
                </a:ext>
              </a:extLst>
            </p:cNvPr>
            <p:cNvSpPr/>
            <p:nvPr userDrawn="1"/>
          </p:nvSpPr>
          <p:spPr>
            <a:xfrm>
              <a:off x="9273204" y="0"/>
              <a:ext cx="2916000" cy="873072"/>
            </a:xfrm>
            <a:prstGeom prst="rect">
              <a:avLst/>
            </a:prstGeom>
            <a:gradFill flip="none" rotWithShape="1">
              <a:gsLst>
                <a:gs pos="75000">
                  <a:srgbClr val="67CFEB">
                    <a:alpha val="33000"/>
                  </a:srgbClr>
                </a:gs>
                <a:gs pos="35000">
                  <a:srgbClr val="E44697"/>
                </a:gs>
                <a:gs pos="0">
                  <a:srgbClr val="F8EE92"/>
                </a:gs>
                <a:gs pos="99000">
                  <a:srgbClr val="46E3C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Graphic 36">
              <a:extLst>
                <a:ext uri="{FF2B5EF4-FFF2-40B4-BE49-F238E27FC236}">
                  <a16:creationId xmlns:a16="http://schemas.microsoft.com/office/drawing/2014/main" id="{B27DF3A3-2D4D-7A4D-AD6C-B5803BA25CE0}"/>
                </a:ext>
              </a:extLst>
            </p:cNvPr>
            <p:cNvSpPr/>
            <p:nvPr userDrawn="1"/>
          </p:nvSpPr>
          <p:spPr>
            <a:xfrm>
              <a:off x="8567" y="-9939"/>
              <a:ext cx="9632390" cy="884584"/>
            </a:xfrm>
            <a:custGeom>
              <a:avLst/>
              <a:gdLst>
                <a:gd name="connsiteX0" fmla="*/ 0 w 7620899"/>
                <a:gd name="connsiteY0" fmla="*/ 0 h 1646727"/>
                <a:gd name="connsiteX1" fmla="*/ 7620899 w 7620899"/>
                <a:gd name="connsiteY1" fmla="*/ 0 h 1646727"/>
                <a:gd name="connsiteX2" fmla="*/ 7190340 w 7620899"/>
                <a:gd name="connsiteY2" fmla="*/ 1646727 h 1646727"/>
                <a:gd name="connsiteX3" fmla="*/ 0 w 7620899"/>
                <a:gd name="connsiteY3" fmla="*/ 1646727 h 1646727"/>
                <a:gd name="connsiteX4" fmla="*/ 0 w 7620899"/>
                <a:gd name="connsiteY4" fmla="*/ 0 h 16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899" h="1646727">
                  <a:moveTo>
                    <a:pt x="0" y="0"/>
                  </a:moveTo>
                  <a:lnTo>
                    <a:pt x="7620899" y="0"/>
                  </a:lnTo>
                  <a:lnTo>
                    <a:pt x="7190340" y="1646727"/>
                  </a:lnTo>
                  <a:lnTo>
                    <a:pt x="0" y="1646727"/>
                  </a:lnTo>
                  <a:lnTo>
                    <a:pt x="0" y="0"/>
                  </a:lnTo>
                  <a:close/>
                </a:path>
              </a:pathLst>
            </a:custGeom>
            <a:gradFill>
              <a:gsLst>
                <a:gs pos="24000">
                  <a:schemeClr val="tx1">
                    <a:alpha val="10000"/>
                  </a:schemeClr>
                </a:gs>
                <a:gs pos="84000">
                  <a:schemeClr val="tx1">
                    <a:alpha val="84000"/>
                  </a:schemeClr>
                </a:gs>
              </a:gsLst>
              <a:lin ang="0" scaled="0"/>
            </a:gradFill>
            <a:ln w="14350"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reeform 4">
              <a:extLst>
                <a:ext uri="{FF2B5EF4-FFF2-40B4-BE49-F238E27FC236}">
                  <a16:creationId xmlns:a16="http://schemas.microsoft.com/office/drawing/2014/main" id="{40E151B2-01DE-6208-7219-AA6A0AFC3D57}"/>
                </a:ext>
              </a:extLst>
            </p:cNvPr>
            <p:cNvSpPr/>
            <p:nvPr userDrawn="1"/>
          </p:nvSpPr>
          <p:spPr>
            <a:xfrm>
              <a:off x="9083128" y="-14151"/>
              <a:ext cx="617465" cy="898735"/>
            </a:xfrm>
            <a:custGeom>
              <a:avLst/>
              <a:gdLst>
                <a:gd name="connsiteX0" fmla="*/ 453810 w 655503"/>
                <a:gd name="connsiteY0" fmla="*/ 0 h 1777372"/>
                <a:gd name="connsiteX1" fmla="*/ 0 w 655503"/>
                <a:gd name="connsiteY1" fmla="*/ 1777372 h 1777372"/>
                <a:gd name="connsiteX2" fmla="*/ 201693 w 655503"/>
                <a:gd name="connsiteY2" fmla="*/ 1777372 h 1777372"/>
                <a:gd name="connsiteX3" fmla="*/ 655504 w 655503"/>
                <a:gd name="connsiteY3" fmla="*/ 0 h 1777372"/>
                <a:gd name="connsiteX4" fmla="*/ 453810 w 655503"/>
                <a:gd name="connsiteY4" fmla="*/ 0 h 177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503" h="1777372">
                  <a:moveTo>
                    <a:pt x="453810" y="0"/>
                  </a:moveTo>
                  <a:lnTo>
                    <a:pt x="0" y="1777372"/>
                  </a:lnTo>
                  <a:lnTo>
                    <a:pt x="201693" y="1777372"/>
                  </a:lnTo>
                  <a:lnTo>
                    <a:pt x="655504" y="0"/>
                  </a:lnTo>
                  <a:lnTo>
                    <a:pt x="453810" y="0"/>
                  </a:lnTo>
                  <a:close/>
                </a:path>
              </a:pathLst>
            </a:custGeom>
            <a:gradFill>
              <a:gsLst>
                <a:gs pos="75000">
                  <a:srgbClr val="67CFEB"/>
                </a:gs>
                <a:gs pos="35000">
                  <a:srgbClr val="E44697"/>
                </a:gs>
                <a:gs pos="0">
                  <a:srgbClr val="F8EE92"/>
                </a:gs>
                <a:gs pos="99000">
                  <a:srgbClr val="46E3C5"/>
                </a:gs>
              </a:gsLst>
              <a:lin ang="5400000" scaled="1"/>
            </a:gradFill>
            <a:ln w="7203" cap="flat">
              <a:noFill/>
              <a:prstDash val="solid"/>
              <a:miter/>
            </a:ln>
          </p:spPr>
          <p:txBody>
            <a:bodyPr rtlCol="0" anchor="ctr"/>
            <a:lstStyle/>
            <a:p>
              <a:endParaRPr lang="en-US"/>
            </a:p>
          </p:txBody>
        </p:sp>
      </p:grpSp>
      <p:sp>
        <p:nvSpPr>
          <p:cNvPr id="7" name="Text Placeholder 13">
            <a:extLst>
              <a:ext uri="{FF2B5EF4-FFF2-40B4-BE49-F238E27FC236}">
                <a16:creationId xmlns:a16="http://schemas.microsoft.com/office/drawing/2014/main" id="{2D6D0A3D-6AA6-9532-FF8B-EE8FA90D4FB4}"/>
              </a:ext>
            </a:extLst>
          </p:cNvPr>
          <p:cNvSpPr>
            <a:spLocks noGrp="1"/>
          </p:cNvSpPr>
          <p:nvPr userDrawn="1">
            <p:ph type="body" sz="quarter" idx="11" hasCustomPrompt="1"/>
          </p:nvPr>
        </p:nvSpPr>
        <p:spPr bwMode="auto">
          <a:xfrm>
            <a:off x="395420" y="1317778"/>
            <a:ext cx="11035155" cy="45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fontAlgn="base" latinLnBrk="0" hangingPunct="1">
              <a:lnSpc>
                <a:spcPct val="90000"/>
              </a:lnSpc>
              <a:spcBef>
                <a:spcPct val="0"/>
              </a:spcBef>
              <a:spcAft>
                <a:spcPts val="1200"/>
              </a:spcAft>
              <a:buSzPct val="100000"/>
              <a:buFont typeface="Arial" panose="020B0604020202020204" pitchFamily="34" charset="0"/>
              <a:buNone/>
              <a:defRPr lang="en-US" altLang="en-US" sz="18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16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74625" indent="-174625" algn="l" defTabSz="914400" rtl="0" eaLnBrk="1" fontAlgn="base" latinLnBrk="0" hangingPunct="1">
              <a:lnSpc>
                <a:spcPct val="110000"/>
              </a:lnSpc>
              <a:spcBef>
                <a:spcPct val="0"/>
              </a:spcBef>
              <a:spcAft>
                <a:spcPts val="1200"/>
              </a:spcAft>
              <a:buSzPct val="100000"/>
              <a:buFont typeface="Arial" panose="020B0604020202020204" pitchFamily="34" charset="0"/>
              <a:buChar char="•"/>
              <a:defRPr lang="en-US" altLang="en-US" sz="16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342900" indent="-168275" algn="l" defTabSz="914400" rtl="0" eaLnBrk="1" fontAlgn="base" latinLnBrk="0" hangingPunct="1">
              <a:lnSpc>
                <a:spcPct val="110000"/>
              </a:lnSpc>
              <a:spcBef>
                <a:spcPct val="0"/>
              </a:spcBef>
              <a:spcAft>
                <a:spcPts val="1200"/>
              </a:spcAft>
              <a:buSzPct val="100000"/>
              <a:buFont typeface="Open Sans" panose="020B0606030504020204" pitchFamily="34" charset="0"/>
              <a:buChar char="−"/>
              <a:defRPr lang="en-US" altLang="en-US" sz="12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517525" indent="-174625" algn="l" defTabSz="914400" rtl="0" eaLnBrk="1" fontAlgn="base" latinLnBrk="0" hangingPunct="1">
              <a:lnSpc>
                <a:spcPct val="110000"/>
              </a:lnSpc>
              <a:spcBef>
                <a:spcPct val="0"/>
              </a:spcBef>
              <a:spcAft>
                <a:spcPts val="1200"/>
              </a:spcAft>
              <a:buSzPct val="100000"/>
              <a:buFont typeface="Wingdings" panose="05000000000000000000" pitchFamily="2" charset="2"/>
              <a:buChar char="§"/>
              <a:defRPr lang="en-US" altLang="en-US" sz="12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D55A1362-6A65-A9EB-8BFA-A6AAB3D2E6AB}"/>
              </a:ext>
            </a:extLst>
          </p:cNvPr>
          <p:cNvSpPr>
            <a:spLocks noGrp="1"/>
          </p:cNvSpPr>
          <p:nvPr>
            <p:ph type="title"/>
          </p:nvPr>
        </p:nvSpPr>
        <p:spPr>
          <a:xfrm>
            <a:off x="407109" y="143996"/>
            <a:ext cx="11032892" cy="574210"/>
          </a:xfrm>
          <a:prstGeom prst="rect">
            <a:avLst/>
          </a:prstGeom>
        </p:spPr>
        <p:txBody>
          <a:bodyPr/>
          <a:lstStyle>
            <a:lvl1pPr>
              <a:defRPr sz="3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AR"/>
          </a:p>
        </p:txBody>
      </p:sp>
    </p:spTree>
    <p:extLst>
      <p:ext uri="{BB962C8B-B14F-4D97-AF65-F5344CB8AC3E}">
        <p14:creationId xmlns:p14="http://schemas.microsoft.com/office/powerpoint/2010/main" val="16611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 Trend Lines, 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Manual Input 6">
            <a:extLst>
              <a:ext uri="{FF2B5EF4-FFF2-40B4-BE49-F238E27FC236}">
                <a16:creationId xmlns:a16="http://schemas.microsoft.com/office/drawing/2014/main" id="{FF8ACD7B-4D1B-8E2B-E6B5-C6ABF789E3C7}"/>
              </a:ext>
            </a:extLst>
          </p:cNvPr>
          <p:cNvSpPr/>
          <p:nvPr userDrawn="1"/>
        </p:nvSpPr>
        <p:spPr bwMode="gray">
          <a:xfrm rot="5400000" flipV="1">
            <a:off x="5585137" y="251138"/>
            <a:ext cx="6860023" cy="6353706"/>
          </a:xfrm>
          <a:prstGeom prst="flowChartManualInput">
            <a:avLst/>
          </a:prstGeom>
          <a:gradFill>
            <a:gsLst>
              <a:gs pos="74000">
                <a:srgbClr val="67CFEB">
                  <a:alpha val="51378"/>
                </a:srgbClr>
              </a:gs>
              <a:gs pos="35000">
                <a:srgbClr val="E44697">
                  <a:alpha val="39950"/>
                </a:srgbClr>
              </a:gs>
              <a:gs pos="0">
                <a:srgbClr val="F8EE92">
                  <a:alpha val="48754"/>
                </a:srgbClr>
              </a:gs>
              <a:gs pos="99000">
                <a:srgbClr val="46E3C5">
                  <a:alpha val="37232"/>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28">
            <a:extLst>
              <a:ext uri="{FF2B5EF4-FFF2-40B4-BE49-F238E27FC236}">
                <a16:creationId xmlns:a16="http://schemas.microsoft.com/office/drawing/2014/main" id="{B2D91051-79CD-3659-DD09-673652E1C76D}"/>
              </a:ext>
            </a:extLst>
          </p:cNvPr>
          <p:cNvSpPr/>
          <p:nvPr userDrawn="1"/>
        </p:nvSpPr>
        <p:spPr bwMode="gray">
          <a:xfrm>
            <a:off x="5838293" y="1704069"/>
            <a:ext cx="6353707"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5" name="Rectangle 28">
            <a:extLst>
              <a:ext uri="{FF2B5EF4-FFF2-40B4-BE49-F238E27FC236}">
                <a16:creationId xmlns:a16="http://schemas.microsoft.com/office/drawing/2014/main" id="{A65A6BD7-F40A-A43C-2010-494DF8E56C8D}"/>
              </a:ext>
            </a:extLst>
          </p:cNvPr>
          <p:cNvSpPr/>
          <p:nvPr userDrawn="1"/>
        </p:nvSpPr>
        <p:spPr bwMode="gray">
          <a:xfrm>
            <a:off x="5838293" y="3905009"/>
            <a:ext cx="6353707"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6" name="Data 13">
            <a:extLst>
              <a:ext uri="{FF2B5EF4-FFF2-40B4-BE49-F238E27FC236}">
                <a16:creationId xmlns:a16="http://schemas.microsoft.com/office/drawing/2014/main" id="{08581F64-B3C7-3533-D39A-C94A45F5B96C}"/>
              </a:ext>
            </a:extLst>
          </p:cNvPr>
          <p:cNvSpPr/>
          <p:nvPr userDrawn="1"/>
        </p:nvSpPr>
        <p:spPr bwMode="gray">
          <a:xfrm>
            <a:off x="6095999" y="-22550"/>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flip="none" rotWithShape="1">
            <a:gsLst>
              <a:gs pos="30000">
                <a:schemeClr val="tx1">
                  <a:lumMod val="100000"/>
                </a:schemeClr>
              </a:gs>
              <a:gs pos="37000">
                <a:schemeClr val="tx1">
                  <a:alpha val="0"/>
                </a:schemeClr>
              </a:gs>
            </a:gsLst>
            <a:lin ang="78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Data 13">
            <a:extLst>
              <a:ext uri="{FF2B5EF4-FFF2-40B4-BE49-F238E27FC236}">
                <a16:creationId xmlns:a16="http://schemas.microsoft.com/office/drawing/2014/main" id="{AD6965C0-34A0-7265-CD69-89EE7E689F34}"/>
              </a:ext>
            </a:extLst>
          </p:cNvPr>
          <p:cNvSpPr/>
          <p:nvPr userDrawn="1"/>
        </p:nvSpPr>
        <p:spPr bwMode="gray">
          <a:xfrm>
            <a:off x="4486828" y="-9549"/>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a:gsLst>
              <a:gs pos="75000">
                <a:srgbClr val="67CFEB"/>
              </a:gs>
              <a:gs pos="35000">
                <a:srgbClr val="E44697"/>
              </a:gs>
              <a:gs pos="0">
                <a:srgbClr val="F8EE92"/>
              </a:gs>
              <a:gs pos="99000">
                <a:srgbClr val="46E3C5"/>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Placeholder 1">
            <a:extLst>
              <a:ext uri="{FF2B5EF4-FFF2-40B4-BE49-F238E27FC236}">
                <a16:creationId xmlns:a16="http://schemas.microsoft.com/office/drawing/2014/main" id="{20B1C5F1-5FBF-897A-5EFB-63C23927CCD7}"/>
              </a:ext>
            </a:extLst>
          </p:cNvPr>
          <p:cNvSpPr>
            <a:spLocks noGrp="1"/>
          </p:cNvSpPr>
          <p:nvPr>
            <p:ph type="title"/>
          </p:nvPr>
        </p:nvSpPr>
        <p:spPr bwMode="gray">
          <a:xfrm>
            <a:off x="407109" y="143996"/>
            <a:ext cx="11032892" cy="574210"/>
          </a:xfrm>
          <a:prstGeom prst="rect">
            <a:avLst/>
          </a:prstGeom>
        </p:spPr>
        <p:txBody>
          <a:bodyPr vert="horz" lIns="0" tIns="0" rIns="0" bIns="0" rtlCol="0" anchor="t" anchorCtr="0">
            <a:noAutofit/>
          </a:bodyPr>
          <a:lstStyle>
            <a:lvl1pPr algn="l" defTabSz="1217613" rtl="0" eaLnBrk="1" fontAlgn="base" hangingPunct="1">
              <a:lnSpc>
                <a:spcPct val="90000"/>
              </a:lnSpc>
              <a:spcBef>
                <a:spcPct val="0"/>
              </a:spcBef>
              <a:spcAft>
                <a:spcPct val="0"/>
              </a:spcAft>
              <a:defRPr sz="3000" b="1" kern="12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en-US"/>
              <a:t>Click to edit Master title style</a:t>
            </a:r>
            <a:endParaRPr lang="en-US" noProof="0"/>
          </a:p>
        </p:txBody>
      </p:sp>
    </p:spTree>
    <p:extLst>
      <p:ext uri="{BB962C8B-B14F-4D97-AF65-F5344CB8AC3E}">
        <p14:creationId xmlns:p14="http://schemas.microsoft.com/office/powerpoint/2010/main" val="4237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 Trend Lines, HER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7CFD1A-37E4-728B-55B5-254F9D641FF6}"/>
              </a:ext>
            </a:extLst>
          </p:cNvPr>
          <p:cNvPicPr>
            <a:picLocks noChangeAspect="1"/>
          </p:cNvPicPr>
          <p:nvPr userDrawn="1"/>
        </p:nvPicPr>
        <p:blipFill>
          <a:blip r:embed="rId3" cstate="email">
            <a:alphaModFix amt="67000"/>
            <a:extLst>
              <a:ext uri="{28A0092B-C50C-407E-A947-70E740481C1C}">
                <a14:useLocalDpi xmlns:a14="http://schemas.microsoft.com/office/drawing/2010/main"/>
              </a:ext>
            </a:extLst>
          </a:blip>
          <a:srcRect/>
          <a:stretch/>
        </p:blipFill>
        <p:spPr>
          <a:xfrm>
            <a:off x="7705171" y="0"/>
            <a:ext cx="4486830" cy="6858000"/>
          </a:xfrm>
          <a:prstGeom prst="rect">
            <a:avLst/>
          </a:prstGeom>
        </p:spPr>
      </p:pic>
      <p:sp>
        <p:nvSpPr>
          <p:cNvPr id="6" name="Data 13">
            <a:extLst>
              <a:ext uri="{FF2B5EF4-FFF2-40B4-BE49-F238E27FC236}">
                <a16:creationId xmlns:a16="http://schemas.microsoft.com/office/drawing/2014/main" id="{08581F64-B3C7-3533-D39A-C94A45F5B96C}"/>
              </a:ext>
            </a:extLst>
          </p:cNvPr>
          <p:cNvSpPr/>
          <p:nvPr userDrawn="1"/>
        </p:nvSpPr>
        <p:spPr bwMode="gray">
          <a:xfrm>
            <a:off x="6095999" y="-22550"/>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flip="none" rotWithShape="1">
            <a:gsLst>
              <a:gs pos="30000">
                <a:schemeClr val="tx1">
                  <a:lumMod val="100000"/>
                </a:schemeClr>
              </a:gs>
              <a:gs pos="37000">
                <a:schemeClr val="tx1">
                  <a:alpha val="0"/>
                </a:schemeClr>
              </a:gs>
            </a:gsLst>
            <a:lin ang="78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Data 13">
            <a:extLst>
              <a:ext uri="{FF2B5EF4-FFF2-40B4-BE49-F238E27FC236}">
                <a16:creationId xmlns:a16="http://schemas.microsoft.com/office/drawing/2014/main" id="{AD6965C0-34A0-7265-CD69-89EE7E689F34}"/>
              </a:ext>
            </a:extLst>
          </p:cNvPr>
          <p:cNvSpPr/>
          <p:nvPr userDrawn="1"/>
        </p:nvSpPr>
        <p:spPr bwMode="gray">
          <a:xfrm>
            <a:off x="6037329" y="-9549"/>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a:gsLst>
              <a:gs pos="75000">
                <a:srgbClr val="67CFEB"/>
              </a:gs>
              <a:gs pos="35000">
                <a:srgbClr val="E44697"/>
              </a:gs>
              <a:gs pos="0">
                <a:srgbClr val="F8EE92"/>
              </a:gs>
              <a:gs pos="99000">
                <a:srgbClr val="46E3C5"/>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Placeholder 1">
            <a:extLst>
              <a:ext uri="{FF2B5EF4-FFF2-40B4-BE49-F238E27FC236}">
                <a16:creationId xmlns:a16="http://schemas.microsoft.com/office/drawing/2014/main" id="{DD045B40-F6CA-849B-7174-ADC5CCB3CAE6}"/>
              </a:ext>
            </a:extLst>
          </p:cNvPr>
          <p:cNvSpPr>
            <a:spLocks noGrp="1"/>
          </p:cNvSpPr>
          <p:nvPr>
            <p:ph type="title"/>
          </p:nvPr>
        </p:nvSpPr>
        <p:spPr bwMode="gray">
          <a:xfrm>
            <a:off x="407109" y="143996"/>
            <a:ext cx="11032892" cy="574210"/>
          </a:xfrm>
          <a:prstGeom prst="rect">
            <a:avLst/>
          </a:prstGeom>
        </p:spPr>
        <p:txBody>
          <a:bodyPr vert="horz" lIns="0" tIns="0" rIns="0" bIns="0" rtlCol="0" anchor="t" anchorCtr="0">
            <a:noAutofit/>
          </a:bodyPr>
          <a:lstStyle>
            <a:lvl1pPr algn="l" defTabSz="1217613" rtl="0" eaLnBrk="1" fontAlgn="base" hangingPunct="1">
              <a:lnSpc>
                <a:spcPct val="90000"/>
              </a:lnSpc>
              <a:spcBef>
                <a:spcPct val="0"/>
              </a:spcBef>
              <a:spcAft>
                <a:spcPct val="0"/>
              </a:spcAft>
              <a:defRPr sz="3000" b="1" kern="12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en-US"/>
              <a:t>Click to edit Master title style</a:t>
            </a:r>
            <a:endParaRPr lang="en-US" noProof="0"/>
          </a:p>
        </p:txBody>
      </p:sp>
    </p:spTree>
    <p:extLst>
      <p:ext uri="{BB962C8B-B14F-4D97-AF65-F5344CB8AC3E}">
        <p14:creationId xmlns:p14="http://schemas.microsoft.com/office/powerpoint/2010/main" val="27660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 Trend Lines, 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Manual Input 6">
            <a:extLst>
              <a:ext uri="{FF2B5EF4-FFF2-40B4-BE49-F238E27FC236}">
                <a16:creationId xmlns:a16="http://schemas.microsoft.com/office/drawing/2014/main" id="{FF8ACD7B-4D1B-8E2B-E6B5-C6ABF789E3C7}"/>
              </a:ext>
            </a:extLst>
          </p:cNvPr>
          <p:cNvSpPr/>
          <p:nvPr userDrawn="1"/>
        </p:nvSpPr>
        <p:spPr bwMode="gray">
          <a:xfrm rot="5400000" flipV="1">
            <a:off x="7407346" y="2073347"/>
            <a:ext cx="6860023" cy="2709289"/>
          </a:xfrm>
          <a:prstGeom prst="flowChartManualInput">
            <a:avLst/>
          </a:prstGeom>
          <a:gradFill>
            <a:gsLst>
              <a:gs pos="74000">
                <a:srgbClr val="67CFEB">
                  <a:alpha val="51378"/>
                </a:srgbClr>
              </a:gs>
              <a:gs pos="35000">
                <a:srgbClr val="E44697">
                  <a:alpha val="39950"/>
                </a:srgbClr>
              </a:gs>
              <a:gs pos="0">
                <a:srgbClr val="F8EE92">
                  <a:alpha val="48754"/>
                </a:srgbClr>
              </a:gs>
              <a:gs pos="99000">
                <a:srgbClr val="46E3C5">
                  <a:alpha val="37232"/>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28">
            <a:extLst>
              <a:ext uri="{FF2B5EF4-FFF2-40B4-BE49-F238E27FC236}">
                <a16:creationId xmlns:a16="http://schemas.microsoft.com/office/drawing/2014/main" id="{B2D91051-79CD-3659-DD09-673652E1C76D}"/>
              </a:ext>
            </a:extLst>
          </p:cNvPr>
          <p:cNvSpPr/>
          <p:nvPr userDrawn="1"/>
        </p:nvSpPr>
        <p:spPr bwMode="gray">
          <a:xfrm>
            <a:off x="9482711" y="1704069"/>
            <a:ext cx="2709290"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5" name="Rectangle 28">
            <a:extLst>
              <a:ext uri="{FF2B5EF4-FFF2-40B4-BE49-F238E27FC236}">
                <a16:creationId xmlns:a16="http://schemas.microsoft.com/office/drawing/2014/main" id="{A65A6BD7-F40A-A43C-2010-494DF8E56C8D}"/>
              </a:ext>
            </a:extLst>
          </p:cNvPr>
          <p:cNvSpPr/>
          <p:nvPr userDrawn="1"/>
        </p:nvSpPr>
        <p:spPr bwMode="gray">
          <a:xfrm>
            <a:off x="9482711" y="3905009"/>
            <a:ext cx="2709290"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6" name="Data 13">
            <a:extLst>
              <a:ext uri="{FF2B5EF4-FFF2-40B4-BE49-F238E27FC236}">
                <a16:creationId xmlns:a16="http://schemas.microsoft.com/office/drawing/2014/main" id="{08581F64-B3C7-3533-D39A-C94A45F5B96C}"/>
              </a:ext>
            </a:extLst>
          </p:cNvPr>
          <p:cNvSpPr/>
          <p:nvPr userDrawn="1"/>
        </p:nvSpPr>
        <p:spPr bwMode="gray">
          <a:xfrm>
            <a:off x="9740416" y="0"/>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flip="none" rotWithShape="1">
            <a:gsLst>
              <a:gs pos="30000">
                <a:schemeClr val="tx1">
                  <a:lumMod val="100000"/>
                </a:schemeClr>
              </a:gs>
              <a:gs pos="37000">
                <a:schemeClr val="tx1">
                  <a:alpha val="0"/>
                </a:schemeClr>
              </a:gs>
            </a:gsLst>
            <a:lin ang="78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Data 13">
            <a:extLst>
              <a:ext uri="{FF2B5EF4-FFF2-40B4-BE49-F238E27FC236}">
                <a16:creationId xmlns:a16="http://schemas.microsoft.com/office/drawing/2014/main" id="{AD6965C0-34A0-7265-CD69-89EE7E689F34}"/>
              </a:ext>
            </a:extLst>
          </p:cNvPr>
          <p:cNvSpPr/>
          <p:nvPr userDrawn="1"/>
        </p:nvSpPr>
        <p:spPr bwMode="gray">
          <a:xfrm>
            <a:off x="8131245" y="-9549"/>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a:gsLst>
              <a:gs pos="75000">
                <a:srgbClr val="67CFEB"/>
              </a:gs>
              <a:gs pos="35000">
                <a:srgbClr val="E44697"/>
              </a:gs>
              <a:gs pos="0">
                <a:srgbClr val="F8EE92"/>
              </a:gs>
              <a:gs pos="99000">
                <a:srgbClr val="46E3C5"/>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Placeholder 1">
            <a:extLst>
              <a:ext uri="{FF2B5EF4-FFF2-40B4-BE49-F238E27FC236}">
                <a16:creationId xmlns:a16="http://schemas.microsoft.com/office/drawing/2014/main" id="{20B1C5F1-5FBF-897A-5EFB-63C23927CCD7}"/>
              </a:ext>
            </a:extLst>
          </p:cNvPr>
          <p:cNvSpPr>
            <a:spLocks noGrp="1"/>
          </p:cNvSpPr>
          <p:nvPr>
            <p:ph type="title"/>
          </p:nvPr>
        </p:nvSpPr>
        <p:spPr bwMode="gray">
          <a:xfrm>
            <a:off x="407109" y="143996"/>
            <a:ext cx="11032892" cy="574210"/>
          </a:xfrm>
          <a:prstGeom prst="rect">
            <a:avLst/>
          </a:prstGeom>
        </p:spPr>
        <p:txBody>
          <a:bodyPr vert="horz" lIns="0" tIns="0" rIns="0" bIns="0" rtlCol="0" anchor="t" anchorCtr="0">
            <a:noAutofit/>
          </a:bodyPr>
          <a:lstStyle>
            <a:lvl1pPr algn="l" defTabSz="1217613" rtl="0" eaLnBrk="1" fontAlgn="base" hangingPunct="1">
              <a:lnSpc>
                <a:spcPct val="90000"/>
              </a:lnSpc>
              <a:spcBef>
                <a:spcPct val="0"/>
              </a:spcBef>
              <a:spcAft>
                <a:spcPct val="0"/>
              </a:spcAft>
              <a:defRPr sz="3000" b="1" kern="12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en-US"/>
              <a:t>Click to edit Master title style</a:t>
            </a:r>
            <a:endParaRPr lang="en-US" noProof="0"/>
          </a:p>
        </p:txBody>
      </p:sp>
    </p:spTree>
    <p:extLst>
      <p:ext uri="{BB962C8B-B14F-4D97-AF65-F5344CB8AC3E}">
        <p14:creationId xmlns:p14="http://schemas.microsoft.com/office/powerpoint/2010/main" val="229613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3166-95CF-C8BF-ADB5-F886090DC50F}"/>
              </a:ext>
            </a:extLst>
          </p:cNvPr>
          <p:cNvSpPr>
            <a:spLocks noGrp="1"/>
          </p:cNvSpPr>
          <p:nvPr>
            <p:ph type="title"/>
          </p:nvPr>
        </p:nvSpPr>
        <p:spPr>
          <a:xfrm>
            <a:off x="838200" y="365125"/>
            <a:ext cx="10515600" cy="1325563"/>
          </a:xfrm>
          <a:prstGeom prst="rect">
            <a:avLst/>
          </a:prstGeom>
        </p:spPr>
        <p:txBody>
          <a:bodyPr/>
          <a:lstStyle>
            <a:lvl1pPr>
              <a:defRPr sz="3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s-AR"/>
          </a:p>
        </p:txBody>
      </p:sp>
    </p:spTree>
    <p:extLst>
      <p:ext uri="{BB962C8B-B14F-4D97-AF65-F5344CB8AC3E}">
        <p14:creationId xmlns:p14="http://schemas.microsoft.com/office/powerpoint/2010/main" val="2110593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D2771-1051-6B34-55B9-A4DD54BF14D0}"/>
              </a:ext>
            </a:extLst>
          </p:cNvPr>
          <p:cNvSpPr>
            <a:spLocks noGrp="1"/>
          </p:cNvSpPr>
          <p:nvPr>
            <p:ph type="dt" sz="half" idx="10"/>
          </p:nvPr>
        </p:nvSpPr>
        <p:spPr>
          <a:xfrm>
            <a:off x="838200" y="6356350"/>
            <a:ext cx="2743200" cy="365125"/>
          </a:xfrm>
          <a:prstGeom prst="rect">
            <a:avLst/>
          </a:prstGeom>
        </p:spPr>
        <p:txBody>
          <a:bodyPr/>
          <a:lstStyle/>
          <a:p>
            <a:fld id="{07EB2997-AEEB-47E4-A1F7-5E95270C345B}" type="datetimeFigureOut">
              <a:rPr lang="es-AR" smtClean="0"/>
              <a:t>21/2/2025</a:t>
            </a:fld>
            <a:endParaRPr lang="es-AR"/>
          </a:p>
        </p:txBody>
      </p:sp>
      <p:sp>
        <p:nvSpPr>
          <p:cNvPr id="3" name="Footer Placeholder 2">
            <a:extLst>
              <a:ext uri="{FF2B5EF4-FFF2-40B4-BE49-F238E27FC236}">
                <a16:creationId xmlns:a16="http://schemas.microsoft.com/office/drawing/2014/main" id="{F55FC93C-9CB2-1D03-3596-1315D8261FD3}"/>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4" name="Slide Number Placeholder 3">
            <a:extLst>
              <a:ext uri="{FF2B5EF4-FFF2-40B4-BE49-F238E27FC236}">
                <a16:creationId xmlns:a16="http://schemas.microsoft.com/office/drawing/2014/main" id="{8A1859BB-E143-FF6E-9FFA-A185380CE0B0}"/>
              </a:ext>
            </a:extLst>
          </p:cNvPr>
          <p:cNvSpPr>
            <a:spLocks noGrp="1"/>
          </p:cNvSpPr>
          <p:nvPr>
            <p:ph type="sldNum" sz="quarter" idx="12"/>
          </p:nvPr>
        </p:nvSpPr>
        <p:spPr>
          <a:xfrm>
            <a:off x="8610600" y="6356350"/>
            <a:ext cx="2743200" cy="365125"/>
          </a:xfrm>
          <a:prstGeom prst="rect">
            <a:avLst/>
          </a:prstGeom>
        </p:spPr>
        <p:txBody>
          <a:bodyPr/>
          <a:lstStyle/>
          <a:p>
            <a:fld id="{39AEA91C-06BD-41BC-B71E-292102B7D40E}" type="slidenum">
              <a:rPr lang="es-AR" smtClean="0"/>
              <a:t>‹#›</a:t>
            </a:fld>
            <a:endParaRPr lang="es-AR"/>
          </a:p>
        </p:txBody>
      </p:sp>
    </p:spTree>
    <p:extLst>
      <p:ext uri="{BB962C8B-B14F-4D97-AF65-F5344CB8AC3E}">
        <p14:creationId xmlns:p14="http://schemas.microsoft.com/office/powerpoint/2010/main" val="2693040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r="-1000"/>
          </a:stretch>
        </a:blipFill>
        <a:effectLst/>
      </p:bgPr>
    </p:bg>
    <p:spTree>
      <p:nvGrpSpPr>
        <p:cNvPr id="1" name=""/>
        <p:cNvGrpSpPr/>
        <p:nvPr/>
      </p:nvGrpSpPr>
      <p:grpSpPr>
        <a:xfrm>
          <a:off x="0" y="0"/>
          <a:ext cx="0" cy="0"/>
          <a:chOff x="0" y="0"/>
          <a:chExt cx="0" cy="0"/>
        </a:xfrm>
      </p:grpSpPr>
      <p:sp>
        <p:nvSpPr>
          <p:cNvPr id="8" name="Copyright">
            <a:extLst>
              <a:ext uri="{FF2B5EF4-FFF2-40B4-BE49-F238E27FC236}">
                <a16:creationId xmlns:a16="http://schemas.microsoft.com/office/drawing/2014/main" id="{FFEE9379-DB45-7A73-32E7-9B0F8AA32D6E}"/>
              </a:ext>
            </a:extLst>
          </p:cNvPr>
          <p:cNvSpPr txBox="1"/>
          <p:nvPr userDrawn="1"/>
        </p:nvSpPr>
        <p:spPr>
          <a:xfrm>
            <a:off x="583035" y="6517368"/>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rgbClr val="97999B"/>
                </a:solidFill>
                <a:latin typeface="Open Sans" panose="020B0606030504020204" pitchFamily="34" charset="0"/>
                <a:ea typeface="Open Sans" panose="020B0606030504020204" pitchFamily="34" charset="0"/>
                <a:cs typeface="Open Sans" panose="020B0606030504020204" pitchFamily="34" charset="0"/>
              </a:rPr>
              <a:t>2025 Deloitte</a:t>
            </a:r>
          </a:p>
        </p:txBody>
      </p:sp>
    </p:spTree>
    <p:extLst>
      <p:ext uri="{BB962C8B-B14F-4D97-AF65-F5344CB8AC3E}">
        <p14:creationId xmlns:p14="http://schemas.microsoft.com/office/powerpoint/2010/main" val="140109651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4" r:id="rId4"/>
    <p:sldLayoutId id="2147483662" r:id="rId5"/>
    <p:sldLayoutId id="2147483663" r:id="rId6"/>
    <p:sldLayoutId id="2147483665" r:id="rId7"/>
    <p:sldLayoutId id="2147483654" r:id="rId8"/>
    <p:sldLayoutId id="2147483655" r:id="rId9"/>
    <p:sldLayoutId id="2147483667" r:id="rId10"/>
    <p:sldLayoutId id="2147483668" r:id="rId11"/>
    <p:sldLayoutId id="2147483669" r:id="rId12"/>
    <p:sldLayoutId id="21474836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microsoft.com/office/2018/10/relationships/comments" Target="../comments/modernComment_7FFFC6E4_B2A1C41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8.png"/><Relationship Id="rId1" Type="http://schemas.openxmlformats.org/officeDocument/2006/relationships/slideLayout" Target="../slideLayouts/slideLayout12.xml"/><Relationship Id="rId5" Type="http://schemas.microsoft.com/office/2007/relationships/hdphoto" Target="../media/hdphoto8.wdp"/><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2.png"/><Relationship Id="rId1" Type="http://schemas.openxmlformats.org/officeDocument/2006/relationships/slideLayout" Target="../slideLayouts/slideLayout12.xml"/><Relationship Id="rId5" Type="http://schemas.microsoft.com/office/2007/relationships/hdphoto" Target="../media/hdphoto11.wdp"/><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Digital%20Data%20Assist%20demo%2D20230616%5F101302%2Emp4&amp;viewid=d2c13ecb%2D1ebd%2D4d18%2D8052%2D5c6624fd8ad4&amp;parent=%2Fsites%2Fkscb%2FShared%20Documents%2FStream%20Migrated%20Videos%2FGen%20AI%20Market%20Activation"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 Id="rId2"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1" Type="http://schemas.openxmlformats.org/officeDocument/2006/relationships/slideLayout" Target="../slideLayouts/slideLayout4.xml"/><Relationship Id="rId4"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Marketing%20Transcreation%20demo%2D20230628%5F121339%2Emp4&amp;viewid=d2c13ecb%2D1ebd%2D4d18%2D8052%2D5c6624fd8ad4&amp;parent=%2Fsites%2Fkscb%2FShared%20Documents%2FStream%20Migrated%20Videos%2FGen%20AI%20Market%20Activat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1E9D-C9DF-BF7E-C7FE-6929CFCBBA69}"/>
              </a:ext>
            </a:extLst>
          </p:cNvPr>
          <p:cNvSpPr>
            <a:spLocks noGrp="1"/>
          </p:cNvSpPr>
          <p:nvPr>
            <p:ph type="ctrTitle"/>
          </p:nvPr>
        </p:nvSpPr>
        <p:spPr/>
        <p:txBody>
          <a:bodyPr/>
          <a:lstStyle/>
          <a:p>
            <a:pPr algn="l"/>
            <a:r>
              <a:rPr lang="es" sz="3200" b="1">
                <a:latin typeface="+mn-lt"/>
              </a:rPr>
              <a:t>Laboratorio </a:t>
            </a:r>
            <a:r>
              <a:rPr lang="es-GT" sz="3200" b="1">
                <a:latin typeface="+mn-lt"/>
              </a:rPr>
              <a:t>p</a:t>
            </a:r>
            <a:r>
              <a:rPr lang="es" sz="3200" b="1">
                <a:latin typeface="+mn-lt"/>
              </a:rPr>
              <a:t>ara Empresas de Bulgeroni</a:t>
            </a:r>
            <a:br>
              <a:rPr lang="es" sz="3200" b="1">
                <a:latin typeface="+mn-lt"/>
              </a:rPr>
            </a:br>
            <a:endParaRPr lang="es-AR" sz="3200" b="1"/>
          </a:p>
        </p:txBody>
      </p:sp>
      <p:sp>
        <p:nvSpPr>
          <p:cNvPr id="3" name="Subtitle 2">
            <a:extLst>
              <a:ext uri="{FF2B5EF4-FFF2-40B4-BE49-F238E27FC236}">
                <a16:creationId xmlns:a16="http://schemas.microsoft.com/office/drawing/2014/main" id="{9EBFB0CF-F64E-6D65-F172-8B78F7195D9A}"/>
              </a:ext>
            </a:extLst>
          </p:cNvPr>
          <p:cNvSpPr>
            <a:spLocks noGrp="1"/>
          </p:cNvSpPr>
          <p:nvPr>
            <p:ph type="subTitle" idx="4294967295"/>
          </p:nvPr>
        </p:nvSpPr>
        <p:spPr>
          <a:xfrm>
            <a:off x="469900" y="5694998"/>
            <a:ext cx="9144000" cy="807402"/>
          </a:xfrm>
          <a:prstGeom prst="rect">
            <a:avLst/>
          </a:prstGeom>
        </p:spPr>
        <p:txBody>
          <a:bodyPr/>
          <a:lstStyle/>
          <a:p>
            <a:pPr marL="0" indent="0">
              <a:buNone/>
            </a:pPr>
            <a:endParaRPr lang="es-AR" sz="2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073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Cosecha</a:t>
            </a:r>
            <a:br>
              <a:rPr lang="es-MX"/>
            </a:br>
            <a:endParaRPr lang="es-AR"/>
          </a:p>
        </p:txBody>
      </p:sp>
      <p:sp>
        <p:nvSpPr>
          <p:cNvPr id="4" name="TextBox 3">
            <a:extLst>
              <a:ext uri="{FF2B5EF4-FFF2-40B4-BE49-F238E27FC236}">
                <a16:creationId xmlns:a16="http://schemas.microsoft.com/office/drawing/2014/main" id="{59EEC98A-32F7-9D44-793D-905A352DAE32}"/>
              </a:ext>
            </a:extLst>
          </p:cNvPr>
          <p:cNvSpPr txBox="1"/>
          <p:nvPr/>
        </p:nvSpPr>
        <p:spPr>
          <a:xfrm>
            <a:off x="547382" y="1272494"/>
            <a:ext cx="6094602" cy="4555093"/>
          </a:xfrm>
          <a:prstGeom prst="rect">
            <a:avLst/>
          </a:prstGeom>
          <a:noFill/>
        </p:spPr>
        <p:txBody>
          <a:bodyPr wrap="square">
            <a:spAutoFit/>
          </a:bodyPr>
          <a:lstStyle/>
          <a:p>
            <a:r>
              <a:rPr lang="es-MX" sz="1000" b="0" i="0">
                <a:solidFill>
                  <a:schemeClr val="bg1"/>
                </a:solidFill>
                <a:effectLst/>
              </a:rPr>
              <a:t>A medida que la escasez de mano de obra se convierte en un desafío significativo para los productores de frutas y verduras en Estados Unidos y el Reino Unido, la implementación de robots agrícolas o </a:t>
            </a:r>
            <a:r>
              <a:rPr lang="es-MX" sz="1000" b="0" i="0" err="1">
                <a:solidFill>
                  <a:schemeClr val="bg1"/>
                </a:solidFill>
                <a:effectLst/>
              </a:rPr>
              <a:t>agribots</a:t>
            </a:r>
            <a:r>
              <a:rPr lang="es-MX" sz="1000" b="0" i="0">
                <a:solidFill>
                  <a:schemeClr val="bg1"/>
                </a:solidFill>
                <a:effectLst/>
              </a:rPr>
              <a:t> surge como una solución prometedora. Estas innovaciones tecnológicas están diseñadas para manejar tareas delicadas, como la recolección de frutas blandas, y mejorar la eficiencia en la cosecha. </a:t>
            </a:r>
            <a:r>
              <a:rPr lang="es-MX" sz="1000">
                <a:solidFill>
                  <a:schemeClr val="bg1"/>
                </a:solidFill>
                <a:cs typeface="Arial" panose="020B0604020202020204" pitchFamily="34" charset="0"/>
              </a:rPr>
              <a:t>Algunas características y tendencias usadas la cosecha del cultivo son:</a:t>
            </a:r>
          </a:p>
          <a:p>
            <a:endParaRPr lang="es-MX" sz="1000">
              <a:solidFill>
                <a:schemeClr val="bg1"/>
              </a:solidFill>
              <a:cs typeface="Arial" panose="020B0604020202020204" pitchFamily="34" charset="0"/>
            </a:endParaRPr>
          </a:p>
          <a:p>
            <a:pPr algn="l">
              <a:lnSpc>
                <a:spcPct val="100000"/>
              </a:lnSpc>
              <a:buFont typeface="Arial" panose="020B0604020202020204" pitchFamily="34" charset="0"/>
              <a:buChar char="•"/>
            </a:pPr>
            <a:endParaRPr lang="es-MX" sz="1000" b="1" i="0">
              <a:solidFill>
                <a:schemeClr val="bg1"/>
              </a:solidFill>
              <a:effectLst/>
            </a:endParaRPr>
          </a:p>
          <a:p>
            <a:pPr algn="l">
              <a:lnSpc>
                <a:spcPct val="100000"/>
              </a:lnSpc>
              <a:buFont typeface="Arial" panose="020B0604020202020204" pitchFamily="34" charset="0"/>
              <a:buChar char="•"/>
            </a:pPr>
            <a:r>
              <a:rPr lang="es-MX" sz="1000" b="1" i="0">
                <a:solidFill>
                  <a:schemeClr val="bg1"/>
                </a:solidFill>
                <a:effectLst/>
              </a:rPr>
              <a:t>Solución a la escasez de mano de obra</a:t>
            </a:r>
            <a:r>
              <a:rPr lang="es-MX" sz="1000" b="0" i="0">
                <a:solidFill>
                  <a:schemeClr val="bg1"/>
                </a:solidFill>
                <a:effectLst/>
              </a:rPr>
              <a:t>: Los </a:t>
            </a:r>
            <a:r>
              <a:rPr lang="es-MX" sz="1000" b="0" i="0" err="1">
                <a:solidFill>
                  <a:schemeClr val="bg1"/>
                </a:solidFill>
                <a:effectLst/>
              </a:rPr>
              <a:t>agribots</a:t>
            </a:r>
            <a:r>
              <a:rPr lang="es-MX" sz="1000" b="0" i="0">
                <a:solidFill>
                  <a:schemeClr val="bg1"/>
                </a:solidFill>
                <a:effectLst/>
              </a:rPr>
              <a:t> pueden abordar la falta de trabajadores durante la temporada alta de recolección.</a:t>
            </a:r>
          </a:p>
          <a:p>
            <a:pPr marL="742950" lvl="1" indent="-285750" algn="l">
              <a:lnSpc>
                <a:spcPct val="100000"/>
              </a:lnSpc>
              <a:buFont typeface="Arial" panose="020B0604020202020204" pitchFamily="34" charset="0"/>
              <a:buChar char="•"/>
            </a:pPr>
            <a:r>
              <a:rPr lang="es-MX" sz="1000" b="1" i="0">
                <a:solidFill>
                  <a:schemeClr val="bg1"/>
                </a:solidFill>
                <a:effectLst/>
              </a:rPr>
              <a:t>Frutas delicadas</a:t>
            </a:r>
            <a:r>
              <a:rPr lang="es-MX" sz="1000" b="0" i="0">
                <a:solidFill>
                  <a:schemeClr val="bg1"/>
                </a:solidFill>
                <a:effectLst/>
              </a:rPr>
              <a:t>: Capacidad para recolectar frutas blandas como tomates frescos y fresas, que requieren un tacto delicado.</a:t>
            </a:r>
          </a:p>
          <a:p>
            <a:pPr marL="742950" lvl="1" indent="-285750" algn="l">
              <a:lnSpc>
                <a:spcPct val="100000"/>
              </a:lnSpc>
              <a:buFont typeface="Arial" panose="020B0604020202020204" pitchFamily="34" charset="0"/>
              <a:buChar char="•"/>
            </a:pPr>
            <a:r>
              <a:rPr lang="es-MX" sz="1000" b="1" i="0" err="1">
                <a:solidFill>
                  <a:schemeClr val="bg1"/>
                </a:solidFill>
                <a:effectLst/>
              </a:rPr>
              <a:t>Bioimitación</a:t>
            </a:r>
            <a:r>
              <a:rPr lang="es-MX" sz="1000" b="0" i="0">
                <a:solidFill>
                  <a:schemeClr val="bg1"/>
                </a:solidFill>
                <a:effectLst/>
              </a:rPr>
              <a:t>: Startups de </a:t>
            </a:r>
            <a:r>
              <a:rPr lang="es-MX" sz="1000" b="0" i="0" err="1">
                <a:solidFill>
                  <a:schemeClr val="bg1"/>
                </a:solidFill>
                <a:effectLst/>
              </a:rPr>
              <a:t>AgTech</a:t>
            </a:r>
            <a:r>
              <a:rPr lang="es-MX" sz="1000" b="0" i="0">
                <a:solidFill>
                  <a:schemeClr val="bg1"/>
                </a:solidFill>
                <a:effectLst/>
              </a:rPr>
              <a:t> están desarrollando </a:t>
            </a:r>
            <a:r>
              <a:rPr lang="es-MX" sz="1000" b="0" i="0" err="1">
                <a:solidFill>
                  <a:schemeClr val="bg1"/>
                </a:solidFill>
                <a:effectLst/>
              </a:rPr>
              <a:t>agribots</a:t>
            </a:r>
            <a:r>
              <a:rPr lang="es-MX" sz="1000" b="0" i="0">
                <a:solidFill>
                  <a:schemeClr val="bg1"/>
                </a:solidFill>
                <a:effectLst/>
              </a:rPr>
              <a:t> que imitan los movimientos humanos y utilizan planificación de movimiento compleja.</a:t>
            </a:r>
          </a:p>
          <a:p>
            <a:pPr algn="l">
              <a:lnSpc>
                <a:spcPct val="100000"/>
              </a:lnSpc>
              <a:buFont typeface="Arial" panose="020B0604020202020204" pitchFamily="34" charset="0"/>
              <a:buChar char="•"/>
            </a:pPr>
            <a:r>
              <a:rPr lang="es-MX" sz="1000" b="1" i="0">
                <a:solidFill>
                  <a:schemeClr val="bg1"/>
                </a:solidFill>
                <a:effectLst/>
              </a:rPr>
              <a:t>Tecnología avanzada en </a:t>
            </a:r>
            <a:r>
              <a:rPr lang="es-MX" sz="1000" b="1" i="0" err="1">
                <a:solidFill>
                  <a:schemeClr val="bg1"/>
                </a:solidFill>
                <a:effectLst/>
              </a:rPr>
              <a:t>agribots</a:t>
            </a:r>
            <a:r>
              <a:rPr lang="es-MX" sz="1000" b="0" i="0">
                <a:solidFill>
                  <a:schemeClr val="bg1"/>
                </a:solidFill>
                <a:effectLst/>
              </a:rPr>
              <a:t>: Uso de visión por computadora, aprendizaje automático y agarre robótico.</a:t>
            </a:r>
          </a:p>
          <a:p>
            <a:pPr marL="742950" lvl="1" indent="-285750" algn="l">
              <a:lnSpc>
                <a:spcPct val="100000"/>
              </a:lnSpc>
              <a:buFont typeface="Arial" panose="020B0604020202020204" pitchFamily="34" charset="0"/>
              <a:buChar char="•"/>
            </a:pPr>
            <a:r>
              <a:rPr lang="es-MX" sz="1000" b="1" i="0">
                <a:solidFill>
                  <a:schemeClr val="bg1"/>
                </a:solidFill>
                <a:effectLst/>
              </a:rPr>
              <a:t>Almacén en Queensland</a:t>
            </a:r>
            <a:r>
              <a:rPr lang="es-MX" sz="1000" b="0" i="0">
                <a:solidFill>
                  <a:schemeClr val="bg1"/>
                </a:solidFill>
                <a:effectLst/>
              </a:rPr>
              <a:t>: Pruebas de robots para empacar aguacates, trabajando en conjunto con el personal regular.</a:t>
            </a:r>
          </a:p>
          <a:p>
            <a:pPr marL="742950" lvl="1" indent="-285750" algn="l">
              <a:lnSpc>
                <a:spcPct val="100000"/>
              </a:lnSpc>
              <a:buFont typeface="Arial" panose="020B0604020202020204" pitchFamily="34" charset="0"/>
              <a:buChar char="•"/>
            </a:pPr>
            <a:r>
              <a:rPr lang="es-MX" sz="1000" b="1" i="0">
                <a:solidFill>
                  <a:schemeClr val="bg1"/>
                </a:solidFill>
                <a:effectLst/>
              </a:rPr>
              <a:t>Robots de cosecha</a:t>
            </a:r>
            <a:r>
              <a:rPr lang="es-MX" sz="1000" b="0" i="0">
                <a:solidFill>
                  <a:schemeClr val="bg1"/>
                </a:solidFill>
                <a:effectLst/>
              </a:rPr>
              <a:t>: Utilización de visión por ordenador, detección de madurez habilitada por IA y agilidad robótica para recolectar frutas suavemente.</a:t>
            </a:r>
          </a:p>
          <a:p>
            <a:pPr algn="l">
              <a:lnSpc>
                <a:spcPct val="100000"/>
              </a:lnSpc>
              <a:buFont typeface="Arial" panose="020B0604020202020204" pitchFamily="34" charset="0"/>
              <a:buChar char="•"/>
            </a:pPr>
            <a:r>
              <a:rPr lang="es-MX" sz="1000" b="1" i="0">
                <a:solidFill>
                  <a:schemeClr val="bg1"/>
                </a:solidFill>
                <a:effectLst/>
              </a:rPr>
              <a:t>Detección precisa y eficiente</a:t>
            </a:r>
            <a:r>
              <a:rPr lang="es-MX" sz="1000" b="0" i="0">
                <a:solidFill>
                  <a:schemeClr val="bg1"/>
                </a:solidFill>
                <a:effectLst/>
              </a:rPr>
              <a:t>: Sensores que triangulan datos para distinguir entre frutas y otros objetos durante la cosecha.</a:t>
            </a:r>
          </a:p>
          <a:p>
            <a:pPr marL="742950" lvl="1" indent="-285750" algn="l">
              <a:lnSpc>
                <a:spcPct val="100000"/>
              </a:lnSpc>
              <a:buFont typeface="Arial" panose="020B0604020202020204" pitchFamily="34" charset="0"/>
              <a:buChar char="•"/>
            </a:pPr>
            <a:r>
              <a:rPr lang="es-MX" sz="1000" b="1" i="0">
                <a:solidFill>
                  <a:schemeClr val="bg1"/>
                </a:solidFill>
                <a:effectLst/>
              </a:rPr>
              <a:t>Triangulación de datos</a:t>
            </a:r>
            <a:r>
              <a:rPr lang="es-MX" sz="1000" b="0" i="0">
                <a:solidFill>
                  <a:schemeClr val="bg1"/>
                </a:solidFill>
                <a:effectLst/>
              </a:rPr>
              <a:t>: Garantiza que los </a:t>
            </a:r>
            <a:r>
              <a:rPr lang="es-MX" sz="1000" b="0" i="0" err="1">
                <a:solidFill>
                  <a:schemeClr val="bg1"/>
                </a:solidFill>
                <a:effectLst/>
              </a:rPr>
              <a:t>agribots</a:t>
            </a:r>
            <a:r>
              <a:rPr lang="es-MX" sz="1000" b="0" i="0">
                <a:solidFill>
                  <a:schemeClr val="bg1"/>
                </a:solidFill>
                <a:effectLst/>
              </a:rPr>
              <a:t> puedan diferenciar frutas de hojas, tallos y otros objetos.</a:t>
            </a:r>
          </a:p>
          <a:p>
            <a:pPr algn="l">
              <a:lnSpc>
                <a:spcPct val="100000"/>
              </a:lnSpc>
              <a:buFont typeface="Arial" panose="020B0604020202020204" pitchFamily="34" charset="0"/>
              <a:buChar char="•"/>
            </a:pPr>
            <a:r>
              <a:rPr lang="es-MX" sz="1000" b="1" i="0">
                <a:solidFill>
                  <a:schemeClr val="bg1"/>
                </a:solidFill>
                <a:effectLst/>
              </a:rPr>
              <a:t>Beneficios de productividad y eficiencia</a:t>
            </a:r>
            <a:r>
              <a:rPr lang="es-MX" sz="1000" b="0" i="0">
                <a:solidFill>
                  <a:schemeClr val="bg1"/>
                </a:solidFill>
                <a:effectLst/>
              </a:rPr>
              <a:t>: Mitigación de problemas de escasez de mano de obra y aumento en la demanda de </a:t>
            </a:r>
            <a:r>
              <a:rPr lang="es-MX" sz="1000" b="0" i="0" err="1">
                <a:solidFill>
                  <a:schemeClr val="bg1"/>
                </a:solidFill>
                <a:effectLst/>
              </a:rPr>
              <a:t>agribots</a:t>
            </a:r>
            <a:r>
              <a:rPr lang="es-MX" sz="1000" b="0" i="0">
                <a:solidFill>
                  <a:schemeClr val="bg1"/>
                </a:solidFill>
                <a:effectLst/>
              </a:rPr>
              <a:t> de cosecha.</a:t>
            </a:r>
          </a:p>
          <a:p>
            <a:pPr marL="742950" lvl="1" indent="-285750" algn="l">
              <a:lnSpc>
                <a:spcPct val="100000"/>
              </a:lnSpc>
              <a:buFont typeface="Arial" panose="020B0604020202020204" pitchFamily="34" charset="0"/>
              <a:buChar char="•"/>
            </a:pPr>
            <a:r>
              <a:rPr lang="es-MX" sz="1000" b="1" i="0">
                <a:solidFill>
                  <a:schemeClr val="bg1"/>
                </a:solidFill>
                <a:effectLst/>
              </a:rPr>
              <a:t>Crecimiento del mercado</a:t>
            </a:r>
            <a:r>
              <a:rPr lang="es-MX" sz="1000" b="0" i="0">
                <a:solidFill>
                  <a:schemeClr val="bg1"/>
                </a:solidFill>
                <a:effectLst/>
              </a:rPr>
              <a:t>: Valor estimado de 700 millones de dólares en 2022.</a:t>
            </a:r>
          </a:p>
          <a:p>
            <a:pPr marL="742950" lvl="1" indent="-285750" algn="l">
              <a:lnSpc>
                <a:spcPct val="100000"/>
              </a:lnSpc>
              <a:buFont typeface="Arial" panose="020B0604020202020204" pitchFamily="34" charset="0"/>
              <a:buChar char="•"/>
            </a:pPr>
            <a:r>
              <a:rPr lang="es-MX" sz="1000" b="1" i="0">
                <a:solidFill>
                  <a:schemeClr val="bg1"/>
                </a:solidFill>
                <a:effectLst/>
              </a:rPr>
              <a:t>Proyecciones futuras</a:t>
            </a:r>
            <a:r>
              <a:rPr lang="es-MX" sz="1000" b="0" i="0">
                <a:solidFill>
                  <a:schemeClr val="bg1"/>
                </a:solidFill>
                <a:effectLst/>
              </a:rPr>
              <a:t>: Se prevé que los ingresos mundiales de robots de cosecha alcancen los 1,000 millones de dólares en 2025.</a:t>
            </a:r>
          </a:p>
          <a:p>
            <a:pPr marL="742950" lvl="1" indent="-285750" algn="l">
              <a:lnSpc>
                <a:spcPct val="100000"/>
              </a:lnSpc>
              <a:buFont typeface="Arial" panose="020B0604020202020204" pitchFamily="34" charset="0"/>
              <a:buChar char="•"/>
            </a:pPr>
            <a:r>
              <a:rPr lang="es-MX" sz="1000" b="1" i="0">
                <a:solidFill>
                  <a:schemeClr val="bg1"/>
                </a:solidFill>
                <a:effectLst/>
              </a:rPr>
              <a:t>Crecimiento anual</a:t>
            </a:r>
            <a:r>
              <a:rPr lang="es-MX" sz="1000" b="0" i="0">
                <a:solidFill>
                  <a:schemeClr val="bg1"/>
                </a:solidFill>
                <a:effectLst/>
              </a:rPr>
              <a:t>: Espera de un crecimiento del 15% al 20% anual.</a:t>
            </a:r>
          </a:p>
          <a:p>
            <a:endParaRPr lang="es-MX" sz="1000">
              <a:solidFill>
                <a:schemeClr val="bg1"/>
              </a:solidFill>
            </a:endParaRPr>
          </a:p>
        </p:txBody>
      </p:sp>
      <p:pic>
        <p:nvPicPr>
          <p:cNvPr id="5" name="Picture 4">
            <a:extLst>
              <a:ext uri="{FF2B5EF4-FFF2-40B4-BE49-F238E27FC236}">
                <a16:creationId xmlns:a16="http://schemas.microsoft.com/office/drawing/2014/main" id="{61F5E7AE-E8FA-DA5E-A3F9-4626E547CC04}"/>
              </a:ext>
            </a:extLst>
          </p:cNvPr>
          <p:cNvPicPr>
            <a:picLocks noChangeAspect="1"/>
          </p:cNvPicPr>
          <p:nvPr/>
        </p:nvPicPr>
        <p:blipFill>
          <a:blip r:embed="rId2"/>
          <a:stretch>
            <a:fillRect/>
          </a:stretch>
        </p:blipFill>
        <p:spPr>
          <a:xfrm>
            <a:off x="7518925" y="1316500"/>
            <a:ext cx="3621430" cy="4225000"/>
          </a:xfrm>
          <a:prstGeom prst="rect">
            <a:avLst/>
          </a:prstGeom>
        </p:spPr>
      </p:pic>
    </p:spTree>
    <p:extLst>
      <p:ext uri="{BB962C8B-B14F-4D97-AF65-F5344CB8AC3E}">
        <p14:creationId xmlns:p14="http://schemas.microsoft.com/office/powerpoint/2010/main" val="1610744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Manejo de ganado</a:t>
            </a:r>
            <a:br>
              <a:rPr lang="es-MX"/>
            </a:br>
            <a:endParaRPr lang="es-AR"/>
          </a:p>
        </p:txBody>
      </p:sp>
      <p:sp>
        <p:nvSpPr>
          <p:cNvPr id="4" name="TextBox 3">
            <a:extLst>
              <a:ext uri="{FF2B5EF4-FFF2-40B4-BE49-F238E27FC236}">
                <a16:creationId xmlns:a16="http://schemas.microsoft.com/office/drawing/2014/main" id="{175B6EC3-58FB-203C-37E5-9A10771F780B}"/>
              </a:ext>
            </a:extLst>
          </p:cNvPr>
          <p:cNvSpPr txBox="1"/>
          <p:nvPr/>
        </p:nvSpPr>
        <p:spPr>
          <a:xfrm>
            <a:off x="614493" y="1126941"/>
            <a:ext cx="6094602" cy="4247317"/>
          </a:xfrm>
          <a:prstGeom prst="rect">
            <a:avLst/>
          </a:prstGeom>
          <a:noFill/>
        </p:spPr>
        <p:txBody>
          <a:bodyPr wrap="square">
            <a:spAutoFit/>
          </a:bodyPr>
          <a:lstStyle/>
          <a:p>
            <a:r>
              <a:rPr lang="es-MX" sz="1000" b="0" i="0">
                <a:solidFill>
                  <a:schemeClr val="bg1"/>
                </a:solidFill>
                <a:effectLst/>
              </a:rPr>
              <a:t>La implementación de cercas virtuales está revolucionando la gestión del ganado en regiones como Australia, Estados Unidos y América Latina. Esta tecnología emergente permite a los agricultores manejar y monitorear su ganado de manera más eficiente y económica mediante el uso de seguimiento GPS, estímulos de audio y señales eléctricas benignas. </a:t>
            </a:r>
            <a:r>
              <a:rPr lang="es-MX" sz="1000">
                <a:solidFill>
                  <a:schemeClr val="bg1"/>
                </a:solidFill>
                <a:cs typeface="Arial" panose="020B0604020202020204" pitchFamily="34" charset="0"/>
              </a:rPr>
              <a:t>Algunas características y tendencias usadas en el manejo del ganado son:</a:t>
            </a:r>
          </a:p>
          <a:p>
            <a:endParaRPr lang="es-MX" sz="1000">
              <a:solidFill>
                <a:schemeClr val="bg1"/>
              </a:solidFill>
              <a:cs typeface="Arial" panose="020B0604020202020204" pitchFamily="34" charset="0"/>
            </a:endParaRPr>
          </a:p>
          <a:p>
            <a:pPr algn="l">
              <a:lnSpc>
                <a:spcPct val="100000"/>
              </a:lnSpc>
              <a:buFont typeface="Arial" panose="020B0604020202020204" pitchFamily="34" charset="0"/>
              <a:buChar char="•"/>
            </a:pPr>
            <a:r>
              <a:rPr lang="es-MX" sz="1000" b="1" i="0">
                <a:solidFill>
                  <a:schemeClr val="bg1"/>
                </a:solidFill>
                <a:effectLst/>
              </a:rPr>
              <a:t>Cercas virtuales en lugar de físicas</a:t>
            </a:r>
            <a:r>
              <a:rPr lang="es-MX" sz="1000" b="0" i="0">
                <a:solidFill>
                  <a:schemeClr val="bg1"/>
                </a:solidFill>
                <a:effectLst/>
              </a:rPr>
              <a:t>: Uso de tecnología avanzada para manejar el ganado sin necesidad de cercas físicas tradicionales.</a:t>
            </a:r>
          </a:p>
          <a:p>
            <a:pPr marL="742950" lvl="1" indent="-285750" algn="l">
              <a:lnSpc>
                <a:spcPct val="100000"/>
              </a:lnSpc>
              <a:buFont typeface="Arial" panose="020B0604020202020204" pitchFamily="34" charset="0"/>
              <a:buChar char="•"/>
            </a:pPr>
            <a:r>
              <a:rPr lang="es-MX" sz="1000" b="1" i="0">
                <a:solidFill>
                  <a:schemeClr val="bg1"/>
                </a:solidFill>
                <a:effectLst/>
              </a:rPr>
              <a:t>Seguimiento GPS</a:t>
            </a:r>
            <a:r>
              <a:rPr lang="es-MX" sz="1000" b="0" i="0">
                <a:solidFill>
                  <a:schemeClr val="bg1"/>
                </a:solidFill>
                <a:effectLst/>
              </a:rPr>
              <a:t>: Permite contener el pastoreo del ganado dentro de los límites deseados.</a:t>
            </a:r>
          </a:p>
          <a:p>
            <a:pPr marL="742950" lvl="1" indent="-285750" algn="l">
              <a:lnSpc>
                <a:spcPct val="100000"/>
              </a:lnSpc>
              <a:buFont typeface="Arial" panose="020B0604020202020204" pitchFamily="34" charset="0"/>
              <a:buChar char="•"/>
            </a:pPr>
            <a:r>
              <a:rPr lang="es-MX" sz="1000" b="1" i="0">
                <a:solidFill>
                  <a:schemeClr val="bg1"/>
                </a:solidFill>
                <a:effectLst/>
              </a:rPr>
              <a:t>Estímulos de audio y señales eléctricas</a:t>
            </a:r>
            <a:r>
              <a:rPr lang="es-MX" sz="1000" b="0" i="0">
                <a:solidFill>
                  <a:schemeClr val="bg1"/>
                </a:solidFill>
                <a:effectLst/>
              </a:rPr>
              <a:t>: Utilizados para guiar y contener al ganado.</a:t>
            </a:r>
          </a:p>
          <a:p>
            <a:pPr algn="l">
              <a:lnSpc>
                <a:spcPct val="100000"/>
              </a:lnSpc>
              <a:buFont typeface="Arial" panose="020B0604020202020204" pitchFamily="34" charset="0"/>
              <a:buChar char="•"/>
            </a:pPr>
            <a:r>
              <a:rPr lang="es-MX" sz="1000" b="1" i="0">
                <a:solidFill>
                  <a:schemeClr val="bg1"/>
                </a:solidFill>
                <a:effectLst/>
              </a:rPr>
              <a:t>Gestión eficiente del pastoreo</a:t>
            </a:r>
            <a:r>
              <a:rPr lang="es-MX" sz="1000" b="0" i="0">
                <a:solidFill>
                  <a:schemeClr val="bg1"/>
                </a:solidFill>
                <a:effectLst/>
              </a:rPr>
              <a:t>: Los agricultores pueden administrar el tiempo y la ubicación del pastoreo, monitorear la salud del ganado y mejorar su productividad.</a:t>
            </a:r>
          </a:p>
          <a:p>
            <a:pPr marL="742950" lvl="1" indent="-285750" algn="l">
              <a:lnSpc>
                <a:spcPct val="100000"/>
              </a:lnSpc>
              <a:buFont typeface="Arial" panose="020B0604020202020204" pitchFamily="34" charset="0"/>
              <a:buChar char="•"/>
            </a:pPr>
            <a:r>
              <a:rPr lang="es-MX" sz="1000" b="1" i="0">
                <a:solidFill>
                  <a:schemeClr val="bg1"/>
                </a:solidFill>
                <a:effectLst/>
              </a:rPr>
              <a:t>Aumento de productividad</a:t>
            </a:r>
            <a:r>
              <a:rPr lang="es-MX" sz="1000" b="0" i="0">
                <a:solidFill>
                  <a:schemeClr val="bg1"/>
                </a:solidFill>
                <a:effectLst/>
              </a:rPr>
              <a:t>: En Australia, el uso de sensores de movimiento ha incrementado la productividad del ganado en aproximadamente un 20%.</a:t>
            </a:r>
          </a:p>
          <a:p>
            <a:pPr algn="l">
              <a:lnSpc>
                <a:spcPct val="100000"/>
              </a:lnSpc>
              <a:buFont typeface="Arial" panose="020B0604020202020204" pitchFamily="34" charset="0"/>
              <a:buChar char="•"/>
            </a:pPr>
            <a:r>
              <a:rPr lang="es-MX" sz="1000" b="1" i="0">
                <a:solidFill>
                  <a:schemeClr val="bg1"/>
                </a:solidFill>
                <a:effectLst/>
              </a:rPr>
              <a:t>Flexibilidad dinámica</a:t>
            </a:r>
            <a:r>
              <a:rPr lang="es-MX" sz="1000" b="0" i="0">
                <a:solidFill>
                  <a:schemeClr val="bg1"/>
                </a:solidFill>
                <a:effectLst/>
              </a:rPr>
              <a:t>: Posibilidad de cambiar los límites de las cercas virtuales para proteger áreas específicas.</a:t>
            </a:r>
          </a:p>
          <a:p>
            <a:pPr marL="742950" lvl="1" indent="-285750" algn="l">
              <a:lnSpc>
                <a:spcPct val="100000"/>
              </a:lnSpc>
              <a:buFont typeface="Arial" panose="020B0604020202020204" pitchFamily="34" charset="0"/>
              <a:buChar char="•"/>
            </a:pPr>
            <a:r>
              <a:rPr lang="es-MX" sz="1000" b="1" i="0">
                <a:solidFill>
                  <a:schemeClr val="bg1"/>
                </a:solidFill>
                <a:effectLst/>
              </a:rPr>
              <a:t>Protección de áreas sensibles</a:t>
            </a:r>
            <a:r>
              <a:rPr lang="es-MX" sz="1000" b="0" i="0">
                <a:solidFill>
                  <a:schemeClr val="bg1"/>
                </a:solidFill>
                <a:effectLst/>
              </a:rPr>
              <a:t>: Mantener al ganado alejado de pastizales recientemente quemados o afectados.</a:t>
            </a:r>
          </a:p>
          <a:p>
            <a:pPr algn="l">
              <a:lnSpc>
                <a:spcPct val="100000"/>
              </a:lnSpc>
              <a:buFont typeface="Arial" panose="020B0604020202020204" pitchFamily="34" charset="0"/>
              <a:buChar char="•"/>
            </a:pPr>
            <a:r>
              <a:rPr lang="es-MX" sz="1000" b="1" i="0">
                <a:solidFill>
                  <a:schemeClr val="bg1"/>
                </a:solidFill>
                <a:effectLst/>
              </a:rPr>
              <a:t>Monitoreo de salud y comportamiento</a:t>
            </a:r>
            <a:r>
              <a:rPr lang="es-MX" sz="1000" b="0" i="0">
                <a:solidFill>
                  <a:schemeClr val="bg1"/>
                </a:solidFill>
                <a:effectLst/>
              </a:rPr>
              <a:t>: Datos del GPS y acelerómetros proporcionan información valiosa sobre la salud y las interacciones sociales del ganado.</a:t>
            </a:r>
          </a:p>
          <a:p>
            <a:pPr marL="742950" lvl="1" indent="-285750" algn="l">
              <a:lnSpc>
                <a:spcPct val="100000"/>
              </a:lnSpc>
              <a:buFont typeface="Arial" panose="020B0604020202020204" pitchFamily="34" charset="0"/>
              <a:buChar char="•"/>
            </a:pPr>
            <a:r>
              <a:rPr lang="es-MX" sz="1000" b="1" i="0">
                <a:solidFill>
                  <a:schemeClr val="bg1"/>
                </a:solidFill>
                <a:effectLst/>
              </a:rPr>
              <a:t>Salud animal</a:t>
            </a:r>
            <a:r>
              <a:rPr lang="es-MX" sz="1000" b="0" i="0">
                <a:solidFill>
                  <a:schemeClr val="bg1"/>
                </a:solidFill>
                <a:effectLst/>
              </a:rPr>
              <a:t>: Monitoreo en tiempo real de la salud del ganado.</a:t>
            </a:r>
          </a:p>
          <a:p>
            <a:pPr marL="742950" lvl="1" indent="-285750" algn="l">
              <a:lnSpc>
                <a:spcPct val="100000"/>
              </a:lnSpc>
              <a:buFont typeface="Arial" panose="020B0604020202020204" pitchFamily="34" charset="0"/>
              <a:buChar char="•"/>
            </a:pPr>
            <a:r>
              <a:rPr lang="es-MX" sz="1000" b="1" i="0">
                <a:solidFill>
                  <a:schemeClr val="bg1"/>
                </a:solidFill>
                <a:effectLst/>
              </a:rPr>
              <a:t>Interacciones sociales</a:t>
            </a:r>
            <a:r>
              <a:rPr lang="es-MX" sz="1000" b="0" i="0">
                <a:solidFill>
                  <a:schemeClr val="bg1"/>
                </a:solidFill>
                <a:effectLst/>
              </a:rPr>
              <a:t>: Análisis de las interacciones entre los animales.</a:t>
            </a:r>
          </a:p>
          <a:p>
            <a:pPr algn="l">
              <a:lnSpc>
                <a:spcPct val="100000"/>
              </a:lnSpc>
              <a:buFont typeface="Arial" panose="020B0604020202020204" pitchFamily="34" charset="0"/>
              <a:buChar char="•"/>
            </a:pPr>
            <a:r>
              <a:rPr lang="es-MX" sz="1000" b="1" i="0">
                <a:solidFill>
                  <a:schemeClr val="bg1"/>
                </a:solidFill>
                <a:effectLst/>
              </a:rPr>
              <a:t>Costos comparativos</a:t>
            </a:r>
            <a:r>
              <a:rPr lang="es-MX" sz="1000" b="0" i="0">
                <a:solidFill>
                  <a:schemeClr val="bg1"/>
                </a:solidFill>
                <a:effectLst/>
              </a:rPr>
              <a:t>: Evaluación de los costos de instalación de cercas virtuales frente a cercas físicas tradicionales.</a:t>
            </a:r>
          </a:p>
          <a:p>
            <a:pPr marL="742950" lvl="1" indent="-285750" algn="l">
              <a:lnSpc>
                <a:spcPct val="100000"/>
              </a:lnSpc>
              <a:buFont typeface="Arial" panose="020B0604020202020204" pitchFamily="34" charset="0"/>
              <a:buChar char="•"/>
            </a:pPr>
            <a:r>
              <a:rPr lang="es-MX" sz="1000" b="1" i="0">
                <a:solidFill>
                  <a:schemeClr val="bg1"/>
                </a:solidFill>
                <a:effectLst/>
              </a:rPr>
              <a:t>Costo de cercas virtuales</a:t>
            </a:r>
            <a:r>
              <a:rPr lang="es-MX" sz="1000" b="0" i="0">
                <a:solidFill>
                  <a:schemeClr val="bg1"/>
                </a:solidFill>
                <a:effectLst/>
              </a:rPr>
              <a:t>: Aproximadamente US$20,000 para una milla de cerca virtual para 100 vacas.</a:t>
            </a:r>
          </a:p>
          <a:p>
            <a:pPr marL="742950" lvl="1" indent="-285750" algn="l">
              <a:lnSpc>
                <a:spcPct val="100000"/>
              </a:lnSpc>
              <a:buFont typeface="Arial" panose="020B0604020202020204" pitchFamily="34" charset="0"/>
              <a:buChar char="•"/>
            </a:pPr>
            <a:r>
              <a:rPr lang="es-MX" sz="1000" b="1" i="0">
                <a:solidFill>
                  <a:schemeClr val="bg1"/>
                </a:solidFill>
                <a:effectLst/>
              </a:rPr>
              <a:t>Costo de cercas físicas</a:t>
            </a:r>
            <a:r>
              <a:rPr lang="es-MX" sz="1000" b="0" i="0">
                <a:solidFill>
                  <a:schemeClr val="bg1"/>
                </a:solidFill>
                <a:effectLst/>
              </a:rPr>
              <a:t>: Varía entre US$10,000 y US$100,000 dependiendo del tipo y los materiales utilizados.</a:t>
            </a:r>
          </a:p>
          <a:p>
            <a:endParaRPr lang="es-MX" sz="1000">
              <a:solidFill>
                <a:schemeClr val="bg1"/>
              </a:solidFill>
            </a:endParaRPr>
          </a:p>
        </p:txBody>
      </p:sp>
      <p:pic>
        <p:nvPicPr>
          <p:cNvPr id="5" name="Picture 4">
            <a:extLst>
              <a:ext uri="{FF2B5EF4-FFF2-40B4-BE49-F238E27FC236}">
                <a16:creationId xmlns:a16="http://schemas.microsoft.com/office/drawing/2014/main" id="{B5BDFCD0-8A5E-A93A-4868-5E2D21DEF17A}"/>
              </a:ext>
            </a:extLst>
          </p:cNvPr>
          <p:cNvPicPr>
            <a:picLocks noChangeAspect="1"/>
          </p:cNvPicPr>
          <p:nvPr/>
        </p:nvPicPr>
        <p:blipFill>
          <a:blip r:embed="rId2"/>
          <a:stretch>
            <a:fillRect/>
          </a:stretch>
        </p:blipFill>
        <p:spPr>
          <a:xfrm>
            <a:off x="7706034" y="1208158"/>
            <a:ext cx="3643296" cy="4166100"/>
          </a:xfrm>
          <a:prstGeom prst="rect">
            <a:avLst/>
          </a:prstGeom>
        </p:spPr>
      </p:pic>
    </p:spTree>
    <p:extLst>
      <p:ext uri="{BB962C8B-B14F-4D97-AF65-F5344CB8AC3E}">
        <p14:creationId xmlns:p14="http://schemas.microsoft.com/office/powerpoint/2010/main" val="1011859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n-US" sz="3200" b="1"/>
              <a:t>Sector Agricola y construction </a:t>
            </a:r>
            <a:r>
              <a:rPr lang="en-US" sz="3200" b="1" err="1"/>
              <a:t>afrotan</a:t>
            </a:r>
            <a:r>
              <a:rPr lang="en-US" sz="3200" b="1"/>
              <a:t> </a:t>
            </a:r>
            <a:r>
              <a:rPr lang="en-US" sz="3200" b="1" err="1"/>
              <a:t>retrasos</a:t>
            </a:r>
            <a:r>
              <a:rPr lang="en-US" sz="3200" b="1"/>
              <a:t> </a:t>
            </a:r>
            <a:r>
              <a:rPr lang="en-US" sz="3200" b="1" err="1"/>
              <a:t>en</a:t>
            </a:r>
            <a:r>
              <a:rPr lang="en-US" sz="3200" b="1"/>
              <a:t> al </a:t>
            </a:r>
            <a:r>
              <a:rPr lang="en-US" sz="3200" b="1" err="1"/>
              <a:t>digitalizacion</a:t>
            </a:r>
            <a:r>
              <a:rPr lang="en-US" sz="3200" b="1"/>
              <a:t>.</a:t>
            </a:r>
            <a:br>
              <a:rPr lang="es-MX"/>
            </a:br>
            <a:endParaRPr lang="es-AR"/>
          </a:p>
        </p:txBody>
      </p:sp>
      <p:sp>
        <p:nvSpPr>
          <p:cNvPr id="4" name="TextBox 3">
            <a:extLst>
              <a:ext uri="{FF2B5EF4-FFF2-40B4-BE49-F238E27FC236}">
                <a16:creationId xmlns:a16="http://schemas.microsoft.com/office/drawing/2014/main" id="{CD5EB16E-78B6-30D8-FAD0-A1491073594E}"/>
              </a:ext>
            </a:extLst>
          </p:cNvPr>
          <p:cNvSpPr txBox="1"/>
          <p:nvPr/>
        </p:nvSpPr>
        <p:spPr>
          <a:xfrm>
            <a:off x="488657" y="1420609"/>
            <a:ext cx="11323041" cy="1015663"/>
          </a:xfrm>
          <a:prstGeom prst="rect">
            <a:avLst/>
          </a:prstGeom>
          <a:noFill/>
        </p:spPr>
        <p:txBody>
          <a:bodyPr wrap="square">
            <a:spAutoFit/>
          </a:bodyPr>
          <a:lstStyle/>
          <a:p>
            <a:r>
              <a:rPr lang="es-MX" sz="1000">
                <a:solidFill>
                  <a:schemeClr val="bg1"/>
                </a:solidFill>
              </a:rPr>
              <a:t>Los sectores de la construcción y la agricultura están rezagados con respecto a sectores como el petróleo y el gas, e incluso el gobierno, con respecto a las ganancias de productividad asociadas a la digitalización. Ambas industrias enfrentan desafíos únicos. En la agricultura, los largos ciclos de experimentación, los problemas de conectividad en las zonas rurales y los complejos sistemas afectados por el clima (genética, nutrición, disponibilidad de agua, composición del suelo, etc.) han dificultado la digitalización.
</a:t>
            </a:r>
          </a:p>
          <a:p>
            <a:r>
              <a:rPr lang="es-MX" sz="1000">
                <a:solidFill>
                  <a:schemeClr val="bg1"/>
                </a:solidFill>
              </a:rPr>
              <a:t>En la construcción, las principales razones de los bajos niveles de digitalización son la fragmentación de la cadena de valor (con pequeñas empresas centradas en tareas discretas) y el tratamiento de cada proyecto como único. Estos factores han sido un lastre para la productividad, empujando la innovación y la adopción de nuevas tecnologías a un segundo plano</a:t>
            </a:r>
          </a:p>
        </p:txBody>
      </p:sp>
      <p:pic>
        <p:nvPicPr>
          <p:cNvPr id="5" name="Picture 4">
            <a:extLst>
              <a:ext uri="{FF2B5EF4-FFF2-40B4-BE49-F238E27FC236}">
                <a16:creationId xmlns:a16="http://schemas.microsoft.com/office/drawing/2014/main" id="{BE939FAF-DD7A-5857-9F9A-6014D7B665A1}"/>
              </a:ext>
            </a:extLst>
          </p:cNvPr>
          <p:cNvPicPr>
            <a:picLocks noChangeAspect="1"/>
          </p:cNvPicPr>
          <p:nvPr/>
        </p:nvPicPr>
        <p:blipFill>
          <a:blip r:embed="rId2"/>
          <a:stretch>
            <a:fillRect/>
          </a:stretch>
        </p:blipFill>
        <p:spPr>
          <a:xfrm>
            <a:off x="2201094" y="2799113"/>
            <a:ext cx="7219360" cy="3534840"/>
          </a:xfrm>
          <a:prstGeom prst="rect">
            <a:avLst/>
          </a:prstGeom>
        </p:spPr>
      </p:pic>
    </p:spTree>
    <p:extLst>
      <p:ext uri="{BB962C8B-B14F-4D97-AF65-F5344CB8AC3E}">
        <p14:creationId xmlns:p14="http://schemas.microsoft.com/office/powerpoint/2010/main" val="234120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Pilares y tendencias Fundamentales para la Transformación Digital</a:t>
            </a:r>
            <a:br>
              <a:rPr lang="es-MX" b="1">
                <a:solidFill>
                  <a:schemeClr val="bg1"/>
                </a:solidFill>
              </a:rPr>
            </a:br>
            <a:endParaRPr lang="es-AR" b="1">
              <a:solidFill>
                <a:schemeClr val="bg1"/>
              </a:solidFill>
            </a:endParaRPr>
          </a:p>
        </p:txBody>
      </p:sp>
    </p:spTree>
    <p:extLst>
      <p:ext uri="{BB962C8B-B14F-4D97-AF65-F5344CB8AC3E}">
        <p14:creationId xmlns:p14="http://schemas.microsoft.com/office/powerpoint/2010/main" val="411001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sz="3200" b="1" noProof="0"/>
              <a:t>Los Pilares </a:t>
            </a:r>
            <a:r>
              <a:rPr lang="es-MX" sz="3200" b="1"/>
              <a:t>F</a:t>
            </a:r>
            <a:r>
              <a:rPr lang="es-MX" sz="3200" b="1" noProof="0" err="1"/>
              <a:t>undamentales</a:t>
            </a:r>
            <a:r>
              <a:rPr lang="es-MX" sz="3200" b="1" noProof="0"/>
              <a:t> para la Transformación </a:t>
            </a:r>
            <a:r>
              <a:rPr lang="es-MX" sz="3200" b="1"/>
              <a:t>D</a:t>
            </a:r>
            <a:r>
              <a:rPr lang="es-MX" sz="3200" b="1" noProof="0" err="1"/>
              <a:t>igital</a:t>
            </a:r>
            <a:br>
              <a:rPr lang="es-MX" sz="3200" b="1" noProof="0"/>
            </a:br>
            <a:br>
              <a:rPr lang="es-MX" sz="3200" noProof="0"/>
            </a:br>
            <a:br>
              <a:rPr lang="es-MX" sz="3200" noProof="0"/>
            </a:br>
            <a:br>
              <a:rPr lang="es-MX" sz="3200" b="1" noProof="0"/>
            </a:br>
            <a:br>
              <a:rPr lang="es-MX"/>
            </a:br>
            <a:endParaRPr lang="es-AR"/>
          </a:p>
        </p:txBody>
      </p:sp>
      <p:grpSp>
        <p:nvGrpSpPr>
          <p:cNvPr id="2" name="Group 1">
            <a:extLst>
              <a:ext uri="{FF2B5EF4-FFF2-40B4-BE49-F238E27FC236}">
                <a16:creationId xmlns:a16="http://schemas.microsoft.com/office/drawing/2014/main" id="{443B20F7-E515-2B9F-196F-BBBD5375D803}"/>
              </a:ext>
            </a:extLst>
          </p:cNvPr>
          <p:cNvGrpSpPr/>
          <p:nvPr/>
        </p:nvGrpSpPr>
        <p:grpSpPr>
          <a:xfrm>
            <a:off x="141729" y="1376085"/>
            <a:ext cx="11548621" cy="4880782"/>
            <a:chOff x="3344" y="1848129"/>
            <a:chExt cx="11908542" cy="4669608"/>
          </a:xfrm>
        </p:grpSpPr>
        <p:grpSp>
          <p:nvGrpSpPr>
            <p:cNvPr id="32" name="Group 31">
              <a:extLst>
                <a:ext uri="{FF2B5EF4-FFF2-40B4-BE49-F238E27FC236}">
                  <a16:creationId xmlns:a16="http://schemas.microsoft.com/office/drawing/2014/main" id="{66CBD99A-3A9D-BF65-E8B1-3DEFB597857D}"/>
                </a:ext>
              </a:extLst>
            </p:cNvPr>
            <p:cNvGrpSpPr/>
            <p:nvPr/>
          </p:nvGrpSpPr>
          <p:grpSpPr>
            <a:xfrm>
              <a:off x="368777" y="1848129"/>
              <a:ext cx="11527566" cy="2751594"/>
              <a:chOff x="2066924" y="2419350"/>
              <a:chExt cx="8650126" cy="3736069"/>
            </a:xfrm>
          </p:grpSpPr>
          <p:sp>
            <p:nvSpPr>
              <p:cNvPr id="35" name="Rounded Rectangle 19">
                <a:extLst>
                  <a:ext uri="{FF2B5EF4-FFF2-40B4-BE49-F238E27FC236}">
                    <a16:creationId xmlns:a16="http://schemas.microsoft.com/office/drawing/2014/main" id="{267AE5E1-9A41-673E-8BEC-419B37CCA9F6}"/>
                  </a:ext>
                </a:extLst>
              </p:cNvPr>
              <p:cNvSpPr/>
              <p:nvPr/>
            </p:nvSpPr>
            <p:spPr bwMode="gray">
              <a:xfrm>
                <a:off x="2066924" y="2419350"/>
                <a:ext cx="2081740" cy="3736069"/>
              </a:xfrm>
              <a:prstGeom prst="roundRect">
                <a:avLst>
                  <a:gd name="adj" fmla="val 4509"/>
                </a:avLst>
              </a:prstGeom>
              <a:solidFill>
                <a:schemeClr val="accent1"/>
              </a:solidFill>
              <a:ln w="19050" algn="ctr">
                <a:noFill/>
                <a:miter lim="800000"/>
                <a:headEnd/>
                <a:tailEnd/>
              </a:ln>
            </p:spPr>
            <p:txBody>
              <a:bodyPr wrap="square" lIns="66675" tIns="66675" rIns="66675" bIns="66675" rtlCol="0" anchor="t" anchorCtr="0"/>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s-MX" sz="1600" b="1" i="0" u="none" strike="noStrike" kern="1200" cap="none" spc="0" normalizeH="0" baseline="0" noProof="0">
                    <a:ln>
                      <a:noFill/>
                    </a:ln>
                    <a:solidFill>
                      <a:schemeClr val="bg1"/>
                    </a:solidFill>
                    <a:effectLst/>
                    <a:uLnTx/>
                    <a:uFillTx/>
                    <a:latin typeface="Calibri"/>
                    <a:ea typeface="+mn-ea"/>
                    <a:cs typeface="+mn-cs"/>
                  </a:rPr>
                  <a:t>TRANSFORMACION TECNOLOGICA</a:t>
                </a:r>
              </a:p>
              <a:p>
                <a:pPr marR="0" lvl="0" algn="l" defTabSz="914400" rtl="0" eaLnBrk="1" fontAlgn="auto" latinLnBrk="0" hangingPunct="1">
                  <a:lnSpc>
                    <a:spcPct val="100000"/>
                  </a:lnSpc>
                  <a:spcBef>
                    <a:spcPts val="0"/>
                  </a:spcBef>
                  <a:spcAft>
                    <a:spcPts val="0"/>
                  </a:spcAft>
                  <a:buClrTx/>
                  <a:buSzTx/>
                  <a:tabLst/>
                  <a:defRPr/>
                </a:pPr>
                <a:endParaRPr kumimoji="0" lang="es-MX" sz="1000" b="1" i="0" u="none" strike="noStrike" kern="1200" cap="none" spc="0" normalizeH="0" baseline="0" noProof="0">
                  <a:ln>
                    <a:noFill/>
                  </a:ln>
                  <a:solidFill>
                    <a:schemeClr val="bg1"/>
                  </a:solidFill>
                  <a:effectLst/>
                  <a:uLnTx/>
                  <a:uFillTx/>
                  <a:latin typeface="Calibri"/>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CLOUD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schemeClr val="bg1"/>
                    </a:solidFill>
                    <a:latin typeface="Calibri"/>
                  </a:rPr>
                  <a:t>ESTANDARIZACION DE APLICACIONES</a:t>
                </a:r>
                <a:endParaRPr kumimoji="0" lang="es-MX" sz="1000" b="0" i="0" u="none" strike="noStrike" kern="1200" cap="none" spc="0" normalizeH="0" baseline="0" noProof="0">
                  <a:ln>
                    <a:noFill/>
                  </a:ln>
                  <a:solidFill>
                    <a:schemeClr val="bg1"/>
                  </a:solidFill>
                  <a:effectLst/>
                  <a:uLnTx/>
                  <a:uFillTx/>
                  <a:latin typeface="Calibri"/>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schemeClr val="bg1"/>
                    </a:solidFill>
                    <a:latin typeface="Calibri"/>
                  </a:rPr>
                  <a:t>PLATAFORMAS DE INTEGRACION</a:t>
                </a:r>
                <a:endParaRPr kumimoji="0" lang="es-MX" sz="1000" b="0" i="0" u="none" strike="noStrike" kern="1200" cap="none" spc="0" normalizeH="0" baseline="0" noProof="0">
                  <a:ln>
                    <a:noFill/>
                  </a:ln>
                  <a:solidFill>
                    <a:schemeClr val="bg1"/>
                  </a:solidFill>
                  <a:effectLst/>
                  <a:uLnTx/>
                  <a:uFillTx/>
                  <a:latin typeface="Calibri"/>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schemeClr val="bg1"/>
                    </a:solidFill>
                    <a:latin typeface="Calibri"/>
                  </a:rPr>
                  <a:t>PLATAFORMAS COLABORATIVAS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CIBERSEGURIDAD</a:t>
                </a:r>
              </a:p>
            </p:txBody>
          </p:sp>
          <p:sp>
            <p:nvSpPr>
              <p:cNvPr id="36" name="Rounded Rectangle 14">
                <a:extLst>
                  <a:ext uri="{FF2B5EF4-FFF2-40B4-BE49-F238E27FC236}">
                    <a16:creationId xmlns:a16="http://schemas.microsoft.com/office/drawing/2014/main" id="{6492CD03-D73A-D79E-1B52-1CCD4000EABF}"/>
                  </a:ext>
                </a:extLst>
              </p:cNvPr>
              <p:cNvSpPr/>
              <p:nvPr/>
            </p:nvSpPr>
            <p:spPr bwMode="gray">
              <a:xfrm>
                <a:off x="4285989" y="2419350"/>
                <a:ext cx="2001722" cy="3736069"/>
              </a:xfrm>
              <a:prstGeom prst="roundRect">
                <a:avLst>
                  <a:gd name="adj" fmla="val 4509"/>
                </a:avLst>
              </a:prstGeom>
              <a:solidFill>
                <a:srgbClr val="0076A8"/>
              </a:solidFill>
              <a:ln w="19050" algn="ctr">
                <a:noFill/>
                <a:miter lim="800000"/>
                <a:headEnd/>
                <a:tailEnd/>
              </a:ln>
            </p:spPr>
            <p:txBody>
              <a:bodyPr wrap="square" lIns="66675" tIns="66675" rIns="66675" bIns="66675" rtlCol="0" anchor="t" anchorCtr="0"/>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lang="es-MX" sz="1600" b="1">
                    <a:solidFill>
                      <a:prstClr val="white"/>
                    </a:solidFill>
                    <a:latin typeface="Calibri"/>
                  </a:rPr>
                  <a:t>TRANSFORMACION OPERATIVA</a:t>
                </a:r>
                <a:endParaRPr kumimoji="0" lang="es-MX" sz="1600" b="1"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r>
                  <a:rPr kumimoji="0" lang="es-MX" sz="1400" b="1" i="0" u="none" strike="noStrike" kern="1200" cap="none" spc="0" normalizeH="0" baseline="0" noProof="0">
                    <a:ln>
                      <a:noFill/>
                    </a:ln>
                    <a:solidFill>
                      <a:prstClr val="white"/>
                    </a:solidFill>
                    <a:effectLst/>
                    <a:uLnTx/>
                    <a:uFillTx/>
                    <a:latin typeface="Calibri"/>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MODERNIZACION ERP</a:t>
                </a:r>
                <a:endParaRPr kumimoji="0" lang="es-MX" sz="1000" b="0" i="0" u="none" strike="noStrike" kern="1200" cap="none" spc="0" normalizeH="0" baseline="0" noProof="0">
                  <a:ln>
                    <a:noFill/>
                  </a:ln>
                  <a:solidFill>
                    <a:prstClr val="white"/>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OPTIMIZACION DE PROCESOS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GESTION DE LA IMPLEMENTACION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HYPER AUTOMATIZACION</a:t>
                </a:r>
                <a:endParaRPr kumimoji="0" lang="es-MX" sz="10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s-MX" sz="1400" b="0" i="0" u="none" strike="noStrike" kern="1200" cap="none" spc="0" normalizeH="0" baseline="0" noProof="0">
                  <a:ln>
                    <a:noFill/>
                  </a:ln>
                  <a:solidFill>
                    <a:srgbClr val="000000"/>
                  </a:solidFill>
                  <a:effectLst/>
                  <a:uLnTx/>
                  <a:uFillTx/>
                  <a:latin typeface="Calibri"/>
                  <a:ea typeface="+mn-ea"/>
                  <a:cs typeface="+mn-cs"/>
                </a:endParaRPr>
              </a:p>
            </p:txBody>
          </p:sp>
          <p:sp>
            <p:nvSpPr>
              <p:cNvPr id="37" name="Rounded Rectangle 9">
                <a:extLst>
                  <a:ext uri="{FF2B5EF4-FFF2-40B4-BE49-F238E27FC236}">
                    <a16:creationId xmlns:a16="http://schemas.microsoft.com/office/drawing/2014/main" id="{5E1B78F5-E33B-F2D3-00DC-BC1756A55ABF}"/>
                  </a:ext>
                </a:extLst>
              </p:cNvPr>
              <p:cNvSpPr/>
              <p:nvPr/>
            </p:nvSpPr>
            <p:spPr bwMode="gray">
              <a:xfrm>
                <a:off x="8684260" y="2419350"/>
                <a:ext cx="2032790" cy="3736069"/>
              </a:xfrm>
              <a:prstGeom prst="roundRect">
                <a:avLst>
                  <a:gd name="adj" fmla="val 4509"/>
                </a:avLst>
              </a:prstGeom>
              <a:solidFill>
                <a:srgbClr val="009A44"/>
              </a:solidFill>
              <a:ln w="19050" algn="ctr">
                <a:noFill/>
                <a:miter lim="800000"/>
                <a:headEnd/>
                <a:tailEnd/>
              </a:ln>
            </p:spPr>
            <p:txBody>
              <a:bodyPr wrap="square" lIns="66675" tIns="66675" rIns="66675" bIns="66675" rtlCol="0" anchor="t" anchorCtr="0"/>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s-MX" sz="1600" b="1" i="0" u="none" strike="noStrike" kern="1200" cap="none" spc="0" normalizeH="0" baseline="0" noProof="0">
                    <a:ln>
                      <a:noFill/>
                    </a:ln>
                    <a:solidFill>
                      <a:prstClr val="white"/>
                    </a:solidFill>
                    <a:effectLst/>
                    <a:uLnTx/>
                    <a:uFillTx/>
                    <a:latin typeface="Calibri"/>
                    <a:ea typeface="+mn-ea"/>
                    <a:cs typeface="+mn-cs"/>
                  </a:rPr>
                  <a:t>HABILIDADES Y TALENTOS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s-MX" sz="1000" b="0" i="0" u="none" strike="noStrike" kern="1200" cap="none" spc="0" normalizeH="0" baseline="0" noProof="0">
                  <a:ln>
                    <a:noFill/>
                  </a:ln>
                  <a:solidFill>
                    <a:prstClr val="white"/>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s-MX" sz="1000" b="1" i="0" u="none" strike="noStrike" kern="1200" cap="none" spc="0" normalizeH="0" baseline="0" noProof="0">
                  <a:ln>
                    <a:noFill/>
                  </a:ln>
                  <a:solidFill>
                    <a:prstClr val="white"/>
                  </a:solidFill>
                  <a:effectLst/>
                  <a:uLnTx/>
                  <a:uFillTx/>
                  <a:latin typeface="Calibri"/>
                  <a:ea typeface="+mn-ea"/>
                  <a:cs typeface="+mn-cs"/>
                </a:endParaRP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RELACIONAMIENTO Y COLABORACION</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DIGITALIZACION Y AUTOMATIZACIÓN DE  PROCESOS</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ESTRATEGIA Y ADMINISTRACIÓN DE RIESGO</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ANALISIS/MINEROS  DE DATOS</a:t>
                </a:r>
              </a:p>
            </p:txBody>
          </p:sp>
        </p:grpSp>
        <p:sp>
          <p:nvSpPr>
            <p:cNvPr id="5" name="Rounded Rectangle 9">
              <a:extLst>
                <a:ext uri="{FF2B5EF4-FFF2-40B4-BE49-F238E27FC236}">
                  <a16:creationId xmlns:a16="http://schemas.microsoft.com/office/drawing/2014/main" id="{CEB0BC81-B728-336E-9525-9EC39D7F2B15}"/>
                </a:ext>
              </a:extLst>
            </p:cNvPr>
            <p:cNvSpPr/>
            <p:nvPr/>
          </p:nvSpPr>
          <p:spPr bwMode="gray">
            <a:xfrm>
              <a:off x="6198405" y="1848129"/>
              <a:ext cx="2814966" cy="2718997"/>
            </a:xfrm>
            <a:prstGeom prst="roundRect">
              <a:avLst>
                <a:gd name="adj" fmla="val 4509"/>
              </a:avLst>
            </a:prstGeom>
            <a:solidFill>
              <a:srgbClr val="6FC2B4"/>
            </a:solidFill>
            <a:ln w="19050" algn="ctr">
              <a:noFill/>
              <a:miter lim="800000"/>
              <a:headEnd/>
              <a:tailEnd/>
            </a:ln>
          </p:spPr>
          <p:txBody>
            <a:bodyPr wrap="square" lIns="66675" tIns="66675" rIns="66675" bIns="66675" rtlCol="0" anchor="t" anchorCtr="0"/>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s-MX" sz="1600" b="1" i="0" u="none" strike="noStrike" kern="1200" cap="none" spc="0" normalizeH="0" baseline="0" noProof="0">
                  <a:ln>
                    <a:noFill/>
                  </a:ln>
                  <a:solidFill>
                    <a:prstClr val="white"/>
                  </a:solidFill>
                  <a:effectLst/>
                  <a:uLnTx/>
                  <a:uFillTx/>
                  <a:latin typeface="Calibri"/>
                  <a:ea typeface="+mn-ea"/>
                  <a:cs typeface="+mn-cs"/>
                </a:rPr>
                <a:t>I</a:t>
              </a:r>
              <a:r>
                <a:rPr lang="es-MX" sz="1600" b="1">
                  <a:solidFill>
                    <a:prstClr val="white"/>
                  </a:solidFill>
                  <a:latin typeface="Calibri"/>
                </a:rPr>
                <a:t>NNOVACION TECNOLOGICA</a:t>
              </a:r>
              <a:endParaRPr kumimoji="0" lang="es-MX" sz="1600" b="1"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s-MX" sz="1400" b="1" i="0" u="none" strike="noStrike" kern="1200" cap="none" spc="0" normalizeH="0" baseline="0" noProof="0">
                <a:ln>
                  <a:noFill/>
                </a:ln>
                <a:solidFill>
                  <a:prstClr val="white"/>
                </a:solidFill>
                <a:effectLst/>
                <a:uLnTx/>
                <a:uFillTx/>
                <a:latin typeface="Calibri"/>
                <a:ea typeface="+mn-ea"/>
                <a:cs typeface="+mn-cs"/>
              </a:endParaRP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IA</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BLOCKCHAIN</a:t>
              </a:r>
              <a:endParaRPr kumimoji="0" lang="es-MX" sz="1000" b="0" i="0" u="none" strike="noStrike" kern="1200" cap="none" spc="0" normalizeH="0" baseline="0" noProof="0">
                <a:ln>
                  <a:noFill/>
                </a:ln>
                <a:solidFill>
                  <a:prstClr val="white"/>
                </a:solidFill>
                <a:effectLst/>
                <a:uLnTx/>
                <a:uFillTx/>
                <a:latin typeface="Calibri"/>
                <a:ea typeface="+mn-ea"/>
                <a:cs typeface="+mn-cs"/>
              </a:endParaRP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SUSTENTABILIDAD</a:t>
              </a:r>
              <a:r>
                <a:rPr kumimoji="0" lang="es-MX" sz="1000" b="0" i="0" u="none" strike="noStrike" kern="1200" cap="none" spc="0" normalizeH="0" baseline="0" noProof="0">
                  <a:ln>
                    <a:noFill/>
                  </a:ln>
                  <a:solidFill>
                    <a:prstClr val="white"/>
                  </a:solidFill>
                  <a:effectLst/>
                  <a:uLnTx/>
                  <a:uFillTx/>
                  <a:latin typeface="Calibri"/>
                  <a:ea typeface="+mn-ea"/>
                  <a:cs typeface="+mn-cs"/>
                </a:rPr>
                <a:t> </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AUTOMATIZACION ROBOTICA DE PROCESOS</a:t>
              </a:r>
              <a:endParaRPr kumimoji="0" lang="es-MX" sz="1000" b="0" i="0" u="none" strike="noStrike" kern="1200" cap="none" spc="0" normalizeH="0" baseline="0" noProof="0">
                <a:ln>
                  <a:noFill/>
                </a:ln>
                <a:solidFill>
                  <a:prstClr val="white"/>
                </a:solidFill>
                <a:effectLst/>
                <a:uLnTx/>
                <a:uFillTx/>
                <a:latin typeface="Calibri"/>
                <a:ea typeface="+mn-ea"/>
                <a:cs typeface="+mn-cs"/>
              </a:endParaRPr>
            </a:p>
          </p:txBody>
        </p:sp>
        <p:sp>
          <p:nvSpPr>
            <p:cNvPr id="6" name="Arrow: Left-Right 5">
              <a:extLst>
                <a:ext uri="{FF2B5EF4-FFF2-40B4-BE49-F238E27FC236}">
                  <a16:creationId xmlns:a16="http://schemas.microsoft.com/office/drawing/2014/main" id="{477FA88F-0CB0-979A-9970-9E9138CC133E}"/>
                </a:ext>
              </a:extLst>
            </p:cNvPr>
            <p:cNvSpPr/>
            <p:nvPr/>
          </p:nvSpPr>
          <p:spPr>
            <a:xfrm>
              <a:off x="368777" y="5491490"/>
              <a:ext cx="11527567" cy="831716"/>
            </a:xfrm>
            <a:prstGeom prst="lef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a:ln>
                    <a:noFill/>
                  </a:ln>
                  <a:solidFill>
                    <a:prstClr val="white"/>
                  </a:solidFill>
                  <a:effectLst/>
                  <a:uLnTx/>
                  <a:uFillTx/>
                  <a:latin typeface="Calibri"/>
                  <a:ea typeface="+mn-ea"/>
                  <a:cs typeface="+mn-cs"/>
                </a:rPr>
                <a:t>SEGURIDAD DE LA INFORMACIÓN</a:t>
              </a: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7" name="Flowchart: Document 6">
              <a:extLst>
                <a:ext uri="{FF2B5EF4-FFF2-40B4-BE49-F238E27FC236}">
                  <a16:creationId xmlns:a16="http://schemas.microsoft.com/office/drawing/2014/main" id="{0D39410A-7B62-CC02-7E10-9DACD16FD19A}"/>
                </a:ext>
              </a:extLst>
            </p:cNvPr>
            <p:cNvSpPr/>
            <p:nvPr/>
          </p:nvSpPr>
          <p:spPr>
            <a:xfrm rot="21276843">
              <a:off x="10525091" y="4357715"/>
              <a:ext cx="1386795" cy="895657"/>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¿Cómo fomentar la cultura de la innovación en la empresa?</a:t>
              </a:r>
            </a:p>
          </p:txBody>
        </p:sp>
        <p:pic>
          <p:nvPicPr>
            <p:cNvPr id="8" name="Graphic 7" descr="Bookmark with solid fill">
              <a:extLst>
                <a:ext uri="{FF2B5EF4-FFF2-40B4-BE49-F238E27FC236}">
                  <a16:creationId xmlns:a16="http://schemas.microsoft.com/office/drawing/2014/main" id="{DD323E34-3A55-4CBD-4516-4EA7B64A3E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320000">
              <a:off x="10104417" y="4139966"/>
              <a:ext cx="737742" cy="503133"/>
            </a:xfrm>
            <a:prstGeom prst="rect">
              <a:avLst/>
            </a:prstGeom>
          </p:spPr>
        </p:pic>
        <p:sp>
          <p:nvSpPr>
            <p:cNvPr id="9" name="Flowchart: Document 8">
              <a:extLst>
                <a:ext uri="{FF2B5EF4-FFF2-40B4-BE49-F238E27FC236}">
                  <a16:creationId xmlns:a16="http://schemas.microsoft.com/office/drawing/2014/main" id="{4B041CDC-46AB-EAB2-0D30-F7CF59AFD2F6}"/>
                </a:ext>
              </a:extLst>
            </p:cNvPr>
            <p:cNvSpPr/>
            <p:nvPr/>
          </p:nvSpPr>
          <p:spPr>
            <a:xfrm rot="21012880">
              <a:off x="3399201" y="4345691"/>
              <a:ext cx="1040743" cy="577055"/>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Planificación de recursos empresariales</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sp>
          <p:nvSpPr>
            <p:cNvPr id="10" name="Flowchart: Document 9">
              <a:extLst>
                <a:ext uri="{FF2B5EF4-FFF2-40B4-BE49-F238E27FC236}">
                  <a16:creationId xmlns:a16="http://schemas.microsoft.com/office/drawing/2014/main" id="{DEF2FFA6-E383-1E8C-1710-0FFE820A8E2C}"/>
                </a:ext>
              </a:extLst>
            </p:cNvPr>
            <p:cNvSpPr/>
            <p:nvPr/>
          </p:nvSpPr>
          <p:spPr>
            <a:xfrm rot="408644">
              <a:off x="4650648" y="4351134"/>
              <a:ext cx="1212474" cy="727805"/>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Digitalización de procesos</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pic>
          <p:nvPicPr>
            <p:cNvPr id="11" name="Graphic 10" descr="Bookmark with solid fill">
              <a:extLst>
                <a:ext uri="{FF2B5EF4-FFF2-40B4-BE49-F238E27FC236}">
                  <a16:creationId xmlns:a16="http://schemas.microsoft.com/office/drawing/2014/main" id="{04833A4F-E739-0BB8-0882-356579264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3059912" y="4170559"/>
              <a:ext cx="673719" cy="516983"/>
            </a:xfrm>
            <a:prstGeom prst="rect">
              <a:avLst/>
            </a:prstGeom>
          </p:spPr>
        </p:pic>
        <p:sp>
          <p:nvSpPr>
            <p:cNvPr id="12" name="Flowchart: Document 11">
              <a:extLst>
                <a:ext uri="{FF2B5EF4-FFF2-40B4-BE49-F238E27FC236}">
                  <a16:creationId xmlns:a16="http://schemas.microsoft.com/office/drawing/2014/main" id="{C1FFE507-1A78-1434-01AE-B3E483B9976E}"/>
                </a:ext>
              </a:extLst>
            </p:cNvPr>
            <p:cNvSpPr/>
            <p:nvPr/>
          </p:nvSpPr>
          <p:spPr>
            <a:xfrm rot="21102914">
              <a:off x="1872641" y="4396146"/>
              <a:ext cx="1212474" cy="606742"/>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err="1">
                  <a:solidFill>
                    <a:schemeClr val="bg1"/>
                  </a:solidFill>
                  <a:latin typeface="Calibri"/>
                </a:rPr>
                <a:t>Seguridad</a:t>
              </a:r>
              <a:r>
                <a:rPr lang="en-US" sz="1000">
                  <a:solidFill>
                    <a:schemeClr val="bg1"/>
                  </a:solidFill>
                  <a:latin typeface="Calibri"/>
                </a:rPr>
                <a:t> de la </a:t>
              </a:r>
              <a:r>
                <a:rPr lang="en-US" sz="1000" err="1">
                  <a:solidFill>
                    <a:schemeClr val="bg1"/>
                  </a:solidFill>
                  <a:latin typeface="Calibri"/>
                </a:rPr>
                <a:t>informacion</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sp>
          <p:nvSpPr>
            <p:cNvPr id="13" name="Flowchart: Document 12">
              <a:extLst>
                <a:ext uri="{FF2B5EF4-FFF2-40B4-BE49-F238E27FC236}">
                  <a16:creationId xmlns:a16="http://schemas.microsoft.com/office/drawing/2014/main" id="{FF5A42C2-DC86-57B3-3B24-CDFBF2ABC186}"/>
                </a:ext>
              </a:extLst>
            </p:cNvPr>
            <p:cNvSpPr/>
            <p:nvPr/>
          </p:nvSpPr>
          <p:spPr>
            <a:xfrm rot="614794">
              <a:off x="8184645" y="5812803"/>
              <a:ext cx="1312752" cy="669350"/>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Más mediciones y controles</a:t>
              </a:r>
            </a:p>
          </p:txBody>
        </p:sp>
        <p:pic>
          <p:nvPicPr>
            <p:cNvPr id="14" name="Graphic 13" descr="Bookmark with solid fill">
              <a:extLst>
                <a:ext uri="{FF2B5EF4-FFF2-40B4-BE49-F238E27FC236}">
                  <a16:creationId xmlns:a16="http://schemas.microsoft.com/office/drawing/2014/main" id="{697B2625-718F-357E-CA25-AFE588A6A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144428">
              <a:off x="7932493" y="5355921"/>
              <a:ext cx="721921" cy="724395"/>
            </a:xfrm>
            <a:prstGeom prst="rect">
              <a:avLst/>
            </a:prstGeom>
          </p:spPr>
        </p:pic>
        <p:sp>
          <p:nvSpPr>
            <p:cNvPr id="15" name="Flowchart: Document 14">
              <a:extLst>
                <a:ext uri="{FF2B5EF4-FFF2-40B4-BE49-F238E27FC236}">
                  <a16:creationId xmlns:a16="http://schemas.microsoft.com/office/drawing/2014/main" id="{C3FD340E-ED30-1FCB-4E07-F3BC62CF2C2E}"/>
                </a:ext>
              </a:extLst>
            </p:cNvPr>
            <p:cNvSpPr/>
            <p:nvPr/>
          </p:nvSpPr>
          <p:spPr>
            <a:xfrm rot="21150854">
              <a:off x="6468119" y="4182494"/>
              <a:ext cx="936983" cy="714616"/>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000">
                  <a:solidFill>
                    <a:schemeClr val="bg1"/>
                  </a:solidFill>
                  <a:latin typeface="Calibri"/>
                </a:rPr>
                <a:t>Optimización de las tecnologías usadas</a:t>
              </a:r>
              <a:endParaRPr kumimoji="0" lang="es-MX" sz="1000" b="0" i="0" u="none" strike="noStrike" kern="1200" cap="none" spc="0" normalizeH="0" baseline="0" noProof="0">
                <a:ln>
                  <a:noFill/>
                </a:ln>
                <a:solidFill>
                  <a:schemeClr val="bg1"/>
                </a:solidFill>
                <a:effectLst/>
                <a:uLnTx/>
                <a:uFillTx/>
                <a:latin typeface="Calibri"/>
                <a:ea typeface="+mn-ea"/>
                <a:cs typeface="+mn-cs"/>
              </a:endParaRPr>
            </a:p>
          </p:txBody>
        </p:sp>
        <p:pic>
          <p:nvPicPr>
            <p:cNvPr id="16" name="Graphic 15" descr="Bookmark with solid fill">
              <a:extLst>
                <a:ext uri="{FF2B5EF4-FFF2-40B4-BE49-F238E27FC236}">
                  <a16:creationId xmlns:a16="http://schemas.microsoft.com/office/drawing/2014/main" id="{0A440E22-D1FE-D513-EC8A-F034878925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6254061" y="3843789"/>
              <a:ext cx="606242" cy="724395"/>
            </a:xfrm>
            <a:prstGeom prst="rect">
              <a:avLst/>
            </a:prstGeom>
          </p:spPr>
        </p:pic>
        <p:sp>
          <p:nvSpPr>
            <p:cNvPr id="17" name="Flowchart: Document 16">
              <a:extLst>
                <a:ext uri="{FF2B5EF4-FFF2-40B4-BE49-F238E27FC236}">
                  <a16:creationId xmlns:a16="http://schemas.microsoft.com/office/drawing/2014/main" id="{CFF808B9-112F-F42B-BC11-06A85245E513}"/>
                </a:ext>
              </a:extLst>
            </p:cNvPr>
            <p:cNvSpPr/>
            <p:nvPr/>
          </p:nvSpPr>
          <p:spPr>
            <a:xfrm rot="411764">
              <a:off x="3103743" y="5820795"/>
              <a:ext cx="1131090" cy="696942"/>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Automatizar tareas Operativas</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pic>
          <p:nvPicPr>
            <p:cNvPr id="18" name="Graphic 17" descr="Bookmark with solid fill">
              <a:extLst>
                <a:ext uri="{FF2B5EF4-FFF2-40B4-BE49-F238E27FC236}">
                  <a16:creationId xmlns:a16="http://schemas.microsoft.com/office/drawing/2014/main" id="{DA821133-A4DD-784A-4D03-4796F81A63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296515">
              <a:off x="2841072" y="5384787"/>
              <a:ext cx="701935" cy="724395"/>
            </a:xfrm>
            <a:prstGeom prst="rect">
              <a:avLst/>
            </a:prstGeom>
          </p:spPr>
        </p:pic>
        <p:sp>
          <p:nvSpPr>
            <p:cNvPr id="19" name="Flowchart: Document 18">
              <a:extLst>
                <a:ext uri="{FF2B5EF4-FFF2-40B4-BE49-F238E27FC236}">
                  <a16:creationId xmlns:a16="http://schemas.microsoft.com/office/drawing/2014/main" id="{F220FF29-47A3-4F76-6A38-C584BD875FF8}"/>
                </a:ext>
              </a:extLst>
            </p:cNvPr>
            <p:cNvSpPr/>
            <p:nvPr/>
          </p:nvSpPr>
          <p:spPr>
            <a:xfrm rot="21352111">
              <a:off x="1264470" y="5612555"/>
              <a:ext cx="1131090" cy="778085"/>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Modernización de la estructura</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pic>
          <p:nvPicPr>
            <p:cNvPr id="20" name="Graphic 19" descr="Bookmark with solid fill">
              <a:extLst>
                <a:ext uri="{FF2B5EF4-FFF2-40B4-BE49-F238E27FC236}">
                  <a16:creationId xmlns:a16="http://schemas.microsoft.com/office/drawing/2014/main" id="{0BB18E2F-054E-3DF9-9200-4BDED4EE84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1033999" y="5298877"/>
              <a:ext cx="582346" cy="724395"/>
            </a:xfrm>
            <a:prstGeom prst="rect">
              <a:avLst/>
            </a:prstGeom>
          </p:spPr>
        </p:pic>
        <p:sp>
          <p:nvSpPr>
            <p:cNvPr id="21" name="Flowchart: Document 20">
              <a:extLst>
                <a:ext uri="{FF2B5EF4-FFF2-40B4-BE49-F238E27FC236}">
                  <a16:creationId xmlns:a16="http://schemas.microsoft.com/office/drawing/2014/main" id="{89C31B37-4668-8787-9597-96D11BFB3246}"/>
                </a:ext>
              </a:extLst>
            </p:cNvPr>
            <p:cNvSpPr/>
            <p:nvPr/>
          </p:nvSpPr>
          <p:spPr>
            <a:xfrm>
              <a:off x="10142511" y="5615899"/>
              <a:ext cx="961924" cy="701294"/>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Más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estratégico</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pic>
          <p:nvPicPr>
            <p:cNvPr id="22" name="Graphic 21" descr="Bookmark with solid fill">
              <a:extLst>
                <a:ext uri="{FF2B5EF4-FFF2-40B4-BE49-F238E27FC236}">
                  <a16:creationId xmlns:a16="http://schemas.microsoft.com/office/drawing/2014/main" id="{99C573CB-63FA-5107-D83B-1DF3B277A0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9918755" y="5391472"/>
              <a:ext cx="624499" cy="662372"/>
            </a:xfrm>
            <a:prstGeom prst="rect">
              <a:avLst/>
            </a:prstGeom>
          </p:spPr>
        </p:pic>
        <p:sp>
          <p:nvSpPr>
            <p:cNvPr id="23" name="Flowchart: Document 22">
              <a:extLst>
                <a:ext uri="{FF2B5EF4-FFF2-40B4-BE49-F238E27FC236}">
                  <a16:creationId xmlns:a16="http://schemas.microsoft.com/office/drawing/2014/main" id="{F38977A1-6942-621E-A007-F75786A80C9C}"/>
                </a:ext>
              </a:extLst>
            </p:cNvPr>
            <p:cNvSpPr/>
            <p:nvPr/>
          </p:nvSpPr>
          <p:spPr>
            <a:xfrm>
              <a:off x="9187352" y="4426440"/>
              <a:ext cx="927074" cy="532953"/>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Desarrollar </a:t>
              </a:r>
              <a:r>
                <a:rPr kumimoji="0" lang="es-MX" sz="1000" b="0" i="0" u="none" strike="noStrike" kern="1200" cap="none" spc="0" normalizeH="0" baseline="0" noProof="0" err="1">
                  <a:ln>
                    <a:noFill/>
                  </a:ln>
                  <a:solidFill>
                    <a:schemeClr val="bg1"/>
                  </a:solidFill>
                  <a:effectLst/>
                  <a:uLnTx/>
                  <a:uFillTx/>
                  <a:latin typeface="Calibri"/>
                  <a:ea typeface="+mn-ea"/>
                  <a:cs typeface="+mn-cs"/>
                </a:rPr>
                <a:t>Skills</a:t>
              </a:r>
              <a:endParaRPr kumimoji="0" lang="es-MX" sz="1000" b="0" i="0" u="none" strike="noStrike" kern="1200" cap="none" spc="0" normalizeH="0" baseline="0" noProof="0">
                <a:ln>
                  <a:noFill/>
                </a:ln>
                <a:solidFill>
                  <a:schemeClr val="bg1"/>
                </a:solidFill>
                <a:effectLst/>
                <a:uLnTx/>
                <a:uFillTx/>
                <a:latin typeface="Calibri"/>
                <a:ea typeface="+mn-ea"/>
                <a:cs typeface="+mn-cs"/>
              </a:endParaRPr>
            </a:p>
          </p:txBody>
        </p:sp>
        <p:pic>
          <p:nvPicPr>
            <p:cNvPr id="24" name="Graphic 23" descr="Bookmark with solid fill">
              <a:extLst>
                <a:ext uri="{FF2B5EF4-FFF2-40B4-BE49-F238E27FC236}">
                  <a16:creationId xmlns:a16="http://schemas.microsoft.com/office/drawing/2014/main" id="{84990B50-9938-CD4F-6DE0-039991A77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38564">
              <a:off x="9028367" y="3982271"/>
              <a:ext cx="650752" cy="724395"/>
            </a:xfrm>
            <a:prstGeom prst="rect">
              <a:avLst/>
            </a:prstGeom>
          </p:spPr>
        </p:pic>
        <p:sp>
          <p:nvSpPr>
            <p:cNvPr id="25" name="Flowchart: Document 24">
              <a:extLst>
                <a:ext uri="{FF2B5EF4-FFF2-40B4-BE49-F238E27FC236}">
                  <a16:creationId xmlns:a16="http://schemas.microsoft.com/office/drawing/2014/main" id="{40E418E1-310B-8F7C-DF1C-2B9650F9104B}"/>
                </a:ext>
              </a:extLst>
            </p:cNvPr>
            <p:cNvSpPr/>
            <p:nvPr/>
          </p:nvSpPr>
          <p:spPr>
            <a:xfrm rot="555209">
              <a:off x="7664536" y="4316519"/>
              <a:ext cx="1112322" cy="679223"/>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000" b="0" i="0" u="none" strike="noStrike" kern="1200" cap="none" spc="0" normalizeH="0" baseline="0" noProof="0">
                <a:ln>
                  <a:noFill/>
                </a:ln>
                <a:solidFill>
                  <a:schemeClr val="bg1"/>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Organización Ágil y Flexible en la implementación</a:t>
              </a:r>
            </a:p>
          </p:txBody>
        </p:sp>
        <p:pic>
          <p:nvPicPr>
            <p:cNvPr id="26" name="Graphic 25" descr="Bookmark with solid fill">
              <a:extLst>
                <a:ext uri="{FF2B5EF4-FFF2-40B4-BE49-F238E27FC236}">
                  <a16:creationId xmlns:a16="http://schemas.microsoft.com/office/drawing/2014/main" id="{546FE268-811B-AF11-1245-BEC9B1FAB5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729300">
              <a:off x="7466188" y="3924230"/>
              <a:ext cx="697506" cy="724395"/>
            </a:xfrm>
            <a:prstGeom prst="rect">
              <a:avLst/>
            </a:prstGeom>
          </p:spPr>
        </p:pic>
        <p:grpSp>
          <p:nvGrpSpPr>
            <p:cNvPr id="27" name="Group 26">
              <a:extLst>
                <a:ext uri="{FF2B5EF4-FFF2-40B4-BE49-F238E27FC236}">
                  <a16:creationId xmlns:a16="http://schemas.microsoft.com/office/drawing/2014/main" id="{256F92BF-946C-0A29-4B8A-E9782C1419B8}"/>
                </a:ext>
              </a:extLst>
            </p:cNvPr>
            <p:cNvGrpSpPr/>
            <p:nvPr/>
          </p:nvGrpSpPr>
          <p:grpSpPr>
            <a:xfrm rot="21255513">
              <a:off x="3344" y="3972608"/>
              <a:ext cx="1443082" cy="1043816"/>
              <a:chOff x="-79699" y="4027558"/>
              <a:chExt cx="1443082" cy="1043816"/>
            </a:xfrm>
          </p:grpSpPr>
          <p:sp>
            <p:nvSpPr>
              <p:cNvPr id="30" name="Flowchart: Document 29">
                <a:extLst>
                  <a:ext uri="{FF2B5EF4-FFF2-40B4-BE49-F238E27FC236}">
                    <a16:creationId xmlns:a16="http://schemas.microsoft.com/office/drawing/2014/main" id="{8E69ED6E-0708-8F1B-2E2C-38967F979483}"/>
                  </a:ext>
                </a:extLst>
              </p:cNvPr>
              <p:cNvSpPr/>
              <p:nvPr/>
            </p:nvSpPr>
            <p:spPr>
              <a:xfrm>
                <a:off x="170268" y="4366837"/>
                <a:ext cx="1193115" cy="704537"/>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Simplificación &amp; transformación operacional</a:t>
                </a:r>
                <a:endParaRPr kumimoji="0" lang="en-US" sz="1100" b="0" i="0" u="none" strike="noStrike" kern="1200" cap="none" spc="0" normalizeH="0" baseline="0" noProof="0">
                  <a:ln>
                    <a:noFill/>
                  </a:ln>
                  <a:solidFill>
                    <a:schemeClr val="bg1"/>
                  </a:solidFill>
                  <a:effectLst/>
                  <a:uLnTx/>
                  <a:uFillTx/>
                  <a:latin typeface="Calibri"/>
                  <a:ea typeface="+mn-ea"/>
                  <a:cs typeface="+mn-cs"/>
                </a:endParaRPr>
              </a:p>
            </p:txBody>
          </p:sp>
          <p:pic>
            <p:nvPicPr>
              <p:cNvPr id="31" name="Graphic 30" descr="Bookmark with solid fill">
                <a:extLst>
                  <a:ext uri="{FF2B5EF4-FFF2-40B4-BE49-F238E27FC236}">
                    <a16:creationId xmlns:a16="http://schemas.microsoft.com/office/drawing/2014/main" id="{75657148-80F7-F0AD-03E2-FD0447FD19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23379" y="3971238"/>
                <a:ext cx="611756" cy="724395"/>
              </a:xfrm>
              <a:prstGeom prst="rect">
                <a:avLst/>
              </a:prstGeom>
            </p:spPr>
          </p:pic>
        </p:grpSp>
        <p:pic>
          <p:nvPicPr>
            <p:cNvPr id="28" name="Graphic 27" descr="Bookmark with solid fill">
              <a:extLst>
                <a:ext uri="{FF2B5EF4-FFF2-40B4-BE49-F238E27FC236}">
                  <a16:creationId xmlns:a16="http://schemas.microsoft.com/office/drawing/2014/main" id="{2FDEDD35-73E2-896B-B502-82342BB1E5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8042751">
              <a:off x="4346004" y="4019930"/>
              <a:ext cx="645165" cy="503133"/>
            </a:xfrm>
            <a:prstGeom prst="rect">
              <a:avLst/>
            </a:prstGeom>
          </p:spPr>
        </p:pic>
        <p:pic>
          <p:nvPicPr>
            <p:cNvPr id="29" name="Graphic 28" descr="Bookmark with solid fill">
              <a:extLst>
                <a:ext uri="{FF2B5EF4-FFF2-40B4-BE49-F238E27FC236}">
                  <a16:creationId xmlns:a16="http://schemas.microsoft.com/office/drawing/2014/main" id="{9A91B0CF-1D04-8CCB-9251-8EB37E6191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877126">
              <a:off x="1463281" y="4175782"/>
              <a:ext cx="660572" cy="503133"/>
            </a:xfrm>
            <a:prstGeom prst="rect">
              <a:avLst/>
            </a:prstGeom>
          </p:spPr>
        </p:pic>
      </p:grpSp>
      <p:sp>
        <p:nvSpPr>
          <p:cNvPr id="38" name="Title 2">
            <a:extLst>
              <a:ext uri="{FF2B5EF4-FFF2-40B4-BE49-F238E27FC236}">
                <a16:creationId xmlns:a16="http://schemas.microsoft.com/office/drawing/2014/main" id="{3F302486-F167-350D-20AB-94593DDFA0FC}"/>
              </a:ext>
            </a:extLst>
          </p:cNvPr>
          <p:cNvSpPr txBox="1">
            <a:spLocks/>
          </p:cNvSpPr>
          <p:nvPr/>
        </p:nvSpPr>
        <p:spPr>
          <a:xfrm>
            <a:off x="501650" y="142176"/>
            <a:ext cx="11188700" cy="334099"/>
          </a:xfrm>
          <a:prstGeom prst="rect">
            <a:avLst/>
          </a:prstGeom>
        </p:spPr>
        <p:txBody>
          <a:bodyPr/>
          <a:lstStyle>
            <a:lvl1pPr algn="l" defTabSz="914400" rtl="0" eaLnBrk="1" latinLnBrk="0" hangingPunct="1">
              <a:lnSpc>
                <a:spcPct val="90000"/>
              </a:lnSpc>
              <a:spcBef>
                <a:spcPct val="0"/>
              </a:spcBef>
              <a:buNone/>
              <a:defRPr sz="3000" b="1"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50000"/>
              </a:lnSpc>
            </a:pPr>
            <a:endParaRPr lang="en-US" sz="2400"/>
          </a:p>
        </p:txBody>
      </p:sp>
    </p:spTree>
    <p:extLst>
      <p:ext uri="{BB962C8B-B14F-4D97-AF65-F5344CB8AC3E}">
        <p14:creationId xmlns:p14="http://schemas.microsoft.com/office/powerpoint/2010/main" val="3401105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Etapas del Camino hacia la Transformación Digital</a:t>
            </a:r>
            <a:br>
              <a:rPr lang="es-MX"/>
            </a:br>
            <a:r>
              <a:rPr lang="es-MX" err="1"/>
              <a:t>AgriTech</a:t>
            </a:r>
            <a:r>
              <a:rPr lang="es-MX"/>
              <a:t> y/o Agricultura Inteligente</a:t>
            </a:r>
            <a:endParaRPr lang="es-AR"/>
          </a:p>
        </p:txBody>
      </p:sp>
      <p:grpSp>
        <p:nvGrpSpPr>
          <p:cNvPr id="2" name="Group 1">
            <a:extLst>
              <a:ext uri="{FF2B5EF4-FFF2-40B4-BE49-F238E27FC236}">
                <a16:creationId xmlns:a16="http://schemas.microsoft.com/office/drawing/2014/main" id="{36CCAC56-2F46-6105-8E15-031284BD96B5}"/>
              </a:ext>
            </a:extLst>
          </p:cNvPr>
          <p:cNvGrpSpPr/>
          <p:nvPr/>
        </p:nvGrpSpPr>
        <p:grpSpPr>
          <a:xfrm>
            <a:off x="3294264" y="1180866"/>
            <a:ext cx="5385358" cy="5362865"/>
            <a:chOff x="3880562" y="1799129"/>
            <a:chExt cx="3990975" cy="3974306"/>
          </a:xfrm>
        </p:grpSpPr>
        <p:sp>
          <p:nvSpPr>
            <p:cNvPr id="4" name="Freeform 23">
              <a:extLst>
                <a:ext uri="{FF2B5EF4-FFF2-40B4-BE49-F238E27FC236}">
                  <a16:creationId xmlns:a16="http://schemas.microsoft.com/office/drawing/2014/main" id="{7E426AA4-8C5C-E8A0-2CC2-654987792D4F}"/>
                </a:ext>
              </a:extLst>
            </p:cNvPr>
            <p:cNvSpPr/>
            <p:nvPr/>
          </p:nvSpPr>
          <p:spPr>
            <a:xfrm>
              <a:off x="5976063" y="1799130"/>
              <a:ext cx="1254919" cy="1059656"/>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5" name="Freeform 24">
              <a:extLst>
                <a:ext uri="{FF2B5EF4-FFF2-40B4-BE49-F238E27FC236}">
                  <a16:creationId xmlns:a16="http://schemas.microsoft.com/office/drawing/2014/main" id="{37B055C4-393F-B365-112D-CA3CF6C8D45A}"/>
                </a:ext>
              </a:extLst>
            </p:cNvPr>
            <p:cNvSpPr/>
            <p:nvPr/>
          </p:nvSpPr>
          <p:spPr>
            <a:xfrm>
              <a:off x="6828500" y="2461116"/>
              <a:ext cx="1040657" cy="1228725"/>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6" name="Freeform 25">
              <a:extLst>
                <a:ext uri="{FF2B5EF4-FFF2-40B4-BE49-F238E27FC236}">
                  <a16:creationId xmlns:a16="http://schemas.microsoft.com/office/drawing/2014/main" id="{10FD10BE-2766-482B-B686-7D1A0D3E0119}"/>
                </a:ext>
              </a:extLst>
            </p:cNvPr>
            <p:cNvSpPr/>
            <p:nvPr/>
          </p:nvSpPr>
          <p:spPr>
            <a:xfrm>
              <a:off x="6823787" y="3880342"/>
              <a:ext cx="1047750" cy="1235869"/>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7" name="Freeform 26">
              <a:extLst>
                <a:ext uri="{FF2B5EF4-FFF2-40B4-BE49-F238E27FC236}">
                  <a16:creationId xmlns:a16="http://schemas.microsoft.com/office/drawing/2014/main" id="{0E8B2E93-9164-D644-FAFB-F8342A28CE49}"/>
                </a:ext>
              </a:extLst>
            </p:cNvPr>
            <p:cNvSpPr/>
            <p:nvPr/>
          </p:nvSpPr>
          <p:spPr>
            <a:xfrm>
              <a:off x="5980825" y="4716160"/>
              <a:ext cx="1243042" cy="1057275"/>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8" name="Freeform 27">
              <a:extLst>
                <a:ext uri="{FF2B5EF4-FFF2-40B4-BE49-F238E27FC236}">
                  <a16:creationId xmlns:a16="http://schemas.microsoft.com/office/drawing/2014/main" id="{9518CBAD-BA12-A735-E3A7-F68C7AAFB9EA}"/>
                </a:ext>
              </a:extLst>
            </p:cNvPr>
            <p:cNvSpPr/>
            <p:nvPr/>
          </p:nvSpPr>
          <p:spPr>
            <a:xfrm flipH="1">
              <a:off x="4521117" y="1799129"/>
              <a:ext cx="1254919" cy="1059656"/>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9" name="Freeform 28">
              <a:extLst>
                <a:ext uri="{FF2B5EF4-FFF2-40B4-BE49-F238E27FC236}">
                  <a16:creationId xmlns:a16="http://schemas.microsoft.com/office/drawing/2014/main" id="{E8D63706-5E25-93F9-37DA-46C559A24394}"/>
                </a:ext>
              </a:extLst>
            </p:cNvPr>
            <p:cNvSpPr/>
            <p:nvPr/>
          </p:nvSpPr>
          <p:spPr>
            <a:xfrm flipH="1">
              <a:off x="3882945" y="2461116"/>
              <a:ext cx="1040657" cy="1228725"/>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0" name="Freeform 49">
              <a:extLst>
                <a:ext uri="{FF2B5EF4-FFF2-40B4-BE49-F238E27FC236}">
                  <a16:creationId xmlns:a16="http://schemas.microsoft.com/office/drawing/2014/main" id="{B3B51807-5ECE-FF21-CCCE-4EE3BD45D6F3}"/>
                </a:ext>
              </a:extLst>
            </p:cNvPr>
            <p:cNvSpPr/>
            <p:nvPr/>
          </p:nvSpPr>
          <p:spPr>
            <a:xfrm flipH="1">
              <a:off x="3880562" y="3880342"/>
              <a:ext cx="1047750" cy="1235869"/>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1" name="Freeform 50">
              <a:extLst>
                <a:ext uri="{FF2B5EF4-FFF2-40B4-BE49-F238E27FC236}">
                  <a16:creationId xmlns:a16="http://schemas.microsoft.com/office/drawing/2014/main" id="{5B5E9531-955D-509D-B7B1-12C825EB003B}"/>
                </a:ext>
              </a:extLst>
            </p:cNvPr>
            <p:cNvSpPr/>
            <p:nvPr/>
          </p:nvSpPr>
          <p:spPr>
            <a:xfrm flipH="1">
              <a:off x="4528235" y="4716160"/>
              <a:ext cx="1243042" cy="1057275"/>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2" name="Isosceles Triangle 11">
              <a:extLst>
                <a:ext uri="{FF2B5EF4-FFF2-40B4-BE49-F238E27FC236}">
                  <a16:creationId xmlns:a16="http://schemas.microsoft.com/office/drawing/2014/main" id="{E9ADE035-7BCC-C696-5620-543BA23503C2}"/>
                </a:ext>
              </a:extLst>
            </p:cNvPr>
            <p:cNvSpPr/>
            <p:nvPr/>
          </p:nvSpPr>
          <p:spPr>
            <a:xfrm rot="12077977">
              <a:off x="6199899" y="2569161"/>
              <a:ext cx="250311" cy="352122"/>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B8EA7C08-A4AF-9EB5-78E9-8550824B33C9}"/>
                </a:ext>
              </a:extLst>
            </p:cNvPr>
            <p:cNvSpPr/>
            <p:nvPr/>
          </p:nvSpPr>
          <p:spPr>
            <a:xfrm rot="14801312">
              <a:off x="6799974" y="3169235"/>
              <a:ext cx="250311" cy="352122"/>
            </a:xfrm>
            <a:prstGeom prst="triangl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4" name="Isosceles Triangle 13">
              <a:extLst>
                <a:ext uri="{FF2B5EF4-FFF2-40B4-BE49-F238E27FC236}">
                  <a16:creationId xmlns:a16="http://schemas.microsoft.com/office/drawing/2014/main" id="{742D593F-C847-78B6-7F19-7D19291EAB65}"/>
                </a:ext>
              </a:extLst>
            </p:cNvPr>
            <p:cNvSpPr/>
            <p:nvPr/>
          </p:nvSpPr>
          <p:spPr>
            <a:xfrm rot="17659912">
              <a:off x="6807573" y="4031249"/>
              <a:ext cx="250311" cy="352122"/>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5" name="Isosceles Triangle 14">
              <a:extLst>
                <a:ext uri="{FF2B5EF4-FFF2-40B4-BE49-F238E27FC236}">
                  <a16:creationId xmlns:a16="http://schemas.microsoft.com/office/drawing/2014/main" id="{4115F6D1-9F2D-FD65-B519-765B14C649C1}"/>
                </a:ext>
              </a:extLst>
            </p:cNvPr>
            <p:cNvSpPr/>
            <p:nvPr/>
          </p:nvSpPr>
          <p:spPr>
            <a:xfrm rot="20258485">
              <a:off x="6184620" y="4655729"/>
              <a:ext cx="250311" cy="352122"/>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6" name="Isosceles Triangle 15">
              <a:extLst>
                <a:ext uri="{FF2B5EF4-FFF2-40B4-BE49-F238E27FC236}">
                  <a16:creationId xmlns:a16="http://schemas.microsoft.com/office/drawing/2014/main" id="{B308E13F-405F-BEF7-D8CD-929618AD84B0}"/>
                </a:ext>
              </a:extLst>
            </p:cNvPr>
            <p:cNvSpPr/>
            <p:nvPr/>
          </p:nvSpPr>
          <p:spPr>
            <a:xfrm rot="1358864">
              <a:off x="5308094" y="4655354"/>
              <a:ext cx="250311" cy="352122"/>
            </a:xfrm>
            <a:prstGeom prst="triangle">
              <a:avLst/>
            </a:pr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7" name="Isosceles Triangle 16">
              <a:extLst>
                <a:ext uri="{FF2B5EF4-FFF2-40B4-BE49-F238E27FC236}">
                  <a16:creationId xmlns:a16="http://schemas.microsoft.com/office/drawing/2014/main" id="{7C63D7FE-5C77-04FD-BFD6-ECE54D5EE29B}"/>
                </a:ext>
              </a:extLst>
            </p:cNvPr>
            <p:cNvSpPr/>
            <p:nvPr/>
          </p:nvSpPr>
          <p:spPr>
            <a:xfrm rot="3981004">
              <a:off x="4698545" y="4030048"/>
              <a:ext cx="250311" cy="352122"/>
            </a:xfrm>
            <a:prstGeom prst="triangl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8" name="Isosceles Triangle 17">
              <a:extLst>
                <a:ext uri="{FF2B5EF4-FFF2-40B4-BE49-F238E27FC236}">
                  <a16:creationId xmlns:a16="http://schemas.microsoft.com/office/drawing/2014/main" id="{4859EDBD-6505-A9AC-8284-E0477F9BED38}"/>
                </a:ext>
              </a:extLst>
            </p:cNvPr>
            <p:cNvSpPr/>
            <p:nvPr/>
          </p:nvSpPr>
          <p:spPr>
            <a:xfrm rot="6619441">
              <a:off x="4700607" y="3183233"/>
              <a:ext cx="250311" cy="352122"/>
            </a:xfrm>
            <a:prstGeom prst="triangl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9" name="Isosceles Triangle 18">
              <a:extLst>
                <a:ext uri="{FF2B5EF4-FFF2-40B4-BE49-F238E27FC236}">
                  <a16:creationId xmlns:a16="http://schemas.microsoft.com/office/drawing/2014/main" id="{79DB0812-EC24-5410-EF1F-B357DA1C6E05}"/>
                </a:ext>
              </a:extLst>
            </p:cNvPr>
            <p:cNvSpPr/>
            <p:nvPr/>
          </p:nvSpPr>
          <p:spPr>
            <a:xfrm rot="9321448">
              <a:off x="5302079" y="2567516"/>
              <a:ext cx="250311" cy="352122"/>
            </a:xfrm>
            <a:prstGeom prst="triangl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92BA95DF-9504-E404-AA21-726EC0FC0040}"/>
                </a:ext>
              </a:extLst>
            </p:cNvPr>
            <p:cNvSpPr/>
            <p:nvPr/>
          </p:nvSpPr>
          <p:spPr>
            <a:xfrm>
              <a:off x="5116321" y="3457963"/>
              <a:ext cx="1519457" cy="54740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chemeClr val="bg1"/>
                  </a:solidFill>
                  <a:effectLst/>
                  <a:uLnTx/>
                  <a:uFillTx/>
                  <a:latin typeface="Calibri"/>
                  <a:ea typeface="+mn-ea"/>
                  <a:cs typeface="Times New Roman" pitchFamily="18" charset="0"/>
                </a:rPr>
                <a:t>Transformación</a:t>
              </a:r>
              <a:r>
                <a:rPr kumimoji="0" lang="en-US" sz="1600" b="1" i="0" u="none" strike="noStrike" kern="1200" cap="none" spc="0" normalizeH="0" baseline="0" noProof="0">
                  <a:ln>
                    <a:noFill/>
                  </a:ln>
                  <a:solidFill>
                    <a:schemeClr val="bg1"/>
                  </a:solidFill>
                  <a:effectLst/>
                  <a:uLnTx/>
                  <a:uFillTx/>
                  <a:latin typeface="Calibri"/>
                  <a:ea typeface="+mn-ea"/>
                  <a:cs typeface="Times New Roman" pitchFamily="18" charset="0"/>
                </a:rPr>
                <a:t> Digital </a:t>
              </a:r>
              <a:r>
                <a:rPr kumimoji="0" lang="en-US" sz="1600" b="1" i="0" u="none" strike="noStrike" kern="1200" cap="none" spc="0" normalizeH="0" baseline="0" noProof="0" err="1">
                  <a:ln>
                    <a:noFill/>
                  </a:ln>
                  <a:solidFill>
                    <a:schemeClr val="bg1"/>
                  </a:solidFill>
                  <a:effectLst/>
                  <a:uLnTx/>
                  <a:uFillTx/>
                  <a:latin typeface="Calibri"/>
                  <a:ea typeface="+mn-ea"/>
                  <a:cs typeface="Times New Roman" pitchFamily="18" charset="0"/>
                </a:rPr>
                <a:t>Agro</a:t>
              </a:r>
              <a:endParaRPr kumimoji="0" lang="en-US" sz="1600" b="1" i="0" u="none" strike="noStrike" kern="1200" cap="none" spc="0" normalizeH="0" baseline="0" noProof="0">
                <a:ln>
                  <a:noFill/>
                </a:ln>
                <a:solidFill>
                  <a:schemeClr val="bg1"/>
                </a:solidFill>
                <a:effectLst/>
                <a:uLnTx/>
                <a:uFillTx/>
                <a:latin typeface="Calibri"/>
                <a:ea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bg1"/>
                </a:solidFill>
                <a:effectLst/>
                <a:uLnTx/>
                <a:uFillTx/>
                <a:latin typeface="Calibri"/>
                <a:ea typeface="+mn-ea"/>
                <a:cs typeface="Times New Roman" pitchFamily="18" charset="0"/>
              </a:endParaRPr>
            </a:p>
          </p:txBody>
        </p:sp>
        <p:sp>
          <p:nvSpPr>
            <p:cNvPr id="21" name="Rectangle 20">
              <a:extLst>
                <a:ext uri="{FF2B5EF4-FFF2-40B4-BE49-F238E27FC236}">
                  <a16:creationId xmlns:a16="http://schemas.microsoft.com/office/drawing/2014/main" id="{B85D193F-F14E-BCAC-3B59-E10675490106}"/>
                </a:ext>
              </a:extLst>
            </p:cNvPr>
            <p:cNvSpPr/>
            <p:nvPr/>
          </p:nvSpPr>
          <p:spPr>
            <a:xfrm>
              <a:off x="4754235" y="1920720"/>
              <a:ext cx="817961" cy="821112"/>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 Mantenerse siempre actualizado en las ultimas tendencias</a:t>
              </a:r>
            </a:p>
          </p:txBody>
        </p:sp>
        <p:sp>
          <p:nvSpPr>
            <p:cNvPr id="22" name="Rectangle 21">
              <a:extLst>
                <a:ext uri="{FF2B5EF4-FFF2-40B4-BE49-F238E27FC236}">
                  <a16:creationId xmlns:a16="http://schemas.microsoft.com/office/drawing/2014/main" id="{378A6494-5BEE-D3FC-E1DE-C9BD3CBF1E8C}"/>
                </a:ext>
              </a:extLst>
            </p:cNvPr>
            <p:cNvSpPr/>
            <p:nvPr/>
          </p:nvSpPr>
          <p:spPr>
            <a:xfrm>
              <a:off x="6052519" y="1985997"/>
              <a:ext cx="817961" cy="410556"/>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white"/>
                  </a:solidFill>
                  <a:effectLst/>
                  <a:uLnTx/>
                  <a:uFillTx/>
                  <a:latin typeface="Calibri"/>
                  <a:ea typeface="+mn-ea"/>
                  <a:cs typeface="+mn-cs"/>
                </a:rPr>
                <a:t>Establecer</a:t>
              </a:r>
              <a:r>
                <a:rPr kumimoji="0" lang="en-US" sz="1200" b="1" i="0" u="none" strike="noStrike" kern="1200" cap="none" spc="0" normalizeH="0" baseline="0" noProof="0">
                  <a:ln>
                    <a:noFill/>
                  </a:ln>
                  <a:solidFill>
                    <a:prstClr val="white"/>
                  </a:solidFill>
                  <a:effectLst/>
                  <a:uLnTx/>
                  <a:uFillTx/>
                  <a:latin typeface="Calibri"/>
                  <a:ea typeface="+mn-ea"/>
                  <a:cs typeface="+mn-cs"/>
                </a:rPr>
                <a:t> la </a:t>
              </a:r>
              <a:r>
                <a:rPr kumimoji="0" lang="en-US" sz="1200" b="1" i="0" u="none" strike="noStrike" kern="1200" cap="none" spc="0" normalizeH="0" baseline="0" noProof="0" err="1">
                  <a:ln>
                    <a:noFill/>
                  </a:ln>
                  <a:solidFill>
                    <a:prstClr val="white"/>
                  </a:solidFill>
                  <a:effectLst/>
                  <a:uLnTx/>
                  <a:uFillTx/>
                  <a:latin typeface="Calibri"/>
                  <a:ea typeface="+mn-ea"/>
                  <a:cs typeface="+mn-cs"/>
                </a:rPr>
                <a:t>estrategia</a:t>
              </a:r>
              <a:r>
                <a:rPr kumimoji="0" lang="en-US" sz="1200" b="1" i="0" u="none" strike="noStrike" kern="1200" cap="none" spc="0" normalizeH="0" baseline="0" noProof="0">
                  <a:ln>
                    <a:noFill/>
                  </a:ln>
                  <a:solidFill>
                    <a:prstClr val="white"/>
                  </a:solidFill>
                  <a:effectLst/>
                  <a:uLnTx/>
                  <a:uFillTx/>
                  <a:latin typeface="Calibri"/>
                  <a:ea typeface="+mn-ea"/>
                  <a:cs typeface="+mn-cs"/>
                </a:rPr>
                <a:t> digital</a:t>
              </a:r>
            </a:p>
          </p:txBody>
        </p:sp>
        <p:sp>
          <p:nvSpPr>
            <p:cNvPr id="23" name="Rectangle 22">
              <a:extLst>
                <a:ext uri="{FF2B5EF4-FFF2-40B4-BE49-F238E27FC236}">
                  <a16:creationId xmlns:a16="http://schemas.microsoft.com/office/drawing/2014/main" id="{0BE87460-FBA9-CDB7-D5EC-27B1E9D10276}"/>
                </a:ext>
              </a:extLst>
            </p:cNvPr>
            <p:cNvSpPr/>
            <p:nvPr/>
          </p:nvSpPr>
          <p:spPr>
            <a:xfrm>
              <a:off x="6939232" y="2658103"/>
              <a:ext cx="728412" cy="68426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white"/>
                  </a:solidFill>
                  <a:effectLst/>
                  <a:uLnTx/>
                  <a:uFillTx/>
                  <a:latin typeface="Calibri"/>
                  <a:ea typeface="+mn-ea"/>
                  <a:cs typeface="+mn-cs"/>
                </a:rPr>
                <a:t>Alinear</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organización</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cultura</a:t>
              </a:r>
              <a:r>
                <a:rPr kumimoji="0" lang="en-US" sz="1200" b="1" i="0" u="none" strike="noStrike" kern="1200" cap="none" spc="0" normalizeH="0" baseline="0" noProof="0">
                  <a:ln>
                    <a:noFill/>
                  </a:ln>
                  <a:solidFill>
                    <a:prstClr val="white"/>
                  </a:solidFill>
                  <a:effectLst/>
                  <a:uLnTx/>
                  <a:uFillTx/>
                  <a:latin typeface="Calibri"/>
                  <a:ea typeface="+mn-ea"/>
                  <a:cs typeface="+mn-cs"/>
                </a:rPr>
                <a:t> y </a:t>
              </a:r>
              <a:r>
                <a:rPr kumimoji="0" lang="en-US" sz="1200" b="1" i="0" u="none" strike="noStrike" kern="1200" cap="none" spc="0" normalizeH="0" baseline="0" noProof="0" err="1">
                  <a:ln>
                    <a:noFill/>
                  </a:ln>
                  <a:solidFill>
                    <a:prstClr val="white"/>
                  </a:solidFill>
                  <a:effectLst/>
                  <a:uLnTx/>
                  <a:uFillTx/>
                  <a:latin typeface="Calibri"/>
                  <a:ea typeface="+mn-ea"/>
                  <a:cs typeface="+mn-cs"/>
                </a:rPr>
                <a:t>procesos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A66E1F9-1D53-808D-7051-A52D4EE14944}"/>
                </a:ext>
              </a:extLst>
            </p:cNvPr>
            <p:cNvSpPr/>
            <p:nvPr/>
          </p:nvSpPr>
          <p:spPr>
            <a:xfrm>
              <a:off x="7020940" y="3912388"/>
              <a:ext cx="645812" cy="68426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 Elegir la plataforma tecnológica a implementar</a:t>
              </a:r>
              <a:endParaRPr kumimoji="0" lang="es-MX" sz="1000" b="1"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0E5E903B-2B41-9B6D-3A15-04B0249E5240}"/>
                </a:ext>
              </a:extLst>
            </p:cNvPr>
            <p:cNvSpPr/>
            <p:nvPr/>
          </p:nvSpPr>
          <p:spPr>
            <a:xfrm>
              <a:off x="5982563" y="4915957"/>
              <a:ext cx="817961" cy="68426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#4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white"/>
                  </a:solidFill>
                  <a:effectLst/>
                  <a:uLnTx/>
                  <a:uFillTx/>
                  <a:latin typeface="Calibri"/>
                  <a:ea typeface="+mn-ea"/>
                  <a:cs typeface="+mn-cs"/>
                </a:rPr>
                <a:t>Diseñar</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el</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modelo</a:t>
              </a:r>
              <a:r>
                <a:rPr kumimoji="0" lang="en-US" sz="1200" b="1" i="0" u="none" strike="noStrike" kern="1200" cap="none" spc="0" normalizeH="0" baseline="0" noProof="0">
                  <a:ln>
                    <a:noFill/>
                  </a:ln>
                  <a:solidFill>
                    <a:prstClr val="white"/>
                  </a:solidFill>
                  <a:effectLst/>
                  <a:uLnTx/>
                  <a:uFillTx/>
                  <a:latin typeface="Calibri"/>
                  <a:ea typeface="+mn-ea"/>
                  <a:cs typeface="+mn-cs"/>
                </a:rPr>
                <a:t> de </a:t>
              </a:r>
              <a:r>
                <a:rPr kumimoji="0" lang="en-US" sz="1200" b="1" i="0" u="none" strike="noStrike" kern="1200" cap="none" spc="0" normalizeH="0" baseline="0" noProof="0" err="1">
                  <a:ln>
                    <a:noFill/>
                  </a:ln>
                  <a:solidFill>
                    <a:prstClr val="white"/>
                  </a:solidFill>
                  <a:effectLst/>
                  <a:uLnTx/>
                  <a:uFillTx/>
                  <a:latin typeface="Calibri"/>
                  <a:ea typeface="+mn-ea"/>
                  <a:cs typeface="+mn-cs"/>
                </a:rPr>
                <a:t>implementacion</a:t>
              </a:r>
              <a:r>
                <a:rPr kumimoji="0" lang="en-US" sz="1200" b="1" i="0" u="none" strike="noStrike" kern="1200" cap="none" spc="0" normalizeH="0" baseline="0" noProof="0">
                  <a:ln>
                    <a:noFill/>
                  </a:ln>
                  <a:solidFill>
                    <a:prstClr val="white"/>
                  </a:solidFill>
                  <a:effectLst/>
                  <a:uLnTx/>
                  <a:uFillTx/>
                  <a:latin typeface="Calibri"/>
                  <a:ea typeface="+mn-ea"/>
                  <a:cs typeface="+mn-cs"/>
                </a:rPr>
                <a:t> de la </a:t>
              </a:r>
              <a:r>
                <a:rPr kumimoji="0" lang="en-US" sz="1200" b="1" i="0" u="none" strike="noStrike" kern="1200" cap="none" spc="0" normalizeH="0" baseline="0" noProof="0" err="1">
                  <a:ln>
                    <a:noFill/>
                  </a:ln>
                  <a:solidFill>
                    <a:prstClr val="white"/>
                  </a:solidFill>
                  <a:effectLst/>
                  <a:uLnTx/>
                  <a:uFillTx/>
                  <a:latin typeface="Calibri"/>
                  <a:ea typeface="+mn-ea"/>
                  <a:cs typeface="+mn-cs"/>
                </a:rPr>
                <a:t>tecnologia</a:t>
              </a:r>
              <a:endParaRPr kumimoji="0" lang="en-US" sz="1200" b="1"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13C0BF2B-73E8-5A52-76EF-EFA14ED90355}"/>
                </a:ext>
              </a:extLst>
            </p:cNvPr>
            <p:cNvSpPr/>
            <p:nvPr/>
          </p:nvSpPr>
          <p:spPr>
            <a:xfrm>
              <a:off x="4787552" y="4926194"/>
              <a:ext cx="938020" cy="627239"/>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a:ln>
                    <a:noFill/>
                  </a:ln>
                  <a:solidFill>
                    <a:prstClr val="white"/>
                  </a:solidFill>
                  <a:effectLst/>
                  <a:uLnTx/>
                  <a:uFillTx/>
                  <a:latin typeface="Calibri"/>
                  <a:ea typeface="+mn-ea"/>
                  <a:cs typeface="+mn-cs"/>
                </a:rPr>
                <a:t>#5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a:ln>
                    <a:noFill/>
                  </a:ln>
                  <a:solidFill>
                    <a:prstClr val="white"/>
                  </a:solidFill>
                  <a:effectLst/>
                  <a:uLnTx/>
                  <a:uFillTx/>
                  <a:latin typeface="Calibri"/>
                  <a:ea typeface="+mn-ea"/>
                  <a:cs typeface="+mn-cs"/>
                </a:rPr>
                <a:t>Evaluar y construir tecnología de soporte que ayude a la </a:t>
              </a:r>
              <a:r>
                <a:rPr kumimoji="0" lang="es-MX" sz="1100" b="1" i="0" u="none" strike="noStrike" kern="1200" cap="none" spc="0" normalizeH="0" baseline="0" noProof="0" err="1">
                  <a:ln>
                    <a:noFill/>
                  </a:ln>
                  <a:solidFill>
                    <a:prstClr val="white"/>
                  </a:solidFill>
                  <a:effectLst/>
                  <a:uLnTx/>
                  <a:uFillTx/>
                  <a:latin typeface="Calibri"/>
                  <a:ea typeface="+mn-ea"/>
                  <a:cs typeface="+mn-cs"/>
                </a:rPr>
                <a:t>implementacion</a:t>
              </a:r>
              <a:endParaRPr kumimoji="0" lang="es-MX" sz="1100" b="1"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124EFBD-CF25-75CC-739F-D269E0812E43}"/>
                </a:ext>
              </a:extLst>
            </p:cNvPr>
            <p:cNvSpPr/>
            <p:nvPr/>
          </p:nvSpPr>
          <p:spPr>
            <a:xfrm>
              <a:off x="3923623" y="3912388"/>
              <a:ext cx="741454" cy="68426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white"/>
                  </a:solidFill>
                  <a:effectLst/>
                  <a:uLnTx/>
                  <a:uFillTx/>
                  <a:latin typeface="Calibri"/>
                  <a:ea typeface="+mn-ea"/>
                  <a:cs typeface="+mn-cs"/>
                </a:rPr>
                <a:t>Involucrar</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tu</a:t>
              </a:r>
              <a:r>
                <a:rPr kumimoji="0" lang="en-US" sz="1200" b="1" i="0" u="none" strike="noStrike" kern="1200" cap="none" spc="0" normalizeH="0" baseline="0" noProof="0">
                  <a:ln>
                    <a:noFill/>
                  </a:ln>
                  <a:solidFill>
                    <a:prstClr val="white"/>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white"/>
                  </a:solidFill>
                  <a:effectLst/>
                  <a:uLnTx/>
                  <a:uFillTx/>
                  <a:latin typeface="Calibri"/>
                  <a:ea typeface="+mn-ea"/>
                  <a:cs typeface="+mn-cs"/>
                </a:rPr>
                <a:t>Ecosistema</a:t>
              </a:r>
              <a:r>
                <a:rPr kumimoji="0" lang="en-US" sz="1200" b="1" i="0" u="none" strike="noStrike" kern="1200" cap="none" spc="0" normalizeH="0" baseline="0" noProof="0">
                  <a:ln>
                    <a:noFill/>
                  </a:ln>
                  <a:solidFill>
                    <a:prstClr val="white"/>
                  </a:solidFill>
                  <a:effectLst/>
                  <a:uLnTx/>
                  <a:uFillTx/>
                  <a:latin typeface="Calibri"/>
                  <a:ea typeface="+mn-ea"/>
                  <a:cs typeface="+mn-cs"/>
                </a:rPr>
                <a:t> y </a:t>
              </a:r>
              <a:r>
                <a:rPr kumimoji="0" lang="en-US" sz="1200" b="1" i="0" u="none" strike="noStrike" kern="1200" cap="none" spc="0" normalizeH="0" baseline="0" noProof="0" err="1">
                  <a:ln>
                    <a:noFill/>
                  </a:ln>
                  <a:solidFill>
                    <a:prstClr val="white"/>
                  </a:solidFill>
                  <a:effectLst/>
                  <a:uLnTx/>
                  <a:uFillTx/>
                  <a:latin typeface="Calibri"/>
                  <a:ea typeface="+mn-ea"/>
                  <a:cs typeface="+mn-cs"/>
                </a:rPr>
                <a:t>tecnologias</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actuales</a:t>
              </a:r>
              <a:endParaRPr kumimoji="0" lang="en-US" sz="1200" b="1"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59FA562C-15C2-B87F-9031-F3885E57F7CF}"/>
                </a:ext>
              </a:extLst>
            </p:cNvPr>
            <p:cNvSpPr/>
            <p:nvPr/>
          </p:nvSpPr>
          <p:spPr>
            <a:xfrm>
              <a:off x="3983942" y="2638958"/>
              <a:ext cx="799136" cy="68426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Definir indicadores               de rendimiento (KPI)</a:t>
              </a:r>
              <a:endParaRPr kumimoji="0" lang="es-MX" sz="1000" b="1"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61576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Puntos de dolor: Clasificación y Agrupamiento</a:t>
            </a:r>
            <a:endParaRPr lang="es-AR" b="1">
              <a:solidFill>
                <a:schemeClr val="bg1"/>
              </a:solidFill>
            </a:endParaRPr>
          </a:p>
        </p:txBody>
      </p:sp>
    </p:spTree>
    <p:extLst>
      <p:ext uri="{BB962C8B-B14F-4D97-AF65-F5344CB8AC3E}">
        <p14:creationId xmlns:p14="http://schemas.microsoft.com/office/powerpoint/2010/main" val="736172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Puntos de dolor</a:t>
            </a:r>
            <a:endParaRPr lang="es-AR"/>
          </a:p>
        </p:txBody>
      </p:sp>
      <p:grpSp>
        <p:nvGrpSpPr>
          <p:cNvPr id="4" name="Group 759">
            <a:extLst>
              <a:ext uri="{FF2B5EF4-FFF2-40B4-BE49-F238E27FC236}">
                <a16:creationId xmlns:a16="http://schemas.microsoft.com/office/drawing/2014/main" id="{6D0380CF-9174-38FD-DE6C-2C2FAC4C8D2E}"/>
              </a:ext>
            </a:extLst>
          </p:cNvPr>
          <p:cNvGrpSpPr>
            <a:grpSpLocks noChangeAspect="1"/>
          </p:cNvGrpSpPr>
          <p:nvPr/>
        </p:nvGrpSpPr>
        <p:grpSpPr bwMode="auto">
          <a:xfrm>
            <a:off x="887924" y="1044748"/>
            <a:ext cx="794330" cy="792000"/>
            <a:chOff x="7344" y="3076"/>
            <a:chExt cx="341" cy="340"/>
          </a:xfrm>
          <a:solidFill>
            <a:schemeClr val="bg1"/>
          </a:solidFill>
        </p:grpSpPr>
        <p:sp>
          <p:nvSpPr>
            <p:cNvPr id="5" name="Freeform 760">
              <a:extLst>
                <a:ext uri="{FF2B5EF4-FFF2-40B4-BE49-F238E27FC236}">
                  <a16:creationId xmlns:a16="http://schemas.microsoft.com/office/drawing/2014/main" id="{30D2761C-47CA-6491-33BF-11D4781C7BFE}"/>
                </a:ext>
              </a:extLst>
            </p:cNvPr>
            <p:cNvSpPr>
              <a:spLocks noEditPoints="1"/>
            </p:cNvSpPr>
            <p:nvPr/>
          </p:nvSpPr>
          <p:spPr bwMode="auto">
            <a:xfrm>
              <a:off x="7344" y="3076"/>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761">
              <a:extLst>
                <a:ext uri="{FF2B5EF4-FFF2-40B4-BE49-F238E27FC236}">
                  <a16:creationId xmlns:a16="http://schemas.microsoft.com/office/drawing/2014/main" id="{76863599-9647-4EAB-1C26-1AE2044F1BCE}"/>
                </a:ext>
              </a:extLst>
            </p:cNvPr>
            <p:cNvSpPr>
              <a:spLocks noEditPoints="1"/>
            </p:cNvSpPr>
            <p:nvPr/>
          </p:nvSpPr>
          <p:spPr bwMode="auto">
            <a:xfrm>
              <a:off x="7414" y="3124"/>
              <a:ext cx="224" cy="228"/>
            </a:xfrm>
            <a:custGeom>
              <a:avLst/>
              <a:gdLst>
                <a:gd name="T0" fmla="*/ 293 w 336"/>
                <a:gd name="T1" fmla="*/ 175 h 344"/>
                <a:gd name="T2" fmla="*/ 231 w 336"/>
                <a:gd name="T3" fmla="*/ 151 h 344"/>
                <a:gd name="T4" fmla="*/ 256 w 336"/>
                <a:gd name="T5" fmla="*/ 117 h 344"/>
                <a:gd name="T6" fmla="*/ 235 w 336"/>
                <a:gd name="T7" fmla="*/ 87 h 344"/>
                <a:gd name="T8" fmla="*/ 186 w 336"/>
                <a:gd name="T9" fmla="*/ 106 h 344"/>
                <a:gd name="T10" fmla="*/ 162 w 336"/>
                <a:gd name="T11" fmla="*/ 44 h 344"/>
                <a:gd name="T12" fmla="*/ 107 w 336"/>
                <a:gd name="T13" fmla="*/ 4 h 344"/>
                <a:gd name="T14" fmla="*/ 43 w 336"/>
                <a:gd name="T15" fmla="*/ 72 h 344"/>
                <a:gd name="T16" fmla="*/ 86 w 336"/>
                <a:gd name="T17" fmla="*/ 119 h 344"/>
                <a:gd name="T18" fmla="*/ 149 w 336"/>
                <a:gd name="T19" fmla="*/ 143 h 344"/>
                <a:gd name="T20" fmla="*/ 123 w 336"/>
                <a:gd name="T21" fmla="*/ 177 h 344"/>
                <a:gd name="T22" fmla="*/ 145 w 336"/>
                <a:gd name="T23" fmla="*/ 208 h 344"/>
                <a:gd name="T24" fmla="*/ 175 w 336"/>
                <a:gd name="T25" fmla="*/ 208 h 344"/>
                <a:gd name="T26" fmla="*/ 216 w 336"/>
                <a:gd name="T27" fmla="*/ 247 h 344"/>
                <a:gd name="T28" fmla="*/ 258 w 336"/>
                <a:gd name="T29" fmla="*/ 291 h 344"/>
                <a:gd name="T30" fmla="*/ 273 w 336"/>
                <a:gd name="T31" fmla="*/ 291 h 344"/>
                <a:gd name="T32" fmla="*/ 336 w 336"/>
                <a:gd name="T33" fmla="*/ 223 h 344"/>
                <a:gd name="T34" fmla="*/ 100 w 336"/>
                <a:gd name="T35" fmla="*/ 102 h 344"/>
                <a:gd name="T36" fmla="*/ 114 w 336"/>
                <a:gd name="T37" fmla="*/ 27 h 344"/>
                <a:gd name="T38" fmla="*/ 169 w 336"/>
                <a:gd name="T39" fmla="*/ 122 h 344"/>
                <a:gd name="T40" fmla="*/ 100 w 336"/>
                <a:gd name="T41" fmla="*/ 102 h 344"/>
                <a:gd name="T42" fmla="*/ 145 w 336"/>
                <a:gd name="T43" fmla="*/ 177 h 344"/>
                <a:gd name="T44" fmla="*/ 235 w 336"/>
                <a:gd name="T45" fmla="*/ 117 h 344"/>
                <a:gd name="T46" fmla="*/ 265 w 336"/>
                <a:gd name="T47" fmla="*/ 268 h 344"/>
                <a:gd name="T48" fmla="*/ 210 w 336"/>
                <a:gd name="T49" fmla="*/ 172 h 344"/>
                <a:gd name="T50" fmla="*/ 280 w 336"/>
                <a:gd name="T51" fmla="*/ 192 h 344"/>
                <a:gd name="T52" fmla="*/ 265 w 336"/>
                <a:gd name="T53" fmla="*/ 268 h 344"/>
                <a:gd name="T54" fmla="*/ 152 w 336"/>
                <a:gd name="T55" fmla="*/ 344 h 344"/>
                <a:gd name="T56" fmla="*/ 46 w 336"/>
                <a:gd name="T57" fmla="*/ 300 h 344"/>
                <a:gd name="T58" fmla="*/ 12 w 336"/>
                <a:gd name="T59" fmla="*/ 175 h 344"/>
                <a:gd name="T60" fmla="*/ 21 w 336"/>
                <a:gd name="T61" fmla="*/ 185 h 344"/>
                <a:gd name="T62" fmla="*/ 152 w 336"/>
                <a:gd name="T63" fmla="*/ 322 h 344"/>
                <a:gd name="T64" fmla="*/ 163 w 336"/>
                <a:gd name="T65" fmla="*/ 333 h 344"/>
                <a:gd name="T66" fmla="*/ 76 w 336"/>
                <a:gd name="T67" fmla="*/ 185 h 344"/>
                <a:gd name="T68" fmla="*/ 104 w 336"/>
                <a:gd name="T69" fmla="*/ 240 h 344"/>
                <a:gd name="T70" fmla="*/ 151 w 336"/>
                <a:gd name="T71" fmla="*/ 258 h 344"/>
                <a:gd name="T72" fmla="*/ 160 w 336"/>
                <a:gd name="T73" fmla="*/ 269 h 344"/>
                <a:gd name="T74" fmla="*/ 149 w 336"/>
                <a:gd name="T75" fmla="*/ 280 h 344"/>
                <a:gd name="T76" fmla="*/ 64 w 336"/>
                <a:gd name="T77" fmla="*/ 19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6" h="344">
                  <a:moveTo>
                    <a:pt x="333" y="215"/>
                  </a:moveTo>
                  <a:cubicBezTo>
                    <a:pt x="293" y="175"/>
                    <a:pt x="293" y="175"/>
                    <a:pt x="293" y="175"/>
                  </a:cubicBezTo>
                  <a:cubicBezTo>
                    <a:pt x="292" y="174"/>
                    <a:pt x="291" y="174"/>
                    <a:pt x="290" y="173"/>
                  </a:cubicBezTo>
                  <a:cubicBezTo>
                    <a:pt x="231" y="151"/>
                    <a:pt x="231" y="151"/>
                    <a:pt x="231" y="151"/>
                  </a:cubicBezTo>
                  <a:cubicBezTo>
                    <a:pt x="250" y="132"/>
                    <a:pt x="250" y="132"/>
                    <a:pt x="250" y="132"/>
                  </a:cubicBezTo>
                  <a:cubicBezTo>
                    <a:pt x="254" y="128"/>
                    <a:pt x="256" y="123"/>
                    <a:pt x="256" y="117"/>
                  </a:cubicBezTo>
                  <a:cubicBezTo>
                    <a:pt x="256" y="111"/>
                    <a:pt x="254" y="106"/>
                    <a:pt x="250" y="102"/>
                  </a:cubicBezTo>
                  <a:cubicBezTo>
                    <a:pt x="235" y="87"/>
                    <a:pt x="235" y="87"/>
                    <a:pt x="235" y="87"/>
                  </a:cubicBezTo>
                  <a:cubicBezTo>
                    <a:pt x="227" y="79"/>
                    <a:pt x="213" y="79"/>
                    <a:pt x="205" y="87"/>
                  </a:cubicBezTo>
                  <a:cubicBezTo>
                    <a:pt x="186" y="106"/>
                    <a:pt x="186" y="106"/>
                    <a:pt x="186" y="106"/>
                  </a:cubicBezTo>
                  <a:cubicBezTo>
                    <a:pt x="164" y="47"/>
                    <a:pt x="164" y="47"/>
                    <a:pt x="164" y="47"/>
                  </a:cubicBezTo>
                  <a:cubicBezTo>
                    <a:pt x="163" y="46"/>
                    <a:pt x="163" y="45"/>
                    <a:pt x="162" y="44"/>
                  </a:cubicBezTo>
                  <a:cubicBezTo>
                    <a:pt x="122" y="4"/>
                    <a:pt x="122" y="4"/>
                    <a:pt x="122" y="4"/>
                  </a:cubicBezTo>
                  <a:cubicBezTo>
                    <a:pt x="118" y="0"/>
                    <a:pt x="111" y="0"/>
                    <a:pt x="107" y="4"/>
                  </a:cubicBezTo>
                  <a:cubicBezTo>
                    <a:pt x="46" y="64"/>
                    <a:pt x="46" y="64"/>
                    <a:pt x="46" y="64"/>
                  </a:cubicBezTo>
                  <a:cubicBezTo>
                    <a:pt x="44" y="66"/>
                    <a:pt x="43" y="69"/>
                    <a:pt x="43" y="72"/>
                  </a:cubicBezTo>
                  <a:cubicBezTo>
                    <a:pt x="43" y="75"/>
                    <a:pt x="44" y="77"/>
                    <a:pt x="46" y="79"/>
                  </a:cubicBezTo>
                  <a:cubicBezTo>
                    <a:pt x="86" y="119"/>
                    <a:pt x="86" y="119"/>
                    <a:pt x="86" y="119"/>
                  </a:cubicBezTo>
                  <a:cubicBezTo>
                    <a:pt x="87" y="120"/>
                    <a:pt x="89" y="121"/>
                    <a:pt x="90" y="121"/>
                  </a:cubicBezTo>
                  <a:cubicBezTo>
                    <a:pt x="149" y="143"/>
                    <a:pt x="149" y="143"/>
                    <a:pt x="149" y="143"/>
                  </a:cubicBezTo>
                  <a:cubicBezTo>
                    <a:pt x="129" y="162"/>
                    <a:pt x="129" y="162"/>
                    <a:pt x="129" y="162"/>
                  </a:cubicBezTo>
                  <a:cubicBezTo>
                    <a:pt x="125" y="166"/>
                    <a:pt x="123" y="172"/>
                    <a:pt x="123" y="177"/>
                  </a:cubicBezTo>
                  <a:cubicBezTo>
                    <a:pt x="123" y="183"/>
                    <a:pt x="125" y="188"/>
                    <a:pt x="129" y="192"/>
                  </a:cubicBezTo>
                  <a:cubicBezTo>
                    <a:pt x="145" y="208"/>
                    <a:pt x="145" y="208"/>
                    <a:pt x="145" y="208"/>
                  </a:cubicBezTo>
                  <a:cubicBezTo>
                    <a:pt x="149" y="212"/>
                    <a:pt x="154" y="214"/>
                    <a:pt x="160" y="214"/>
                  </a:cubicBezTo>
                  <a:cubicBezTo>
                    <a:pt x="165" y="214"/>
                    <a:pt x="171" y="212"/>
                    <a:pt x="175" y="208"/>
                  </a:cubicBezTo>
                  <a:cubicBezTo>
                    <a:pt x="194" y="189"/>
                    <a:pt x="194" y="189"/>
                    <a:pt x="194" y="189"/>
                  </a:cubicBezTo>
                  <a:cubicBezTo>
                    <a:pt x="216" y="247"/>
                    <a:pt x="216" y="247"/>
                    <a:pt x="216" y="247"/>
                  </a:cubicBezTo>
                  <a:cubicBezTo>
                    <a:pt x="216" y="248"/>
                    <a:pt x="217" y="250"/>
                    <a:pt x="218" y="251"/>
                  </a:cubicBezTo>
                  <a:cubicBezTo>
                    <a:pt x="258" y="291"/>
                    <a:pt x="258" y="291"/>
                    <a:pt x="258" y="291"/>
                  </a:cubicBezTo>
                  <a:cubicBezTo>
                    <a:pt x="260" y="293"/>
                    <a:pt x="262" y="294"/>
                    <a:pt x="265" y="294"/>
                  </a:cubicBezTo>
                  <a:cubicBezTo>
                    <a:pt x="268" y="294"/>
                    <a:pt x="271" y="293"/>
                    <a:pt x="273" y="291"/>
                  </a:cubicBezTo>
                  <a:cubicBezTo>
                    <a:pt x="333" y="230"/>
                    <a:pt x="333" y="230"/>
                    <a:pt x="333" y="230"/>
                  </a:cubicBezTo>
                  <a:cubicBezTo>
                    <a:pt x="335" y="228"/>
                    <a:pt x="336" y="225"/>
                    <a:pt x="336" y="223"/>
                  </a:cubicBezTo>
                  <a:cubicBezTo>
                    <a:pt x="336" y="220"/>
                    <a:pt x="335" y="217"/>
                    <a:pt x="333" y="215"/>
                  </a:cubicBezTo>
                  <a:close/>
                  <a:moveTo>
                    <a:pt x="100" y="102"/>
                  </a:moveTo>
                  <a:cubicBezTo>
                    <a:pt x="69" y="72"/>
                    <a:pt x="69" y="72"/>
                    <a:pt x="69" y="72"/>
                  </a:cubicBezTo>
                  <a:cubicBezTo>
                    <a:pt x="114" y="27"/>
                    <a:pt x="114" y="27"/>
                    <a:pt x="114" y="27"/>
                  </a:cubicBezTo>
                  <a:cubicBezTo>
                    <a:pt x="145" y="57"/>
                    <a:pt x="145" y="57"/>
                    <a:pt x="145" y="57"/>
                  </a:cubicBezTo>
                  <a:cubicBezTo>
                    <a:pt x="169" y="122"/>
                    <a:pt x="169" y="122"/>
                    <a:pt x="169" y="122"/>
                  </a:cubicBezTo>
                  <a:cubicBezTo>
                    <a:pt x="165" y="127"/>
                    <a:pt x="165" y="127"/>
                    <a:pt x="165" y="127"/>
                  </a:cubicBezTo>
                  <a:lnTo>
                    <a:pt x="100" y="102"/>
                  </a:lnTo>
                  <a:close/>
                  <a:moveTo>
                    <a:pt x="160" y="192"/>
                  </a:moveTo>
                  <a:cubicBezTo>
                    <a:pt x="145" y="177"/>
                    <a:pt x="145" y="177"/>
                    <a:pt x="145" y="177"/>
                  </a:cubicBezTo>
                  <a:cubicBezTo>
                    <a:pt x="220" y="102"/>
                    <a:pt x="220" y="102"/>
                    <a:pt x="220" y="102"/>
                  </a:cubicBezTo>
                  <a:cubicBezTo>
                    <a:pt x="235" y="117"/>
                    <a:pt x="235" y="117"/>
                    <a:pt x="235" y="117"/>
                  </a:cubicBezTo>
                  <a:lnTo>
                    <a:pt x="160" y="192"/>
                  </a:lnTo>
                  <a:close/>
                  <a:moveTo>
                    <a:pt x="265" y="268"/>
                  </a:moveTo>
                  <a:cubicBezTo>
                    <a:pt x="235" y="237"/>
                    <a:pt x="235" y="237"/>
                    <a:pt x="235" y="237"/>
                  </a:cubicBezTo>
                  <a:cubicBezTo>
                    <a:pt x="210" y="172"/>
                    <a:pt x="210" y="172"/>
                    <a:pt x="210" y="172"/>
                  </a:cubicBezTo>
                  <a:cubicBezTo>
                    <a:pt x="215" y="168"/>
                    <a:pt x="215" y="168"/>
                    <a:pt x="215" y="168"/>
                  </a:cubicBezTo>
                  <a:cubicBezTo>
                    <a:pt x="280" y="192"/>
                    <a:pt x="280" y="192"/>
                    <a:pt x="280" y="192"/>
                  </a:cubicBezTo>
                  <a:cubicBezTo>
                    <a:pt x="310" y="223"/>
                    <a:pt x="310" y="223"/>
                    <a:pt x="310" y="223"/>
                  </a:cubicBezTo>
                  <a:lnTo>
                    <a:pt x="265" y="268"/>
                  </a:lnTo>
                  <a:close/>
                  <a:moveTo>
                    <a:pt x="163" y="333"/>
                  </a:moveTo>
                  <a:cubicBezTo>
                    <a:pt x="163" y="339"/>
                    <a:pt x="158" y="344"/>
                    <a:pt x="152" y="344"/>
                  </a:cubicBezTo>
                  <a:cubicBezTo>
                    <a:pt x="152" y="344"/>
                    <a:pt x="152" y="344"/>
                    <a:pt x="152" y="344"/>
                  </a:cubicBezTo>
                  <a:cubicBezTo>
                    <a:pt x="108" y="344"/>
                    <a:pt x="74" y="328"/>
                    <a:pt x="46" y="300"/>
                  </a:cubicBezTo>
                  <a:cubicBezTo>
                    <a:pt x="17" y="271"/>
                    <a:pt x="0" y="226"/>
                    <a:pt x="0" y="186"/>
                  </a:cubicBezTo>
                  <a:cubicBezTo>
                    <a:pt x="0" y="180"/>
                    <a:pt x="1" y="175"/>
                    <a:pt x="12" y="175"/>
                  </a:cubicBezTo>
                  <a:cubicBezTo>
                    <a:pt x="12" y="175"/>
                    <a:pt x="12" y="175"/>
                    <a:pt x="12" y="175"/>
                  </a:cubicBezTo>
                  <a:cubicBezTo>
                    <a:pt x="12" y="175"/>
                    <a:pt x="21" y="179"/>
                    <a:pt x="21" y="185"/>
                  </a:cubicBezTo>
                  <a:cubicBezTo>
                    <a:pt x="21" y="220"/>
                    <a:pt x="36" y="259"/>
                    <a:pt x="62" y="285"/>
                  </a:cubicBezTo>
                  <a:cubicBezTo>
                    <a:pt x="86" y="309"/>
                    <a:pt x="114" y="322"/>
                    <a:pt x="152" y="322"/>
                  </a:cubicBezTo>
                  <a:cubicBezTo>
                    <a:pt x="152" y="322"/>
                    <a:pt x="152" y="322"/>
                    <a:pt x="152" y="322"/>
                  </a:cubicBezTo>
                  <a:cubicBezTo>
                    <a:pt x="158" y="322"/>
                    <a:pt x="163" y="327"/>
                    <a:pt x="163" y="333"/>
                  </a:cubicBezTo>
                  <a:close/>
                  <a:moveTo>
                    <a:pt x="76" y="185"/>
                  </a:moveTo>
                  <a:cubicBezTo>
                    <a:pt x="76" y="185"/>
                    <a:pt x="76" y="185"/>
                    <a:pt x="76" y="185"/>
                  </a:cubicBezTo>
                  <a:cubicBezTo>
                    <a:pt x="76" y="185"/>
                    <a:pt x="85" y="190"/>
                    <a:pt x="85" y="196"/>
                  </a:cubicBezTo>
                  <a:cubicBezTo>
                    <a:pt x="85" y="211"/>
                    <a:pt x="92" y="228"/>
                    <a:pt x="104" y="240"/>
                  </a:cubicBezTo>
                  <a:cubicBezTo>
                    <a:pt x="116" y="252"/>
                    <a:pt x="133" y="258"/>
                    <a:pt x="149" y="258"/>
                  </a:cubicBezTo>
                  <a:cubicBezTo>
                    <a:pt x="149" y="258"/>
                    <a:pt x="151" y="258"/>
                    <a:pt x="151" y="258"/>
                  </a:cubicBezTo>
                  <a:cubicBezTo>
                    <a:pt x="151" y="259"/>
                    <a:pt x="151" y="259"/>
                    <a:pt x="151" y="259"/>
                  </a:cubicBezTo>
                  <a:cubicBezTo>
                    <a:pt x="151" y="259"/>
                    <a:pt x="160" y="264"/>
                    <a:pt x="160" y="269"/>
                  </a:cubicBezTo>
                  <a:cubicBezTo>
                    <a:pt x="160" y="275"/>
                    <a:pt x="155" y="280"/>
                    <a:pt x="149" y="280"/>
                  </a:cubicBezTo>
                  <a:cubicBezTo>
                    <a:pt x="149" y="280"/>
                    <a:pt x="149" y="280"/>
                    <a:pt x="149" y="280"/>
                  </a:cubicBezTo>
                  <a:cubicBezTo>
                    <a:pt x="127" y="280"/>
                    <a:pt x="105" y="271"/>
                    <a:pt x="89" y="255"/>
                  </a:cubicBezTo>
                  <a:cubicBezTo>
                    <a:pt x="73" y="239"/>
                    <a:pt x="64" y="216"/>
                    <a:pt x="64" y="195"/>
                  </a:cubicBezTo>
                  <a:cubicBezTo>
                    <a:pt x="64" y="189"/>
                    <a:pt x="65" y="185"/>
                    <a:pt x="76" y="1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853">
            <a:extLst>
              <a:ext uri="{FF2B5EF4-FFF2-40B4-BE49-F238E27FC236}">
                <a16:creationId xmlns:a16="http://schemas.microsoft.com/office/drawing/2014/main" id="{9FB69C18-AE22-5D8E-528A-BD3E22F6E0C6}"/>
              </a:ext>
            </a:extLst>
          </p:cNvPr>
          <p:cNvGrpSpPr>
            <a:grpSpLocks noChangeAspect="1"/>
          </p:cNvGrpSpPr>
          <p:nvPr/>
        </p:nvGrpSpPr>
        <p:grpSpPr bwMode="auto">
          <a:xfrm>
            <a:off x="2877558" y="1053420"/>
            <a:ext cx="792000" cy="792000"/>
            <a:chOff x="7360" y="3435"/>
            <a:chExt cx="340" cy="340"/>
          </a:xfrm>
          <a:solidFill>
            <a:schemeClr val="bg1"/>
          </a:solidFill>
        </p:grpSpPr>
        <p:sp>
          <p:nvSpPr>
            <p:cNvPr id="12" name="Freeform 854">
              <a:extLst>
                <a:ext uri="{FF2B5EF4-FFF2-40B4-BE49-F238E27FC236}">
                  <a16:creationId xmlns:a16="http://schemas.microsoft.com/office/drawing/2014/main" id="{DCB2D2FD-231C-309B-DB6A-82600B8140D4}"/>
                </a:ext>
              </a:extLst>
            </p:cNvPr>
            <p:cNvSpPr>
              <a:spLocks noEditPoints="1"/>
            </p:cNvSpPr>
            <p:nvPr/>
          </p:nvSpPr>
          <p:spPr bwMode="auto">
            <a:xfrm>
              <a:off x="7423" y="3512"/>
              <a:ext cx="213" cy="19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855">
              <a:extLst>
                <a:ext uri="{FF2B5EF4-FFF2-40B4-BE49-F238E27FC236}">
                  <a16:creationId xmlns:a16="http://schemas.microsoft.com/office/drawing/2014/main" id="{F9D5F05F-CF6B-8BE2-26E8-93455FD2B7B9}"/>
                </a:ext>
              </a:extLst>
            </p:cNvPr>
            <p:cNvSpPr>
              <a:spLocks noEditPoints="1"/>
            </p:cNvSpPr>
            <p:nvPr/>
          </p:nvSpPr>
          <p:spPr bwMode="auto">
            <a:xfrm>
              <a:off x="7360" y="343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4" name="Group 872">
            <a:extLst>
              <a:ext uri="{FF2B5EF4-FFF2-40B4-BE49-F238E27FC236}">
                <a16:creationId xmlns:a16="http://schemas.microsoft.com/office/drawing/2014/main" id="{C8A0FDE9-0828-C92A-7BC0-9AB4A77CBE34}"/>
              </a:ext>
            </a:extLst>
          </p:cNvPr>
          <p:cNvGrpSpPr>
            <a:grpSpLocks noChangeAspect="1"/>
          </p:cNvGrpSpPr>
          <p:nvPr/>
        </p:nvGrpSpPr>
        <p:grpSpPr bwMode="auto">
          <a:xfrm>
            <a:off x="4792744" y="1056346"/>
            <a:ext cx="794330" cy="792000"/>
            <a:chOff x="2723" y="3051"/>
            <a:chExt cx="341" cy="340"/>
          </a:xfrm>
          <a:solidFill>
            <a:schemeClr val="bg1"/>
          </a:solidFill>
        </p:grpSpPr>
        <p:sp>
          <p:nvSpPr>
            <p:cNvPr id="15" name="Freeform 873">
              <a:extLst>
                <a:ext uri="{FF2B5EF4-FFF2-40B4-BE49-F238E27FC236}">
                  <a16:creationId xmlns:a16="http://schemas.microsoft.com/office/drawing/2014/main" id="{C5CE48F0-3885-90A4-5CED-5226AC0B63F4}"/>
                </a:ext>
              </a:extLst>
            </p:cNvPr>
            <p:cNvSpPr>
              <a:spLocks noEditPoints="1"/>
            </p:cNvSpPr>
            <p:nvPr/>
          </p:nvSpPr>
          <p:spPr bwMode="auto">
            <a:xfrm>
              <a:off x="2723" y="3051"/>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874">
              <a:extLst>
                <a:ext uri="{FF2B5EF4-FFF2-40B4-BE49-F238E27FC236}">
                  <a16:creationId xmlns:a16="http://schemas.microsoft.com/office/drawing/2014/main" id="{ACBB42E0-7B0C-BA71-5E82-B6AD505F6724}"/>
                </a:ext>
              </a:extLst>
            </p:cNvPr>
            <p:cNvSpPr>
              <a:spLocks noEditPoints="1"/>
            </p:cNvSpPr>
            <p:nvPr/>
          </p:nvSpPr>
          <p:spPr bwMode="auto">
            <a:xfrm>
              <a:off x="2786" y="3143"/>
              <a:ext cx="215" cy="170"/>
            </a:xfrm>
            <a:custGeom>
              <a:avLst/>
              <a:gdLst>
                <a:gd name="T0" fmla="*/ 318 w 322"/>
                <a:gd name="T1" fmla="*/ 83 h 256"/>
                <a:gd name="T2" fmla="*/ 310 w 322"/>
                <a:gd name="T3" fmla="*/ 86 h 256"/>
                <a:gd name="T4" fmla="*/ 302 w 322"/>
                <a:gd name="T5" fmla="*/ 83 h 256"/>
                <a:gd name="T6" fmla="*/ 161 w 322"/>
                <a:gd name="T7" fmla="*/ 22 h 256"/>
                <a:gd name="T8" fmla="*/ 19 w 322"/>
                <a:gd name="T9" fmla="*/ 83 h 256"/>
                <a:gd name="T10" fmla="*/ 4 w 322"/>
                <a:gd name="T11" fmla="*/ 83 h 256"/>
                <a:gd name="T12" fmla="*/ 4 w 322"/>
                <a:gd name="T13" fmla="*/ 67 h 256"/>
                <a:gd name="T14" fmla="*/ 161 w 322"/>
                <a:gd name="T15" fmla="*/ 0 h 256"/>
                <a:gd name="T16" fmla="*/ 318 w 322"/>
                <a:gd name="T17" fmla="*/ 67 h 256"/>
                <a:gd name="T18" fmla="*/ 318 w 322"/>
                <a:gd name="T19" fmla="*/ 83 h 256"/>
                <a:gd name="T20" fmla="*/ 161 w 322"/>
                <a:gd name="T21" fmla="*/ 75 h 256"/>
                <a:gd name="T22" fmla="*/ 57 w 322"/>
                <a:gd name="T23" fmla="*/ 121 h 256"/>
                <a:gd name="T24" fmla="*/ 57 w 322"/>
                <a:gd name="T25" fmla="*/ 136 h 256"/>
                <a:gd name="T26" fmla="*/ 65 w 322"/>
                <a:gd name="T27" fmla="*/ 139 h 256"/>
                <a:gd name="T28" fmla="*/ 72 w 322"/>
                <a:gd name="T29" fmla="*/ 136 h 256"/>
                <a:gd name="T30" fmla="*/ 161 w 322"/>
                <a:gd name="T31" fmla="*/ 96 h 256"/>
                <a:gd name="T32" fmla="*/ 260 w 322"/>
                <a:gd name="T33" fmla="*/ 136 h 256"/>
                <a:gd name="T34" fmla="*/ 275 w 322"/>
                <a:gd name="T35" fmla="*/ 136 h 256"/>
                <a:gd name="T36" fmla="*/ 275 w 322"/>
                <a:gd name="T37" fmla="*/ 121 h 256"/>
                <a:gd name="T38" fmla="*/ 161 w 322"/>
                <a:gd name="T39" fmla="*/ 75 h 256"/>
                <a:gd name="T40" fmla="*/ 161 w 322"/>
                <a:gd name="T41" fmla="*/ 150 h 256"/>
                <a:gd name="T42" fmla="*/ 100 w 322"/>
                <a:gd name="T43" fmla="*/ 174 h 256"/>
                <a:gd name="T44" fmla="*/ 100 w 322"/>
                <a:gd name="T45" fmla="*/ 189 h 256"/>
                <a:gd name="T46" fmla="*/ 107 w 322"/>
                <a:gd name="T47" fmla="*/ 192 h 256"/>
                <a:gd name="T48" fmla="*/ 115 w 322"/>
                <a:gd name="T49" fmla="*/ 189 h 256"/>
                <a:gd name="T50" fmla="*/ 161 w 322"/>
                <a:gd name="T51" fmla="*/ 171 h 256"/>
                <a:gd name="T52" fmla="*/ 206 w 322"/>
                <a:gd name="T53" fmla="*/ 189 h 256"/>
                <a:gd name="T54" fmla="*/ 222 w 322"/>
                <a:gd name="T55" fmla="*/ 189 h 256"/>
                <a:gd name="T56" fmla="*/ 222 w 322"/>
                <a:gd name="T57" fmla="*/ 174 h 256"/>
                <a:gd name="T58" fmla="*/ 161 w 322"/>
                <a:gd name="T59" fmla="*/ 150 h 256"/>
                <a:gd name="T60" fmla="*/ 161 w 322"/>
                <a:gd name="T61" fmla="*/ 214 h 256"/>
                <a:gd name="T62" fmla="*/ 139 w 322"/>
                <a:gd name="T63" fmla="*/ 235 h 256"/>
                <a:gd name="T64" fmla="*/ 161 w 322"/>
                <a:gd name="T65" fmla="*/ 256 h 256"/>
                <a:gd name="T66" fmla="*/ 182 w 322"/>
                <a:gd name="T67" fmla="*/ 235 h 256"/>
                <a:gd name="T68" fmla="*/ 161 w 322"/>
                <a:gd name="T69" fmla="*/ 21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2" h="256">
                  <a:moveTo>
                    <a:pt x="318" y="83"/>
                  </a:moveTo>
                  <a:cubicBezTo>
                    <a:pt x="315" y="85"/>
                    <a:pt x="313" y="86"/>
                    <a:pt x="310" y="86"/>
                  </a:cubicBezTo>
                  <a:cubicBezTo>
                    <a:pt x="307" y="86"/>
                    <a:pt x="305" y="85"/>
                    <a:pt x="302" y="83"/>
                  </a:cubicBezTo>
                  <a:cubicBezTo>
                    <a:pt x="263" y="43"/>
                    <a:pt x="214" y="22"/>
                    <a:pt x="161" y="22"/>
                  </a:cubicBezTo>
                  <a:cubicBezTo>
                    <a:pt x="108" y="22"/>
                    <a:pt x="59" y="43"/>
                    <a:pt x="19" y="83"/>
                  </a:cubicBezTo>
                  <a:cubicBezTo>
                    <a:pt x="15" y="87"/>
                    <a:pt x="8" y="87"/>
                    <a:pt x="4" y="83"/>
                  </a:cubicBezTo>
                  <a:cubicBezTo>
                    <a:pt x="0" y="78"/>
                    <a:pt x="0" y="72"/>
                    <a:pt x="4" y="67"/>
                  </a:cubicBezTo>
                  <a:cubicBezTo>
                    <a:pt x="48" y="24"/>
                    <a:pt x="102" y="0"/>
                    <a:pt x="161" y="0"/>
                  </a:cubicBezTo>
                  <a:cubicBezTo>
                    <a:pt x="219" y="0"/>
                    <a:pt x="274" y="24"/>
                    <a:pt x="318" y="67"/>
                  </a:cubicBezTo>
                  <a:cubicBezTo>
                    <a:pt x="322" y="72"/>
                    <a:pt x="322" y="78"/>
                    <a:pt x="318" y="83"/>
                  </a:cubicBezTo>
                  <a:close/>
                  <a:moveTo>
                    <a:pt x="161" y="75"/>
                  </a:moveTo>
                  <a:cubicBezTo>
                    <a:pt x="121" y="75"/>
                    <a:pt x="88" y="90"/>
                    <a:pt x="57" y="121"/>
                  </a:cubicBezTo>
                  <a:cubicBezTo>
                    <a:pt x="53" y="125"/>
                    <a:pt x="53" y="132"/>
                    <a:pt x="57" y="136"/>
                  </a:cubicBezTo>
                  <a:cubicBezTo>
                    <a:pt x="59" y="138"/>
                    <a:pt x="62" y="139"/>
                    <a:pt x="65" y="139"/>
                  </a:cubicBezTo>
                  <a:cubicBezTo>
                    <a:pt x="67" y="139"/>
                    <a:pt x="70" y="138"/>
                    <a:pt x="72" y="136"/>
                  </a:cubicBezTo>
                  <a:cubicBezTo>
                    <a:pt x="99" y="109"/>
                    <a:pt x="127" y="96"/>
                    <a:pt x="161" y="96"/>
                  </a:cubicBezTo>
                  <a:cubicBezTo>
                    <a:pt x="197" y="96"/>
                    <a:pt x="235" y="111"/>
                    <a:pt x="260" y="136"/>
                  </a:cubicBezTo>
                  <a:cubicBezTo>
                    <a:pt x="264" y="140"/>
                    <a:pt x="271" y="140"/>
                    <a:pt x="275" y="136"/>
                  </a:cubicBezTo>
                  <a:cubicBezTo>
                    <a:pt x="279" y="132"/>
                    <a:pt x="279" y="125"/>
                    <a:pt x="275" y="121"/>
                  </a:cubicBezTo>
                  <a:cubicBezTo>
                    <a:pt x="247" y="93"/>
                    <a:pt x="203" y="75"/>
                    <a:pt x="161" y="75"/>
                  </a:cubicBezTo>
                  <a:close/>
                  <a:moveTo>
                    <a:pt x="161" y="150"/>
                  </a:moveTo>
                  <a:cubicBezTo>
                    <a:pt x="138" y="150"/>
                    <a:pt x="115" y="159"/>
                    <a:pt x="100" y="174"/>
                  </a:cubicBezTo>
                  <a:cubicBezTo>
                    <a:pt x="96" y="178"/>
                    <a:pt x="96" y="185"/>
                    <a:pt x="100" y="189"/>
                  </a:cubicBezTo>
                  <a:cubicBezTo>
                    <a:pt x="102" y="191"/>
                    <a:pt x="105" y="192"/>
                    <a:pt x="107" y="192"/>
                  </a:cubicBezTo>
                  <a:cubicBezTo>
                    <a:pt x="110" y="192"/>
                    <a:pt x="113" y="191"/>
                    <a:pt x="115" y="189"/>
                  </a:cubicBezTo>
                  <a:cubicBezTo>
                    <a:pt x="126" y="178"/>
                    <a:pt x="144" y="171"/>
                    <a:pt x="161" y="171"/>
                  </a:cubicBezTo>
                  <a:cubicBezTo>
                    <a:pt x="178" y="171"/>
                    <a:pt x="195" y="178"/>
                    <a:pt x="206" y="189"/>
                  </a:cubicBezTo>
                  <a:cubicBezTo>
                    <a:pt x="211" y="193"/>
                    <a:pt x="217" y="193"/>
                    <a:pt x="222" y="189"/>
                  </a:cubicBezTo>
                  <a:cubicBezTo>
                    <a:pt x="226" y="185"/>
                    <a:pt x="226" y="178"/>
                    <a:pt x="222" y="174"/>
                  </a:cubicBezTo>
                  <a:cubicBezTo>
                    <a:pt x="206" y="159"/>
                    <a:pt x="183" y="150"/>
                    <a:pt x="161" y="150"/>
                  </a:cubicBezTo>
                  <a:close/>
                  <a:moveTo>
                    <a:pt x="161" y="214"/>
                  </a:moveTo>
                  <a:cubicBezTo>
                    <a:pt x="149" y="214"/>
                    <a:pt x="139" y="223"/>
                    <a:pt x="139" y="235"/>
                  </a:cubicBezTo>
                  <a:cubicBezTo>
                    <a:pt x="139" y="247"/>
                    <a:pt x="149" y="256"/>
                    <a:pt x="161" y="256"/>
                  </a:cubicBezTo>
                  <a:cubicBezTo>
                    <a:pt x="172" y="256"/>
                    <a:pt x="182" y="247"/>
                    <a:pt x="182" y="235"/>
                  </a:cubicBezTo>
                  <a:cubicBezTo>
                    <a:pt x="182" y="223"/>
                    <a:pt x="172" y="214"/>
                    <a:pt x="161" y="2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932">
            <a:extLst>
              <a:ext uri="{FF2B5EF4-FFF2-40B4-BE49-F238E27FC236}">
                <a16:creationId xmlns:a16="http://schemas.microsoft.com/office/drawing/2014/main" id="{D1BF8FA7-A363-7DEC-19B4-3B42CDFA91D6}"/>
              </a:ext>
            </a:extLst>
          </p:cNvPr>
          <p:cNvGrpSpPr>
            <a:grpSpLocks noChangeAspect="1"/>
          </p:cNvGrpSpPr>
          <p:nvPr/>
        </p:nvGrpSpPr>
        <p:grpSpPr bwMode="auto">
          <a:xfrm>
            <a:off x="10587813" y="1053420"/>
            <a:ext cx="792000" cy="792000"/>
            <a:chOff x="5795" y="3560"/>
            <a:chExt cx="340" cy="340"/>
          </a:xfrm>
          <a:solidFill>
            <a:schemeClr val="bg1"/>
          </a:solidFill>
        </p:grpSpPr>
        <p:sp>
          <p:nvSpPr>
            <p:cNvPr id="18" name="Freeform 933">
              <a:extLst>
                <a:ext uri="{FF2B5EF4-FFF2-40B4-BE49-F238E27FC236}">
                  <a16:creationId xmlns:a16="http://schemas.microsoft.com/office/drawing/2014/main" id="{7BC51134-193D-2EC5-4CFD-D3ABC2E2966C}"/>
                </a:ext>
              </a:extLst>
            </p:cNvPr>
            <p:cNvSpPr>
              <a:spLocks noEditPoints="1"/>
            </p:cNvSpPr>
            <p:nvPr/>
          </p:nvSpPr>
          <p:spPr bwMode="auto">
            <a:xfrm>
              <a:off x="5859" y="3652"/>
              <a:ext cx="212" cy="148"/>
            </a:xfrm>
            <a:custGeom>
              <a:avLst/>
              <a:gdLst>
                <a:gd name="T0" fmla="*/ 313 w 320"/>
                <a:gd name="T1" fmla="*/ 54 h 224"/>
                <a:gd name="T2" fmla="*/ 163 w 320"/>
                <a:gd name="T3" fmla="*/ 1 h 224"/>
                <a:gd name="T4" fmla="*/ 156 w 320"/>
                <a:gd name="T5" fmla="*/ 1 h 224"/>
                <a:gd name="T6" fmla="*/ 7 w 320"/>
                <a:gd name="T7" fmla="*/ 54 h 224"/>
                <a:gd name="T8" fmla="*/ 0 w 320"/>
                <a:gd name="T9" fmla="*/ 64 h 224"/>
                <a:gd name="T10" fmla="*/ 6 w 320"/>
                <a:gd name="T11" fmla="*/ 74 h 224"/>
                <a:gd name="T12" fmla="*/ 63 w 320"/>
                <a:gd name="T13" fmla="*/ 98 h 224"/>
                <a:gd name="T14" fmla="*/ 53 w 320"/>
                <a:gd name="T15" fmla="*/ 170 h 224"/>
                <a:gd name="T16" fmla="*/ 54 w 320"/>
                <a:gd name="T17" fmla="*/ 176 h 224"/>
                <a:gd name="T18" fmla="*/ 160 w 320"/>
                <a:gd name="T19" fmla="*/ 224 h 224"/>
                <a:gd name="T20" fmla="*/ 264 w 320"/>
                <a:gd name="T21" fmla="*/ 178 h 224"/>
                <a:gd name="T22" fmla="*/ 266 w 320"/>
                <a:gd name="T23" fmla="*/ 170 h 224"/>
                <a:gd name="T24" fmla="*/ 257 w 320"/>
                <a:gd name="T25" fmla="*/ 98 h 224"/>
                <a:gd name="T26" fmla="*/ 288 w 320"/>
                <a:gd name="T27" fmla="*/ 85 h 224"/>
                <a:gd name="T28" fmla="*/ 288 w 320"/>
                <a:gd name="T29" fmla="*/ 214 h 224"/>
                <a:gd name="T30" fmla="*/ 298 w 320"/>
                <a:gd name="T31" fmla="*/ 224 h 224"/>
                <a:gd name="T32" fmla="*/ 309 w 320"/>
                <a:gd name="T33" fmla="*/ 214 h 224"/>
                <a:gd name="T34" fmla="*/ 309 w 320"/>
                <a:gd name="T35" fmla="*/ 76 h 224"/>
                <a:gd name="T36" fmla="*/ 313 w 320"/>
                <a:gd name="T37" fmla="*/ 74 h 224"/>
                <a:gd name="T38" fmla="*/ 320 w 320"/>
                <a:gd name="T39" fmla="*/ 64 h 224"/>
                <a:gd name="T40" fmla="*/ 313 w 320"/>
                <a:gd name="T41" fmla="*/ 54 h 224"/>
                <a:gd name="T42" fmla="*/ 244 w 320"/>
                <a:gd name="T43" fmla="*/ 167 h 224"/>
                <a:gd name="T44" fmla="*/ 160 w 320"/>
                <a:gd name="T45" fmla="*/ 203 h 224"/>
                <a:gd name="T46" fmla="*/ 75 w 320"/>
                <a:gd name="T47" fmla="*/ 168 h 224"/>
                <a:gd name="T48" fmla="*/ 83 w 320"/>
                <a:gd name="T49" fmla="*/ 107 h 224"/>
                <a:gd name="T50" fmla="*/ 155 w 320"/>
                <a:gd name="T51" fmla="*/ 138 h 224"/>
                <a:gd name="T52" fmla="*/ 160 w 320"/>
                <a:gd name="T53" fmla="*/ 139 h 224"/>
                <a:gd name="T54" fmla="*/ 164 w 320"/>
                <a:gd name="T55" fmla="*/ 138 h 224"/>
                <a:gd name="T56" fmla="*/ 236 w 320"/>
                <a:gd name="T57" fmla="*/ 107 h 224"/>
                <a:gd name="T58" fmla="*/ 244 w 320"/>
                <a:gd name="T59" fmla="*/ 167 h 224"/>
                <a:gd name="T60" fmla="*/ 160 w 320"/>
                <a:gd name="T61" fmla="*/ 117 h 224"/>
                <a:gd name="T62" fmla="*/ 40 w 320"/>
                <a:gd name="T63" fmla="*/ 65 h 224"/>
                <a:gd name="T64" fmla="*/ 160 w 320"/>
                <a:gd name="T65" fmla="*/ 22 h 224"/>
                <a:gd name="T66" fmla="*/ 280 w 320"/>
                <a:gd name="T67" fmla="*/ 65 h 224"/>
                <a:gd name="T68" fmla="*/ 160 w 320"/>
                <a:gd name="T69"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24">
                  <a:moveTo>
                    <a:pt x="313" y="54"/>
                  </a:moveTo>
                  <a:cubicBezTo>
                    <a:pt x="163" y="1"/>
                    <a:pt x="163" y="1"/>
                    <a:pt x="163" y="1"/>
                  </a:cubicBezTo>
                  <a:cubicBezTo>
                    <a:pt x="161" y="0"/>
                    <a:pt x="158" y="0"/>
                    <a:pt x="156" y="1"/>
                  </a:cubicBezTo>
                  <a:cubicBezTo>
                    <a:pt x="7" y="54"/>
                    <a:pt x="7" y="54"/>
                    <a:pt x="7" y="54"/>
                  </a:cubicBezTo>
                  <a:cubicBezTo>
                    <a:pt x="3" y="56"/>
                    <a:pt x="0" y="60"/>
                    <a:pt x="0" y="64"/>
                  </a:cubicBezTo>
                  <a:cubicBezTo>
                    <a:pt x="0" y="68"/>
                    <a:pt x="2" y="72"/>
                    <a:pt x="6" y="74"/>
                  </a:cubicBezTo>
                  <a:cubicBezTo>
                    <a:pt x="63" y="98"/>
                    <a:pt x="63" y="98"/>
                    <a:pt x="63" y="98"/>
                  </a:cubicBezTo>
                  <a:cubicBezTo>
                    <a:pt x="53" y="170"/>
                    <a:pt x="53" y="170"/>
                    <a:pt x="53" y="170"/>
                  </a:cubicBezTo>
                  <a:cubicBezTo>
                    <a:pt x="53" y="172"/>
                    <a:pt x="53" y="174"/>
                    <a:pt x="54" y="176"/>
                  </a:cubicBezTo>
                  <a:cubicBezTo>
                    <a:pt x="56" y="178"/>
                    <a:pt x="83" y="224"/>
                    <a:pt x="160" y="224"/>
                  </a:cubicBezTo>
                  <a:cubicBezTo>
                    <a:pt x="223" y="224"/>
                    <a:pt x="262" y="180"/>
                    <a:pt x="264" y="178"/>
                  </a:cubicBezTo>
                  <a:cubicBezTo>
                    <a:pt x="266" y="176"/>
                    <a:pt x="267" y="173"/>
                    <a:pt x="266" y="170"/>
                  </a:cubicBezTo>
                  <a:cubicBezTo>
                    <a:pt x="257" y="98"/>
                    <a:pt x="257" y="98"/>
                    <a:pt x="257" y="98"/>
                  </a:cubicBezTo>
                  <a:cubicBezTo>
                    <a:pt x="288" y="85"/>
                    <a:pt x="288" y="85"/>
                    <a:pt x="288" y="85"/>
                  </a:cubicBezTo>
                  <a:cubicBezTo>
                    <a:pt x="288" y="214"/>
                    <a:pt x="288" y="214"/>
                    <a:pt x="288" y="214"/>
                  </a:cubicBezTo>
                  <a:cubicBezTo>
                    <a:pt x="288" y="220"/>
                    <a:pt x="292" y="224"/>
                    <a:pt x="298" y="224"/>
                  </a:cubicBezTo>
                  <a:cubicBezTo>
                    <a:pt x="304" y="224"/>
                    <a:pt x="309" y="220"/>
                    <a:pt x="309" y="214"/>
                  </a:cubicBezTo>
                  <a:cubicBezTo>
                    <a:pt x="309" y="76"/>
                    <a:pt x="309" y="76"/>
                    <a:pt x="309" y="76"/>
                  </a:cubicBezTo>
                  <a:cubicBezTo>
                    <a:pt x="313" y="74"/>
                    <a:pt x="313" y="74"/>
                    <a:pt x="313" y="74"/>
                  </a:cubicBezTo>
                  <a:cubicBezTo>
                    <a:pt x="317" y="72"/>
                    <a:pt x="320" y="68"/>
                    <a:pt x="320" y="64"/>
                  </a:cubicBezTo>
                  <a:cubicBezTo>
                    <a:pt x="320" y="60"/>
                    <a:pt x="317" y="56"/>
                    <a:pt x="313" y="54"/>
                  </a:cubicBezTo>
                  <a:close/>
                  <a:moveTo>
                    <a:pt x="244" y="167"/>
                  </a:moveTo>
                  <a:cubicBezTo>
                    <a:pt x="235" y="177"/>
                    <a:pt x="203" y="203"/>
                    <a:pt x="160" y="203"/>
                  </a:cubicBezTo>
                  <a:cubicBezTo>
                    <a:pt x="105" y="203"/>
                    <a:pt x="81" y="177"/>
                    <a:pt x="75" y="168"/>
                  </a:cubicBezTo>
                  <a:cubicBezTo>
                    <a:pt x="83" y="107"/>
                    <a:pt x="83" y="107"/>
                    <a:pt x="83" y="107"/>
                  </a:cubicBezTo>
                  <a:cubicBezTo>
                    <a:pt x="155" y="138"/>
                    <a:pt x="155" y="138"/>
                    <a:pt x="155" y="138"/>
                  </a:cubicBezTo>
                  <a:cubicBezTo>
                    <a:pt x="157" y="139"/>
                    <a:pt x="158" y="139"/>
                    <a:pt x="160" y="139"/>
                  </a:cubicBezTo>
                  <a:cubicBezTo>
                    <a:pt x="161" y="139"/>
                    <a:pt x="163" y="139"/>
                    <a:pt x="164" y="138"/>
                  </a:cubicBezTo>
                  <a:cubicBezTo>
                    <a:pt x="236" y="107"/>
                    <a:pt x="236" y="107"/>
                    <a:pt x="236" y="107"/>
                  </a:cubicBezTo>
                  <a:lnTo>
                    <a:pt x="244" y="167"/>
                  </a:lnTo>
                  <a:close/>
                  <a:moveTo>
                    <a:pt x="160" y="117"/>
                  </a:moveTo>
                  <a:cubicBezTo>
                    <a:pt x="40" y="65"/>
                    <a:pt x="40" y="65"/>
                    <a:pt x="40" y="65"/>
                  </a:cubicBezTo>
                  <a:cubicBezTo>
                    <a:pt x="160" y="22"/>
                    <a:pt x="160" y="22"/>
                    <a:pt x="160" y="22"/>
                  </a:cubicBezTo>
                  <a:cubicBezTo>
                    <a:pt x="280" y="65"/>
                    <a:pt x="280" y="65"/>
                    <a:pt x="280" y="65"/>
                  </a:cubicBezTo>
                  <a:lnTo>
                    <a:pt x="160" y="1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934">
              <a:extLst>
                <a:ext uri="{FF2B5EF4-FFF2-40B4-BE49-F238E27FC236}">
                  <a16:creationId xmlns:a16="http://schemas.microsoft.com/office/drawing/2014/main" id="{61A298BA-C0F2-F493-0169-B1D68506931D}"/>
                </a:ext>
              </a:extLst>
            </p:cNvPr>
            <p:cNvSpPr>
              <a:spLocks noEditPoints="1"/>
            </p:cNvSpPr>
            <p:nvPr/>
          </p:nvSpPr>
          <p:spPr bwMode="auto">
            <a:xfrm>
              <a:off x="5795" y="35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 name="Group 977">
            <a:extLst>
              <a:ext uri="{FF2B5EF4-FFF2-40B4-BE49-F238E27FC236}">
                <a16:creationId xmlns:a16="http://schemas.microsoft.com/office/drawing/2014/main" id="{A564CBBC-C073-2A06-FE13-B4A79FD41A9C}"/>
              </a:ext>
            </a:extLst>
          </p:cNvPr>
          <p:cNvGrpSpPr>
            <a:grpSpLocks noChangeAspect="1"/>
          </p:cNvGrpSpPr>
          <p:nvPr/>
        </p:nvGrpSpPr>
        <p:grpSpPr bwMode="auto">
          <a:xfrm>
            <a:off x="6706044" y="1068561"/>
            <a:ext cx="791999" cy="792000"/>
            <a:chOff x="1925" y="3985"/>
            <a:chExt cx="340" cy="340"/>
          </a:xfrm>
          <a:solidFill>
            <a:schemeClr val="bg1"/>
          </a:solidFill>
        </p:grpSpPr>
        <p:sp>
          <p:nvSpPr>
            <p:cNvPr id="25" name="Freeform 978">
              <a:extLst>
                <a:ext uri="{FF2B5EF4-FFF2-40B4-BE49-F238E27FC236}">
                  <a16:creationId xmlns:a16="http://schemas.microsoft.com/office/drawing/2014/main" id="{2DB4D21A-178F-36B0-B903-50C12E1AABFB}"/>
                </a:ext>
              </a:extLst>
            </p:cNvPr>
            <p:cNvSpPr>
              <a:spLocks noEditPoints="1"/>
            </p:cNvSpPr>
            <p:nvPr/>
          </p:nvSpPr>
          <p:spPr bwMode="auto">
            <a:xfrm>
              <a:off x="2017" y="4049"/>
              <a:ext cx="156" cy="212"/>
            </a:xfrm>
            <a:custGeom>
              <a:avLst/>
              <a:gdLst>
                <a:gd name="T0" fmla="*/ 118 w 235"/>
                <a:gd name="T1" fmla="*/ 0 h 320"/>
                <a:gd name="T2" fmla="*/ 118 w 235"/>
                <a:gd name="T3" fmla="*/ 0 h 320"/>
                <a:gd name="T4" fmla="*/ 117 w 235"/>
                <a:gd name="T5" fmla="*/ 0 h 320"/>
                <a:gd name="T6" fmla="*/ 0 w 235"/>
                <a:gd name="T7" fmla="*/ 117 h 320"/>
                <a:gd name="T8" fmla="*/ 17 w 235"/>
                <a:gd name="T9" fmla="*/ 176 h 320"/>
                <a:gd name="T10" fmla="*/ 109 w 235"/>
                <a:gd name="T11" fmla="*/ 315 h 320"/>
                <a:gd name="T12" fmla="*/ 117 w 235"/>
                <a:gd name="T13" fmla="*/ 320 h 320"/>
                <a:gd name="T14" fmla="*/ 118 w 235"/>
                <a:gd name="T15" fmla="*/ 320 h 320"/>
                <a:gd name="T16" fmla="*/ 118 w 235"/>
                <a:gd name="T17" fmla="*/ 320 h 320"/>
                <a:gd name="T18" fmla="*/ 127 w 235"/>
                <a:gd name="T19" fmla="*/ 315 h 320"/>
                <a:gd name="T20" fmla="*/ 219 w 235"/>
                <a:gd name="T21" fmla="*/ 176 h 320"/>
                <a:gd name="T22" fmla="*/ 235 w 235"/>
                <a:gd name="T23" fmla="*/ 117 h 320"/>
                <a:gd name="T24" fmla="*/ 118 w 235"/>
                <a:gd name="T25" fmla="*/ 0 h 320"/>
                <a:gd name="T26" fmla="*/ 201 w 235"/>
                <a:gd name="T27" fmla="*/ 164 h 320"/>
                <a:gd name="T28" fmla="*/ 118 w 235"/>
                <a:gd name="T29" fmla="*/ 290 h 320"/>
                <a:gd name="T30" fmla="*/ 35 w 235"/>
                <a:gd name="T31" fmla="*/ 165 h 320"/>
                <a:gd name="T32" fmla="*/ 22 w 235"/>
                <a:gd name="T33" fmla="*/ 117 h 320"/>
                <a:gd name="T34" fmla="*/ 117 w 235"/>
                <a:gd name="T35" fmla="*/ 21 h 320"/>
                <a:gd name="T36" fmla="*/ 118 w 235"/>
                <a:gd name="T37" fmla="*/ 21 h 320"/>
                <a:gd name="T38" fmla="*/ 118 w 235"/>
                <a:gd name="T39" fmla="*/ 21 h 320"/>
                <a:gd name="T40" fmla="*/ 213 w 235"/>
                <a:gd name="T41" fmla="*/ 117 h 320"/>
                <a:gd name="T42" fmla="*/ 201 w 235"/>
                <a:gd name="T43"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2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979">
              <a:extLst>
                <a:ext uri="{FF2B5EF4-FFF2-40B4-BE49-F238E27FC236}">
                  <a16:creationId xmlns:a16="http://schemas.microsoft.com/office/drawing/2014/main" id="{6CDC3498-E14B-6F23-CABC-DD98B3CAA25E}"/>
                </a:ext>
              </a:extLst>
            </p:cNvPr>
            <p:cNvSpPr>
              <a:spLocks noEditPoints="1"/>
            </p:cNvSpPr>
            <p:nvPr/>
          </p:nvSpPr>
          <p:spPr bwMode="auto">
            <a:xfrm>
              <a:off x="2059" y="4091"/>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980">
              <a:extLst>
                <a:ext uri="{FF2B5EF4-FFF2-40B4-BE49-F238E27FC236}">
                  <a16:creationId xmlns:a16="http://schemas.microsoft.com/office/drawing/2014/main" id="{6B1BA3CD-3E30-4F12-844D-F4A29E3FE3B9}"/>
                </a:ext>
              </a:extLst>
            </p:cNvPr>
            <p:cNvSpPr>
              <a:spLocks noEditPoints="1"/>
            </p:cNvSpPr>
            <p:nvPr/>
          </p:nvSpPr>
          <p:spPr bwMode="auto">
            <a:xfrm>
              <a:off x="1925" y="398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834">
            <a:extLst>
              <a:ext uri="{FF2B5EF4-FFF2-40B4-BE49-F238E27FC236}">
                <a16:creationId xmlns:a16="http://schemas.microsoft.com/office/drawing/2014/main" id="{329E5EC9-41B4-9C29-BF64-75F878085A1D}"/>
              </a:ext>
            </a:extLst>
          </p:cNvPr>
          <p:cNvGrpSpPr>
            <a:grpSpLocks noChangeAspect="1"/>
          </p:cNvGrpSpPr>
          <p:nvPr/>
        </p:nvGrpSpPr>
        <p:grpSpPr bwMode="auto">
          <a:xfrm>
            <a:off x="8588095" y="1045913"/>
            <a:ext cx="792000" cy="792000"/>
            <a:chOff x="5977" y="3324"/>
            <a:chExt cx="340" cy="340"/>
          </a:xfrm>
          <a:solidFill>
            <a:schemeClr val="bg1"/>
          </a:solidFill>
        </p:grpSpPr>
        <p:sp>
          <p:nvSpPr>
            <p:cNvPr id="29" name="Freeform 835">
              <a:extLst>
                <a:ext uri="{FF2B5EF4-FFF2-40B4-BE49-F238E27FC236}">
                  <a16:creationId xmlns:a16="http://schemas.microsoft.com/office/drawing/2014/main" id="{A1789CD7-40BB-9795-3C8A-E5B7D6E5A634}"/>
                </a:ext>
              </a:extLst>
            </p:cNvPr>
            <p:cNvSpPr>
              <a:spLocks noEditPoints="1"/>
            </p:cNvSpPr>
            <p:nvPr/>
          </p:nvSpPr>
          <p:spPr bwMode="auto">
            <a:xfrm>
              <a:off x="6041" y="3388"/>
              <a:ext cx="212" cy="212"/>
            </a:xfrm>
            <a:custGeom>
              <a:avLst/>
              <a:gdLst>
                <a:gd name="T0" fmla="*/ 320 w 320"/>
                <a:gd name="T1" fmla="*/ 160 h 320"/>
                <a:gd name="T2" fmla="*/ 277 w 320"/>
                <a:gd name="T3" fmla="*/ 149 h 320"/>
                <a:gd name="T4" fmla="*/ 309 w 320"/>
                <a:gd name="T5" fmla="*/ 128 h 320"/>
                <a:gd name="T6" fmla="*/ 309 w 320"/>
                <a:gd name="T7" fmla="*/ 106 h 320"/>
                <a:gd name="T8" fmla="*/ 277 w 320"/>
                <a:gd name="T9" fmla="*/ 53 h 320"/>
                <a:gd name="T10" fmla="*/ 213 w 320"/>
                <a:gd name="T11" fmla="*/ 42 h 320"/>
                <a:gd name="T12" fmla="*/ 202 w 320"/>
                <a:gd name="T13" fmla="*/ 0 h 320"/>
                <a:gd name="T14" fmla="*/ 192 w 320"/>
                <a:gd name="T15" fmla="*/ 42 h 320"/>
                <a:gd name="T16" fmla="*/ 170 w 320"/>
                <a:gd name="T17" fmla="*/ 10 h 320"/>
                <a:gd name="T18" fmla="*/ 149 w 320"/>
                <a:gd name="T19" fmla="*/ 10 h 320"/>
                <a:gd name="T20" fmla="*/ 128 w 320"/>
                <a:gd name="T21" fmla="*/ 42 h 320"/>
                <a:gd name="T22" fmla="*/ 117 w 320"/>
                <a:gd name="T23" fmla="*/ 0 h 320"/>
                <a:gd name="T24" fmla="*/ 106 w 320"/>
                <a:gd name="T25" fmla="*/ 42 h 320"/>
                <a:gd name="T26" fmla="*/ 42 w 320"/>
                <a:gd name="T27" fmla="*/ 53 h 320"/>
                <a:gd name="T28" fmla="*/ 10 w 320"/>
                <a:gd name="T29" fmla="*/ 106 h 320"/>
                <a:gd name="T30" fmla="*/ 10 w 320"/>
                <a:gd name="T31" fmla="*/ 128 h 320"/>
                <a:gd name="T32" fmla="*/ 42 w 320"/>
                <a:gd name="T33" fmla="*/ 149 h 320"/>
                <a:gd name="T34" fmla="*/ 0 w 320"/>
                <a:gd name="T35" fmla="*/ 160 h 320"/>
                <a:gd name="T36" fmla="*/ 42 w 320"/>
                <a:gd name="T37" fmla="*/ 170 h 320"/>
                <a:gd name="T38" fmla="*/ 10 w 320"/>
                <a:gd name="T39" fmla="*/ 192 h 320"/>
                <a:gd name="T40" fmla="*/ 10 w 320"/>
                <a:gd name="T41" fmla="*/ 213 h 320"/>
                <a:gd name="T42" fmla="*/ 42 w 320"/>
                <a:gd name="T43" fmla="*/ 266 h 320"/>
                <a:gd name="T44" fmla="*/ 106 w 320"/>
                <a:gd name="T45" fmla="*/ 277 h 320"/>
                <a:gd name="T46" fmla="*/ 117 w 320"/>
                <a:gd name="T47" fmla="*/ 320 h 320"/>
                <a:gd name="T48" fmla="*/ 128 w 320"/>
                <a:gd name="T49" fmla="*/ 277 h 320"/>
                <a:gd name="T50" fmla="*/ 149 w 320"/>
                <a:gd name="T51" fmla="*/ 309 h 320"/>
                <a:gd name="T52" fmla="*/ 170 w 320"/>
                <a:gd name="T53" fmla="*/ 309 h 320"/>
                <a:gd name="T54" fmla="*/ 192 w 320"/>
                <a:gd name="T55" fmla="*/ 277 h 320"/>
                <a:gd name="T56" fmla="*/ 202 w 320"/>
                <a:gd name="T57" fmla="*/ 320 h 320"/>
                <a:gd name="T58" fmla="*/ 213 w 320"/>
                <a:gd name="T59" fmla="*/ 277 h 320"/>
                <a:gd name="T60" fmla="*/ 277 w 320"/>
                <a:gd name="T61" fmla="*/ 266 h 320"/>
                <a:gd name="T62" fmla="*/ 309 w 320"/>
                <a:gd name="T63" fmla="*/ 213 h 320"/>
                <a:gd name="T64" fmla="*/ 309 w 320"/>
                <a:gd name="T65" fmla="*/ 192 h 320"/>
                <a:gd name="T66" fmla="*/ 277 w 320"/>
                <a:gd name="T67" fmla="*/ 170 h 320"/>
                <a:gd name="T68" fmla="*/ 256 w 320"/>
                <a:gd name="T69" fmla="*/ 256 h 320"/>
                <a:gd name="T70" fmla="*/ 64 w 320"/>
                <a:gd name="T71" fmla="*/ 64 h 320"/>
                <a:gd name="T72" fmla="*/ 256 w 320"/>
                <a:gd name="T7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320">
                  <a:moveTo>
                    <a:pt x="309" y="170"/>
                  </a:moveTo>
                  <a:cubicBezTo>
                    <a:pt x="315" y="170"/>
                    <a:pt x="320" y="166"/>
                    <a:pt x="320" y="160"/>
                  </a:cubicBezTo>
                  <a:cubicBezTo>
                    <a:pt x="320" y="154"/>
                    <a:pt x="315" y="149"/>
                    <a:pt x="309" y="149"/>
                  </a:cubicBezTo>
                  <a:cubicBezTo>
                    <a:pt x="277" y="149"/>
                    <a:pt x="277" y="149"/>
                    <a:pt x="277" y="149"/>
                  </a:cubicBezTo>
                  <a:cubicBezTo>
                    <a:pt x="277" y="128"/>
                    <a:pt x="277" y="128"/>
                    <a:pt x="277" y="128"/>
                  </a:cubicBezTo>
                  <a:cubicBezTo>
                    <a:pt x="309" y="128"/>
                    <a:pt x="309" y="128"/>
                    <a:pt x="309" y="128"/>
                  </a:cubicBezTo>
                  <a:cubicBezTo>
                    <a:pt x="315" y="128"/>
                    <a:pt x="320" y="123"/>
                    <a:pt x="320" y="117"/>
                  </a:cubicBezTo>
                  <a:cubicBezTo>
                    <a:pt x="320" y="111"/>
                    <a:pt x="315" y="106"/>
                    <a:pt x="309" y="106"/>
                  </a:cubicBezTo>
                  <a:cubicBezTo>
                    <a:pt x="277" y="106"/>
                    <a:pt x="277" y="106"/>
                    <a:pt x="277" y="106"/>
                  </a:cubicBezTo>
                  <a:cubicBezTo>
                    <a:pt x="277" y="53"/>
                    <a:pt x="277" y="53"/>
                    <a:pt x="277" y="53"/>
                  </a:cubicBezTo>
                  <a:cubicBezTo>
                    <a:pt x="277" y="47"/>
                    <a:pt x="272" y="42"/>
                    <a:pt x="266" y="42"/>
                  </a:cubicBezTo>
                  <a:cubicBezTo>
                    <a:pt x="213" y="42"/>
                    <a:pt x="213" y="42"/>
                    <a:pt x="213" y="42"/>
                  </a:cubicBezTo>
                  <a:cubicBezTo>
                    <a:pt x="213" y="10"/>
                    <a:pt x="213" y="10"/>
                    <a:pt x="213" y="10"/>
                  </a:cubicBezTo>
                  <a:cubicBezTo>
                    <a:pt x="213" y="4"/>
                    <a:pt x="208" y="0"/>
                    <a:pt x="202" y="0"/>
                  </a:cubicBezTo>
                  <a:cubicBezTo>
                    <a:pt x="196" y="0"/>
                    <a:pt x="192" y="4"/>
                    <a:pt x="192" y="10"/>
                  </a:cubicBezTo>
                  <a:cubicBezTo>
                    <a:pt x="192" y="42"/>
                    <a:pt x="192" y="42"/>
                    <a:pt x="192" y="42"/>
                  </a:cubicBezTo>
                  <a:cubicBezTo>
                    <a:pt x="170" y="42"/>
                    <a:pt x="170" y="42"/>
                    <a:pt x="170" y="42"/>
                  </a:cubicBezTo>
                  <a:cubicBezTo>
                    <a:pt x="170" y="10"/>
                    <a:pt x="170" y="10"/>
                    <a:pt x="170" y="10"/>
                  </a:cubicBezTo>
                  <a:cubicBezTo>
                    <a:pt x="170" y="4"/>
                    <a:pt x="166" y="0"/>
                    <a:pt x="160" y="0"/>
                  </a:cubicBezTo>
                  <a:cubicBezTo>
                    <a:pt x="154" y="0"/>
                    <a:pt x="149" y="4"/>
                    <a:pt x="149" y="10"/>
                  </a:cubicBezTo>
                  <a:cubicBezTo>
                    <a:pt x="149" y="42"/>
                    <a:pt x="149" y="42"/>
                    <a:pt x="149" y="42"/>
                  </a:cubicBezTo>
                  <a:cubicBezTo>
                    <a:pt x="128" y="42"/>
                    <a:pt x="128" y="42"/>
                    <a:pt x="128" y="42"/>
                  </a:cubicBezTo>
                  <a:cubicBezTo>
                    <a:pt x="128" y="10"/>
                    <a:pt x="128" y="10"/>
                    <a:pt x="128" y="10"/>
                  </a:cubicBezTo>
                  <a:cubicBezTo>
                    <a:pt x="128" y="4"/>
                    <a:pt x="123" y="0"/>
                    <a:pt x="117" y="0"/>
                  </a:cubicBezTo>
                  <a:cubicBezTo>
                    <a:pt x="111" y="0"/>
                    <a:pt x="106" y="4"/>
                    <a:pt x="106" y="10"/>
                  </a:cubicBezTo>
                  <a:cubicBezTo>
                    <a:pt x="106" y="42"/>
                    <a:pt x="106" y="42"/>
                    <a:pt x="106" y="42"/>
                  </a:cubicBezTo>
                  <a:cubicBezTo>
                    <a:pt x="53" y="42"/>
                    <a:pt x="53" y="42"/>
                    <a:pt x="53" y="42"/>
                  </a:cubicBezTo>
                  <a:cubicBezTo>
                    <a:pt x="47" y="42"/>
                    <a:pt x="42" y="47"/>
                    <a:pt x="42" y="53"/>
                  </a:cubicBezTo>
                  <a:cubicBezTo>
                    <a:pt x="42" y="106"/>
                    <a:pt x="42" y="106"/>
                    <a:pt x="42" y="106"/>
                  </a:cubicBezTo>
                  <a:cubicBezTo>
                    <a:pt x="10" y="106"/>
                    <a:pt x="10" y="106"/>
                    <a:pt x="10" y="106"/>
                  </a:cubicBezTo>
                  <a:cubicBezTo>
                    <a:pt x="4" y="106"/>
                    <a:pt x="0" y="111"/>
                    <a:pt x="0" y="117"/>
                  </a:cubicBezTo>
                  <a:cubicBezTo>
                    <a:pt x="0" y="123"/>
                    <a:pt x="4" y="128"/>
                    <a:pt x="10" y="128"/>
                  </a:cubicBezTo>
                  <a:cubicBezTo>
                    <a:pt x="42" y="128"/>
                    <a:pt x="42" y="128"/>
                    <a:pt x="42" y="128"/>
                  </a:cubicBezTo>
                  <a:cubicBezTo>
                    <a:pt x="42" y="149"/>
                    <a:pt x="42" y="149"/>
                    <a:pt x="42" y="149"/>
                  </a:cubicBezTo>
                  <a:cubicBezTo>
                    <a:pt x="10" y="149"/>
                    <a:pt x="10" y="149"/>
                    <a:pt x="10" y="149"/>
                  </a:cubicBezTo>
                  <a:cubicBezTo>
                    <a:pt x="4" y="149"/>
                    <a:pt x="0" y="154"/>
                    <a:pt x="0" y="160"/>
                  </a:cubicBezTo>
                  <a:cubicBezTo>
                    <a:pt x="0" y="166"/>
                    <a:pt x="4" y="170"/>
                    <a:pt x="10" y="170"/>
                  </a:cubicBezTo>
                  <a:cubicBezTo>
                    <a:pt x="42" y="170"/>
                    <a:pt x="42" y="170"/>
                    <a:pt x="42" y="170"/>
                  </a:cubicBezTo>
                  <a:cubicBezTo>
                    <a:pt x="42" y="192"/>
                    <a:pt x="42" y="192"/>
                    <a:pt x="42" y="192"/>
                  </a:cubicBezTo>
                  <a:cubicBezTo>
                    <a:pt x="10" y="192"/>
                    <a:pt x="10" y="192"/>
                    <a:pt x="10" y="192"/>
                  </a:cubicBezTo>
                  <a:cubicBezTo>
                    <a:pt x="4" y="192"/>
                    <a:pt x="0" y="196"/>
                    <a:pt x="0" y="202"/>
                  </a:cubicBezTo>
                  <a:cubicBezTo>
                    <a:pt x="0" y="208"/>
                    <a:pt x="4" y="213"/>
                    <a:pt x="10" y="213"/>
                  </a:cubicBezTo>
                  <a:cubicBezTo>
                    <a:pt x="42" y="213"/>
                    <a:pt x="42" y="213"/>
                    <a:pt x="42" y="213"/>
                  </a:cubicBezTo>
                  <a:cubicBezTo>
                    <a:pt x="42" y="266"/>
                    <a:pt x="42" y="266"/>
                    <a:pt x="42" y="266"/>
                  </a:cubicBezTo>
                  <a:cubicBezTo>
                    <a:pt x="42" y="272"/>
                    <a:pt x="47" y="277"/>
                    <a:pt x="53" y="277"/>
                  </a:cubicBezTo>
                  <a:cubicBezTo>
                    <a:pt x="106" y="277"/>
                    <a:pt x="106" y="277"/>
                    <a:pt x="106" y="277"/>
                  </a:cubicBezTo>
                  <a:cubicBezTo>
                    <a:pt x="106" y="309"/>
                    <a:pt x="106" y="309"/>
                    <a:pt x="106" y="309"/>
                  </a:cubicBezTo>
                  <a:cubicBezTo>
                    <a:pt x="106" y="315"/>
                    <a:pt x="111" y="320"/>
                    <a:pt x="117" y="320"/>
                  </a:cubicBezTo>
                  <a:cubicBezTo>
                    <a:pt x="123" y="320"/>
                    <a:pt x="128" y="315"/>
                    <a:pt x="128" y="309"/>
                  </a:cubicBezTo>
                  <a:cubicBezTo>
                    <a:pt x="128" y="277"/>
                    <a:pt x="128" y="277"/>
                    <a:pt x="128" y="277"/>
                  </a:cubicBezTo>
                  <a:cubicBezTo>
                    <a:pt x="149" y="277"/>
                    <a:pt x="149" y="277"/>
                    <a:pt x="149" y="277"/>
                  </a:cubicBezTo>
                  <a:cubicBezTo>
                    <a:pt x="149" y="309"/>
                    <a:pt x="149" y="309"/>
                    <a:pt x="149" y="309"/>
                  </a:cubicBezTo>
                  <a:cubicBezTo>
                    <a:pt x="149" y="315"/>
                    <a:pt x="154" y="320"/>
                    <a:pt x="160" y="320"/>
                  </a:cubicBezTo>
                  <a:cubicBezTo>
                    <a:pt x="166" y="320"/>
                    <a:pt x="170" y="315"/>
                    <a:pt x="170" y="309"/>
                  </a:cubicBezTo>
                  <a:cubicBezTo>
                    <a:pt x="170" y="277"/>
                    <a:pt x="170" y="277"/>
                    <a:pt x="170" y="277"/>
                  </a:cubicBezTo>
                  <a:cubicBezTo>
                    <a:pt x="192" y="277"/>
                    <a:pt x="192" y="277"/>
                    <a:pt x="192" y="277"/>
                  </a:cubicBezTo>
                  <a:cubicBezTo>
                    <a:pt x="192" y="309"/>
                    <a:pt x="192" y="309"/>
                    <a:pt x="192" y="309"/>
                  </a:cubicBezTo>
                  <a:cubicBezTo>
                    <a:pt x="192" y="315"/>
                    <a:pt x="196" y="320"/>
                    <a:pt x="202" y="320"/>
                  </a:cubicBezTo>
                  <a:cubicBezTo>
                    <a:pt x="208" y="320"/>
                    <a:pt x="213" y="315"/>
                    <a:pt x="213" y="309"/>
                  </a:cubicBezTo>
                  <a:cubicBezTo>
                    <a:pt x="213" y="277"/>
                    <a:pt x="213" y="277"/>
                    <a:pt x="213" y="277"/>
                  </a:cubicBezTo>
                  <a:cubicBezTo>
                    <a:pt x="266" y="277"/>
                    <a:pt x="266" y="277"/>
                    <a:pt x="266" y="277"/>
                  </a:cubicBezTo>
                  <a:cubicBezTo>
                    <a:pt x="272" y="277"/>
                    <a:pt x="277" y="272"/>
                    <a:pt x="277" y="266"/>
                  </a:cubicBezTo>
                  <a:cubicBezTo>
                    <a:pt x="277" y="213"/>
                    <a:pt x="277" y="213"/>
                    <a:pt x="277" y="213"/>
                  </a:cubicBezTo>
                  <a:cubicBezTo>
                    <a:pt x="309" y="213"/>
                    <a:pt x="309" y="213"/>
                    <a:pt x="309" y="213"/>
                  </a:cubicBezTo>
                  <a:cubicBezTo>
                    <a:pt x="315" y="213"/>
                    <a:pt x="320" y="208"/>
                    <a:pt x="320" y="202"/>
                  </a:cubicBezTo>
                  <a:cubicBezTo>
                    <a:pt x="320" y="196"/>
                    <a:pt x="315" y="192"/>
                    <a:pt x="309" y="192"/>
                  </a:cubicBezTo>
                  <a:cubicBezTo>
                    <a:pt x="277" y="192"/>
                    <a:pt x="277" y="192"/>
                    <a:pt x="277" y="192"/>
                  </a:cubicBezTo>
                  <a:cubicBezTo>
                    <a:pt x="277" y="170"/>
                    <a:pt x="277" y="170"/>
                    <a:pt x="277" y="170"/>
                  </a:cubicBezTo>
                  <a:lnTo>
                    <a:pt x="309" y="170"/>
                  </a:lnTo>
                  <a:close/>
                  <a:moveTo>
                    <a:pt x="256" y="256"/>
                  </a:moveTo>
                  <a:cubicBezTo>
                    <a:pt x="64" y="256"/>
                    <a:pt x="64" y="256"/>
                    <a:pt x="64" y="256"/>
                  </a:cubicBezTo>
                  <a:cubicBezTo>
                    <a:pt x="64" y="64"/>
                    <a:pt x="64" y="64"/>
                    <a:pt x="64" y="64"/>
                  </a:cubicBezTo>
                  <a:cubicBezTo>
                    <a:pt x="256" y="64"/>
                    <a:pt x="256" y="64"/>
                    <a:pt x="256" y="64"/>
                  </a:cubicBezTo>
                  <a:lnTo>
                    <a:pt x="256"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836">
              <a:extLst>
                <a:ext uri="{FF2B5EF4-FFF2-40B4-BE49-F238E27FC236}">
                  <a16:creationId xmlns:a16="http://schemas.microsoft.com/office/drawing/2014/main" id="{B461C25B-5F74-A0DA-D5DE-034E2B00BEFC}"/>
                </a:ext>
              </a:extLst>
            </p:cNvPr>
            <p:cNvSpPr>
              <a:spLocks noEditPoints="1"/>
            </p:cNvSpPr>
            <p:nvPr/>
          </p:nvSpPr>
          <p:spPr bwMode="auto">
            <a:xfrm>
              <a:off x="6104" y="3451"/>
              <a:ext cx="85" cy="85"/>
            </a:xfrm>
            <a:custGeom>
              <a:avLst/>
              <a:gdLst>
                <a:gd name="T0" fmla="*/ 117 w 128"/>
                <a:gd name="T1" fmla="*/ 0 h 128"/>
                <a:gd name="T2" fmla="*/ 10 w 128"/>
                <a:gd name="T3" fmla="*/ 0 h 128"/>
                <a:gd name="T4" fmla="*/ 0 w 128"/>
                <a:gd name="T5" fmla="*/ 10 h 128"/>
                <a:gd name="T6" fmla="*/ 0 w 128"/>
                <a:gd name="T7" fmla="*/ 117 h 128"/>
                <a:gd name="T8" fmla="*/ 10 w 128"/>
                <a:gd name="T9" fmla="*/ 128 h 128"/>
                <a:gd name="T10" fmla="*/ 117 w 128"/>
                <a:gd name="T11" fmla="*/ 128 h 128"/>
                <a:gd name="T12" fmla="*/ 128 w 128"/>
                <a:gd name="T13" fmla="*/ 117 h 128"/>
                <a:gd name="T14" fmla="*/ 128 w 128"/>
                <a:gd name="T15" fmla="*/ 10 h 128"/>
                <a:gd name="T16" fmla="*/ 117 w 128"/>
                <a:gd name="T17" fmla="*/ 0 h 128"/>
                <a:gd name="T18" fmla="*/ 106 w 128"/>
                <a:gd name="T19" fmla="*/ 106 h 128"/>
                <a:gd name="T20" fmla="*/ 21 w 128"/>
                <a:gd name="T21" fmla="*/ 106 h 128"/>
                <a:gd name="T22" fmla="*/ 21 w 128"/>
                <a:gd name="T23" fmla="*/ 21 h 128"/>
                <a:gd name="T24" fmla="*/ 106 w 128"/>
                <a:gd name="T25" fmla="*/ 21 h 128"/>
                <a:gd name="T26" fmla="*/ 106 w 128"/>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17" y="0"/>
                  </a:moveTo>
                  <a:cubicBezTo>
                    <a:pt x="10" y="0"/>
                    <a:pt x="10" y="0"/>
                    <a:pt x="10" y="0"/>
                  </a:cubicBezTo>
                  <a:cubicBezTo>
                    <a:pt x="4" y="0"/>
                    <a:pt x="0" y="4"/>
                    <a:pt x="0" y="10"/>
                  </a:cubicBezTo>
                  <a:cubicBezTo>
                    <a:pt x="0" y="117"/>
                    <a:pt x="0" y="117"/>
                    <a:pt x="0" y="117"/>
                  </a:cubicBezTo>
                  <a:cubicBezTo>
                    <a:pt x="0" y="123"/>
                    <a:pt x="4" y="128"/>
                    <a:pt x="10" y="128"/>
                  </a:cubicBezTo>
                  <a:cubicBezTo>
                    <a:pt x="117" y="128"/>
                    <a:pt x="117" y="128"/>
                    <a:pt x="117" y="128"/>
                  </a:cubicBezTo>
                  <a:cubicBezTo>
                    <a:pt x="123" y="128"/>
                    <a:pt x="128" y="123"/>
                    <a:pt x="128" y="117"/>
                  </a:cubicBezTo>
                  <a:cubicBezTo>
                    <a:pt x="128" y="10"/>
                    <a:pt x="128" y="10"/>
                    <a:pt x="128" y="10"/>
                  </a:cubicBezTo>
                  <a:cubicBezTo>
                    <a:pt x="128" y="4"/>
                    <a:pt x="123" y="0"/>
                    <a:pt x="117" y="0"/>
                  </a:cubicBezTo>
                  <a:close/>
                  <a:moveTo>
                    <a:pt x="106" y="106"/>
                  </a:moveTo>
                  <a:cubicBezTo>
                    <a:pt x="21" y="106"/>
                    <a:pt x="21" y="106"/>
                    <a:pt x="21" y="106"/>
                  </a:cubicBezTo>
                  <a:cubicBezTo>
                    <a:pt x="21" y="21"/>
                    <a:pt x="21" y="21"/>
                    <a:pt x="21" y="21"/>
                  </a:cubicBezTo>
                  <a:cubicBezTo>
                    <a:pt x="106" y="21"/>
                    <a:pt x="106" y="21"/>
                    <a:pt x="106" y="21"/>
                  </a:cubicBezTo>
                  <a:lnTo>
                    <a:pt x="106" y="10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837">
              <a:extLst>
                <a:ext uri="{FF2B5EF4-FFF2-40B4-BE49-F238E27FC236}">
                  <a16:creationId xmlns:a16="http://schemas.microsoft.com/office/drawing/2014/main" id="{4D4835E4-4E48-1D47-2730-20B049ACD015}"/>
                </a:ext>
              </a:extLst>
            </p:cNvPr>
            <p:cNvSpPr>
              <a:spLocks noEditPoints="1"/>
            </p:cNvSpPr>
            <p:nvPr/>
          </p:nvSpPr>
          <p:spPr bwMode="auto">
            <a:xfrm>
              <a:off x="5977" y="332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 Placeholder 5">
            <a:extLst>
              <a:ext uri="{FF2B5EF4-FFF2-40B4-BE49-F238E27FC236}">
                <a16:creationId xmlns:a16="http://schemas.microsoft.com/office/drawing/2014/main" id="{A8A00F86-CFA1-3C72-E3CA-8BF00626AA9D}"/>
              </a:ext>
            </a:extLst>
          </p:cNvPr>
          <p:cNvSpPr txBox="1">
            <a:spLocks/>
          </p:cNvSpPr>
          <p:nvPr/>
        </p:nvSpPr>
        <p:spPr>
          <a:xfrm>
            <a:off x="2326969" y="1957232"/>
            <a:ext cx="1840652" cy="37038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kumimoji="0" lang="es-419" sz="1400" b="1" i="0" u="none" strike="noStrike" kern="1200" cap="none" spc="0" normalizeH="0" baseline="0" noProof="0" err="1">
                <a:ln>
                  <a:noFill/>
                </a:ln>
                <a:solidFill>
                  <a:schemeClr val="bg1"/>
                </a:solidFill>
                <a:effectLst/>
                <a:uLnTx/>
                <a:uFillTx/>
                <a:latin typeface="Calibri"/>
                <a:ea typeface="Aptos" panose="020B0004020202020204" pitchFamily="34" charset="0"/>
                <a:cs typeface="Arial" panose="020B0604020202020204" pitchFamily="34" charset="0"/>
              </a:rPr>
              <a:t>Analitica</a:t>
            </a:r>
            <a:endParaRPr kumimoji="0" lang="en-US" sz="1400" b="0"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endParaRPr>
          </a:p>
        </p:txBody>
      </p:sp>
      <p:sp>
        <p:nvSpPr>
          <p:cNvPr id="34" name="Text Placeholder 5">
            <a:extLst>
              <a:ext uri="{FF2B5EF4-FFF2-40B4-BE49-F238E27FC236}">
                <a16:creationId xmlns:a16="http://schemas.microsoft.com/office/drawing/2014/main" id="{50058277-BF8F-0838-302B-CB1016289130}"/>
              </a:ext>
            </a:extLst>
          </p:cNvPr>
          <p:cNvSpPr txBox="1">
            <a:spLocks/>
          </p:cNvSpPr>
          <p:nvPr/>
        </p:nvSpPr>
        <p:spPr>
          <a:xfrm>
            <a:off x="4229085" y="2011273"/>
            <a:ext cx="1840652" cy="33263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kumimoji="0" lang="es-419" sz="1400" b="1"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rPr>
              <a:t>Costos</a:t>
            </a:r>
            <a:endParaRPr kumimoji="0" lang="en-US" sz="1400" b="0"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endParaRPr>
          </a:p>
        </p:txBody>
      </p:sp>
      <p:sp>
        <p:nvSpPr>
          <p:cNvPr id="35" name="Text Placeholder 5">
            <a:extLst>
              <a:ext uri="{FF2B5EF4-FFF2-40B4-BE49-F238E27FC236}">
                <a16:creationId xmlns:a16="http://schemas.microsoft.com/office/drawing/2014/main" id="{590BA8E1-9849-8791-19C6-973689D73263}"/>
              </a:ext>
            </a:extLst>
          </p:cNvPr>
          <p:cNvSpPr txBox="1">
            <a:spLocks/>
          </p:cNvSpPr>
          <p:nvPr/>
        </p:nvSpPr>
        <p:spPr>
          <a:xfrm>
            <a:off x="6222544" y="2003319"/>
            <a:ext cx="1840652" cy="37038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kumimoji="0" lang="es-419" sz="1400" b="1"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rPr>
              <a:t>Recolección de datos</a:t>
            </a:r>
          </a:p>
        </p:txBody>
      </p:sp>
      <p:sp>
        <p:nvSpPr>
          <p:cNvPr id="36" name="Text Placeholder 5">
            <a:extLst>
              <a:ext uri="{FF2B5EF4-FFF2-40B4-BE49-F238E27FC236}">
                <a16:creationId xmlns:a16="http://schemas.microsoft.com/office/drawing/2014/main" id="{2168F453-28A9-3C95-F2E5-01D6191084F0}"/>
              </a:ext>
            </a:extLst>
          </p:cNvPr>
          <p:cNvSpPr txBox="1">
            <a:spLocks/>
          </p:cNvSpPr>
          <p:nvPr/>
        </p:nvSpPr>
        <p:spPr>
          <a:xfrm>
            <a:off x="8119026" y="2003318"/>
            <a:ext cx="1840652" cy="37038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kumimoji="0" lang="es-419" sz="1400" b="1"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rPr>
              <a:t>Integración de sistemas agrícolas</a:t>
            </a:r>
          </a:p>
        </p:txBody>
      </p:sp>
      <p:sp>
        <p:nvSpPr>
          <p:cNvPr id="37" name="Text Placeholder 5">
            <a:extLst>
              <a:ext uri="{FF2B5EF4-FFF2-40B4-BE49-F238E27FC236}">
                <a16:creationId xmlns:a16="http://schemas.microsoft.com/office/drawing/2014/main" id="{615D9D71-0B67-4979-0973-7BE87907DC85}"/>
              </a:ext>
            </a:extLst>
          </p:cNvPr>
          <p:cNvSpPr txBox="1">
            <a:spLocks/>
          </p:cNvSpPr>
          <p:nvPr/>
        </p:nvSpPr>
        <p:spPr>
          <a:xfrm>
            <a:off x="10097293" y="2042615"/>
            <a:ext cx="1840652" cy="37038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ctr">
              <a:lnSpc>
                <a:spcPct val="107000"/>
              </a:lnSpc>
              <a:spcAft>
                <a:spcPts val="800"/>
              </a:spcAft>
              <a:tabLst>
                <a:tab pos="-640080" algn="l"/>
                <a:tab pos="457200" algn="l"/>
              </a:tabLst>
              <a:defRPr/>
            </a:pPr>
            <a:r>
              <a:rPr lang="en-US" sz="1400">
                <a:solidFill>
                  <a:schemeClr val="bg1"/>
                </a:solidFill>
                <a:latin typeface="Calibri"/>
                <a:cs typeface="Arial" panose="020B0604020202020204" pitchFamily="34" charset="0"/>
              </a:rPr>
              <a:t>Cambio cultural</a:t>
            </a:r>
          </a:p>
        </p:txBody>
      </p:sp>
      <p:grpSp>
        <p:nvGrpSpPr>
          <p:cNvPr id="42" name="Group 41">
            <a:extLst>
              <a:ext uri="{FF2B5EF4-FFF2-40B4-BE49-F238E27FC236}">
                <a16:creationId xmlns:a16="http://schemas.microsoft.com/office/drawing/2014/main" id="{BF47E2C1-FAB0-E738-2B6F-015B177764D3}"/>
              </a:ext>
            </a:extLst>
          </p:cNvPr>
          <p:cNvGrpSpPr/>
          <p:nvPr/>
        </p:nvGrpSpPr>
        <p:grpSpPr>
          <a:xfrm>
            <a:off x="407109" y="1957232"/>
            <a:ext cx="1865195" cy="4756772"/>
            <a:chOff x="412743" y="2368012"/>
            <a:chExt cx="1865195" cy="4564453"/>
          </a:xfrm>
        </p:grpSpPr>
        <p:sp>
          <p:nvSpPr>
            <p:cNvPr id="43" name="Rectangle 14">
              <a:extLst>
                <a:ext uri="{FF2B5EF4-FFF2-40B4-BE49-F238E27FC236}">
                  <a16:creationId xmlns:a16="http://schemas.microsoft.com/office/drawing/2014/main" id="{BADA0A04-770A-3F88-D012-FE874709DCB9}"/>
                </a:ext>
              </a:extLst>
            </p:cNvPr>
            <p:cNvSpPr/>
            <p:nvPr/>
          </p:nvSpPr>
          <p:spPr>
            <a:xfrm>
              <a:off x="412743" y="3058361"/>
              <a:ext cx="1755961" cy="3874104"/>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900" b="0" i="0" u="none" strike="noStrike" kern="1200" cap="none" spc="0" normalizeH="0" baseline="0" noProof="0">
                  <a:ln>
                    <a:noFill/>
                  </a:ln>
                  <a:solidFill>
                    <a:prstClr val="black"/>
                  </a:solidFill>
                  <a:effectLst/>
                  <a:uLnTx/>
                  <a:uFillTx/>
                  <a:ea typeface="+mn-ea"/>
                  <a:cs typeface="+mn-cs"/>
                </a:rPr>
                <a:t>El negocio en la agricultura abarca </a:t>
              </a:r>
              <a:r>
                <a:rPr kumimoji="0" lang="es-MX" altLang="zh-CN" sz="900" i="0" u="none" strike="noStrike" kern="1200" cap="none" spc="0" normalizeH="0" baseline="0" noProof="0">
                  <a:ln>
                    <a:noFill/>
                  </a:ln>
                  <a:solidFill>
                    <a:prstClr val="black"/>
                  </a:solidFill>
                  <a:effectLst/>
                  <a:uLnTx/>
                  <a:uFillTx/>
                  <a:ea typeface="+mn-ea"/>
                  <a:cs typeface="+mn-cs"/>
                </a:rPr>
                <a:t>actividades esenciales </a:t>
              </a:r>
              <a:r>
                <a:rPr kumimoji="0" lang="es-MX" altLang="zh-CN" sz="900" b="0" i="0" u="none" strike="noStrike" kern="1200" cap="none" spc="0" normalizeH="0" baseline="0" noProof="0">
                  <a:ln>
                    <a:noFill/>
                  </a:ln>
                  <a:solidFill>
                    <a:prstClr val="black"/>
                  </a:solidFill>
                  <a:effectLst/>
                  <a:uLnTx/>
                  <a:uFillTx/>
                  <a:ea typeface="+mn-ea"/>
                  <a:cs typeface="+mn-cs"/>
                </a:rPr>
                <a:t>que permiten la producción agrícola, desde la planificación y gestión de cultivos hasta la cosecha y </a:t>
              </a:r>
              <a:r>
                <a:rPr kumimoji="0" lang="es-MX" altLang="zh-CN" sz="900" b="0" i="0" u="none" strike="noStrike" kern="1200" cap="none" spc="0" normalizeH="0" baseline="0" noProof="0" err="1">
                  <a:ln>
                    <a:noFill/>
                  </a:ln>
                  <a:solidFill>
                    <a:prstClr val="black"/>
                  </a:solidFill>
                  <a:effectLst/>
                  <a:uLnTx/>
                  <a:uFillTx/>
                  <a:ea typeface="+mn-ea"/>
                  <a:cs typeface="+mn-cs"/>
                </a:rPr>
                <a:t>post-cosecha</a:t>
              </a:r>
              <a:r>
                <a:rPr kumimoji="0" lang="es-MX" altLang="zh-CN" sz="900" b="0" i="0" u="none" strike="noStrike" kern="1200" cap="none" spc="0" normalizeH="0" baseline="0" noProof="0">
                  <a:ln>
                    <a:noFill/>
                  </a:ln>
                  <a:solidFill>
                    <a:prstClr val="black"/>
                  </a:solidFill>
                  <a:effectLst/>
                  <a:uLnTx/>
                  <a:uFillTx/>
                  <a:ea typeface="+mn-ea"/>
                  <a:cs typeface="+mn-cs"/>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900">
                <a:solidFill>
                  <a:prstClr val="black"/>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900" b="0" i="0" u="none" strike="noStrike" kern="1200" cap="none" spc="0" normalizeH="0" baseline="0" noProof="0">
                  <a:ln>
                    <a:noFill/>
                  </a:ln>
                  <a:solidFill>
                    <a:prstClr val="black"/>
                  </a:solidFill>
                  <a:effectLst/>
                  <a:uLnTx/>
                  <a:uFillTx/>
                  <a:ea typeface="+mn-ea"/>
                  <a:cs typeface="+mn-cs"/>
                </a:rPr>
                <a:t>Los procesos de </a:t>
              </a:r>
              <a:r>
                <a:rPr kumimoji="0" lang="es-MX" altLang="zh-CN" sz="900" b="0" i="0" u="none" strike="noStrike" kern="1200" cap="none" spc="0" normalizeH="0" baseline="0" noProof="0" err="1">
                  <a:ln>
                    <a:noFill/>
                  </a:ln>
                  <a:solidFill>
                    <a:prstClr val="black"/>
                  </a:solidFill>
                  <a:effectLst/>
                  <a:uLnTx/>
                  <a:uFillTx/>
                  <a:ea typeface="+mn-ea"/>
                  <a:cs typeface="+mn-cs"/>
                </a:rPr>
                <a:t>backoffice</a:t>
              </a:r>
              <a:r>
                <a:rPr kumimoji="0" lang="es-MX" altLang="zh-CN" sz="900" b="0" i="0" u="none" strike="noStrike" kern="1200" cap="none" spc="0" normalizeH="0" baseline="0" noProof="0">
                  <a:ln>
                    <a:noFill/>
                  </a:ln>
                  <a:solidFill>
                    <a:prstClr val="black"/>
                  </a:solidFill>
                  <a:effectLst/>
                  <a:uLnTx/>
                  <a:uFillTx/>
                  <a:ea typeface="+mn-ea"/>
                  <a:cs typeface="+mn-cs"/>
                </a:rPr>
                <a:t> se refieren a las actividades administrativas y de soporte que facilitan las operaciones agrícolas diarias.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900" b="0" i="0" u="none" strike="noStrike" kern="1200" cap="none" spc="0" normalizeH="0" baseline="0" noProof="0">
                  <a:ln>
                    <a:noFill/>
                  </a:ln>
                  <a:solidFill>
                    <a:prstClr val="black"/>
                  </a:solidFill>
                  <a:effectLst/>
                  <a:uLnTx/>
                  <a:uFillTx/>
                  <a:ea typeface="+mn-ea"/>
                  <a:cs typeface="+mn-cs"/>
                </a:rPr>
                <a:t>Algunos temas específicos son:</a:t>
              </a:r>
              <a:endParaRPr lang="es-MX" altLang="zh-CN" sz="900">
                <a:solidFill>
                  <a:prstClr val="black"/>
                </a:solidFil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900">
                  <a:solidFill>
                    <a:prstClr val="black"/>
                  </a:solidFill>
                </a:rPr>
                <a:t>Tareas Manuales y repetitivas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900">
                  <a:solidFill>
                    <a:prstClr val="black"/>
                  </a:solidFill>
                </a:rPr>
                <a:t>Procesos no estandarizados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900">
                  <a:solidFill>
                    <a:prstClr val="black"/>
                  </a:solidFill>
                </a:rPr>
                <a:t>Comunicación entre departamentos para solucionar gestiones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900">
                  <a:solidFill>
                    <a:prstClr val="black"/>
                  </a:solidFill>
                </a:rPr>
                <a:t>Carga y entrada de datos (Hojas de Excel, PPT, CRM)</a:t>
              </a:r>
            </a:p>
          </p:txBody>
        </p:sp>
        <p:sp>
          <p:nvSpPr>
            <p:cNvPr id="45" name="Text Placeholder 5">
              <a:extLst>
                <a:ext uri="{FF2B5EF4-FFF2-40B4-BE49-F238E27FC236}">
                  <a16:creationId xmlns:a16="http://schemas.microsoft.com/office/drawing/2014/main" id="{EA90558F-E377-6EDB-E9DA-5EE91566EE8B}"/>
                </a:ext>
              </a:extLst>
            </p:cNvPr>
            <p:cNvSpPr txBox="1">
              <a:spLocks/>
            </p:cNvSpPr>
            <p:nvPr/>
          </p:nvSpPr>
          <p:spPr>
            <a:xfrm>
              <a:off x="437286" y="2368012"/>
              <a:ext cx="1840652" cy="33263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lang="es-MX" sz="1400">
                  <a:solidFill>
                    <a:schemeClr val="bg1"/>
                  </a:solidFill>
                  <a:latin typeface="Calibri"/>
                  <a:ea typeface="Aptos" panose="020B0004020202020204" pitchFamily="34" charset="0"/>
                  <a:cs typeface="Arial" panose="020B0604020202020204" pitchFamily="34" charset="0"/>
                </a:rPr>
                <a:t>Procesos de negocio y </a:t>
              </a:r>
              <a:r>
                <a:rPr lang="es-MX" sz="1400" err="1">
                  <a:solidFill>
                    <a:schemeClr val="bg1"/>
                  </a:solidFill>
                  <a:latin typeface="Calibri"/>
                  <a:ea typeface="Aptos" panose="020B0004020202020204" pitchFamily="34" charset="0"/>
                  <a:cs typeface="Arial" panose="020B0604020202020204" pitchFamily="34" charset="0"/>
                </a:rPr>
                <a:t>backoffice</a:t>
              </a:r>
              <a:r>
                <a:rPr lang="es-MX" sz="1400">
                  <a:solidFill>
                    <a:schemeClr val="bg1"/>
                  </a:solidFill>
                  <a:latin typeface="Calibri"/>
                  <a:ea typeface="Aptos" panose="020B0004020202020204" pitchFamily="34" charset="0"/>
                  <a:cs typeface="Arial" panose="020B0604020202020204" pitchFamily="34" charset="0"/>
                </a:rPr>
                <a:t> (</a:t>
              </a:r>
              <a:r>
                <a:rPr lang="es-MX" sz="1400" err="1">
                  <a:solidFill>
                    <a:schemeClr val="bg1"/>
                  </a:solidFill>
                  <a:latin typeface="Calibri"/>
                  <a:ea typeface="Aptos" panose="020B0004020202020204" pitchFamily="34" charset="0"/>
                  <a:cs typeface="Arial" panose="020B0604020202020204" pitchFamily="34" charset="0"/>
                </a:rPr>
                <a:t>automatizacion</a:t>
              </a:r>
              <a:r>
                <a:rPr lang="es-MX" sz="1400">
                  <a:solidFill>
                    <a:schemeClr val="bg1"/>
                  </a:solidFill>
                  <a:latin typeface="Calibri"/>
                  <a:ea typeface="Aptos" panose="020B0004020202020204" pitchFamily="34" charset="0"/>
                  <a:cs typeface="Arial" panose="020B0604020202020204" pitchFamily="34" charset="0"/>
                </a:rPr>
                <a:t>)</a:t>
              </a:r>
              <a:endParaRPr kumimoji="0" lang="es-419" sz="1400" b="1"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AAA94DC1-46DF-55C3-E4A1-234DB6BEEBFD}"/>
              </a:ext>
            </a:extLst>
          </p:cNvPr>
          <p:cNvGrpSpPr/>
          <p:nvPr/>
        </p:nvGrpSpPr>
        <p:grpSpPr>
          <a:xfrm>
            <a:off x="2353232" y="2247763"/>
            <a:ext cx="1840652" cy="4423897"/>
            <a:chOff x="437286" y="2368011"/>
            <a:chExt cx="1840652" cy="3973005"/>
          </a:xfrm>
        </p:grpSpPr>
        <p:sp>
          <p:nvSpPr>
            <p:cNvPr id="51" name="Rectangle 14">
              <a:extLst>
                <a:ext uri="{FF2B5EF4-FFF2-40B4-BE49-F238E27FC236}">
                  <a16:creationId xmlns:a16="http://schemas.microsoft.com/office/drawing/2014/main" id="{E4D23720-D022-3E54-57AD-F4954B7F6D90}"/>
                </a:ext>
              </a:extLst>
            </p:cNvPr>
            <p:cNvSpPr/>
            <p:nvPr/>
          </p:nvSpPr>
          <p:spPr>
            <a:xfrm>
              <a:off x="485368" y="2700643"/>
              <a:ext cx="1755961" cy="3640373"/>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La agricultura implica una amplia gama de datos, desde información satelital de alta y baja resolución, meteorológica hasta datos de suelo</a:t>
              </a:r>
              <a:r>
                <a:rPr lang="es-MX" altLang="zh-CN" sz="1000">
                  <a:solidFill>
                    <a:prstClr val="black"/>
                  </a:solidFill>
                  <a:latin typeface="Calibri"/>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Analizar y hacer que estos datos sean entendibles y funcionales puede ser  complicado debido a la diversidad y naturaleza de los datos, fuentes y formatos de datos. Algunos temas específicos son:</a:t>
              </a:r>
              <a:endParaRPr lang="es-MX" altLang="zh-CN" sz="1000">
                <a:solidFill>
                  <a:prstClr val="black"/>
                </a:solidFill>
                <a:latin typeface="Calibri"/>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Calidad de datos (Datos imprecisos o por </a:t>
              </a:r>
              <a:r>
                <a:rPr lang="es-MX" altLang="zh-CN" sz="1000" err="1">
                  <a:solidFill>
                    <a:prstClr val="black"/>
                  </a:solidFill>
                  <a:latin typeface="Calibri"/>
                </a:rPr>
                <a:t>sanitizar</a:t>
              </a:r>
              <a:r>
                <a:rPr lang="es-MX" altLang="zh-CN" sz="1000">
                  <a:solidFill>
                    <a:prstClr val="black"/>
                  </a:solidFill>
                  <a:latin typeface="Calibri"/>
                </a:rPr>
                <a:t>), </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Almacenamiento y Gestión (Tableros, Business </a:t>
              </a:r>
              <a:r>
                <a:rPr lang="es-MX" altLang="zh-CN" sz="1000" err="1">
                  <a:solidFill>
                    <a:prstClr val="black"/>
                  </a:solidFill>
                  <a:latin typeface="Calibri"/>
                </a:rPr>
                <a:t>Inteligence</a:t>
              </a:r>
              <a:r>
                <a:rPr lang="es-MX" altLang="zh-CN" sz="1000">
                  <a:solidFill>
                    <a:prstClr val="black"/>
                  </a:solidFill>
                  <a:latin typeface="Calibri"/>
                </a:rPr>
                <a:t>, </a:t>
              </a:r>
              <a:r>
                <a:rPr lang="es-MX" altLang="zh-CN" sz="1000" err="1">
                  <a:solidFill>
                    <a:prstClr val="black"/>
                  </a:solidFill>
                  <a:latin typeface="Calibri"/>
                </a:rPr>
                <a:t>KPIs</a:t>
              </a:r>
              <a:r>
                <a:rPr lang="es-MX" altLang="zh-CN" sz="1000">
                  <a:solidFill>
                    <a:prstClr val="black"/>
                  </a:solidFill>
                  <a:latin typeface="Calibri"/>
                </a:rPr>
                <a: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Herramienta de visualización (</a:t>
              </a:r>
              <a:r>
                <a:rPr lang="es-MX" altLang="zh-CN" sz="1000" err="1">
                  <a:solidFill>
                    <a:prstClr val="black"/>
                  </a:solidFill>
                  <a:latin typeface="Calibri"/>
                </a:rPr>
                <a:t>Power</a:t>
              </a:r>
              <a:r>
                <a:rPr lang="es-MX" altLang="zh-CN" sz="1000">
                  <a:solidFill>
                    <a:prstClr val="black"/>
                  </a:solidFill>
                  <a:latin typeface="Calibri"/>
                </a:rPr>
                <a:t> BI, Excel, </a:t>
              </a:r>
              <a:r>
                <a:rPr lang="es-MX" altLang="zh-CN" sz="1000" err="1">
                  <a:solidFill>
                    <a:prstClr val="black"/>
                  </a:solidFill>
                  <a:latin typeface="Calibri"/>
                </a:rPr>
                <a:t>Tableu</a:t>
              </a:r>
              <a:r>
                <a:rPr lang="es-MX" altLang="zh-CN" sz="1000">
                  <a:solidFill>
                    <a:prstClr val="black"/>
                  </a:solidFill>
                  <a:latin typeface="Calibri"/>
                </a:rPr>
                <a: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Análisis y accesibilidad</a:t>
              </a:r>
            </a:p>
          </p:txBody>
        </p:sp>
        <p:sp>
          <p:nvSpPr>
            <p:cNvPr id="53" name="Text Placeholder 5">
              <a:extLst>
                <a:ext uri="{FF2B5EF4-FFF2-40B4-BE49-F238E27FC236}">
                  <a16:creationId xmlns:a16="http://schemas.microsoft.com/office/drawing/2014/main" id="{DC11FFF2-630D-E2ED-DB92-0464661582EE}"/>
                </a:ext>
              </a:extLst>
            </p:cNvPr>
            <p:cNvSpPr txBox="1">
              <a:spLocks/>
            </p:cNvSpPr>
            <p:nvPr/>
          </p:nvSpPr>
          <p:spPr>
            <a:xfrm>
              <a:off x="437286" y="2368011"/>
              <a:ext cx="1840652" cy="33263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endParaRPr kumimoji="0" lang="en-US" sz="1400" b="0" i="0" u="none" strike="noStrike" kern="1200" cap="none" spc="0" normalizeH="0" baseline="0" noProof="0">
                <a:ln>
                  <a:noFill/>
                </a:ln>
                <a:solidFill>
                  <a:prstClr val="black"/>
                </a:solidFill>
                <a:effectLst/>
                <a:uLnTx/>
                <a:uFillTx/>
                <a:latin typeface="Calibri"/>
                <a:ea typeface="Aptos" panose="020B0004020202020204" pitchFamily="34" charset="0"/>
                <a:cs typeface="Arial" panose="020B0604020202020204" pitchFamily="34" charset="0"/>
              </a:endParaRPr>
            </a:p>
          </p:txBody>
        </p:sp>
      </p:grpSp>
      <p:sp>
        <p:nvSpPr>
          <p:cNvPr id="55" name="Rectangle 14">
            <a:extLst>
              <a:ext uri="{FF2B5EF4-FFF2-40B4-BE49-F238E27FC236}">
                <a16:creationId xmlns:a16="http://schemas.microsoft.com/office/drawing/2014/main" id="{4F98805F-C22E-DEBF-C90A-B6A02D341F9F}"/>
              </a:ext>
            </a:extLst>
          </p:cNvPr>
          <p:cNvSpPr/>
          <p:nvPr/>
        </p:nvSpPr>
        <p:spPr>
          <a:xfrm>
            <a:off x="4311929" y="2618146"/>
            <a:ext cx="1755961" cy="4053514"/>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Los costos de inversión y mantenimiento en el sector agrícola son un motivo crucial que determina los tipos de tecnología a implementarse, y el índice de productividad de los procesos.</a:t>
            </a: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 Los siguientes son elementos a tomar en cuenta al momento de invertir en el sector agrícola</a:t>
            </a:r>
            <a:endParaRPr lang="es-MX" altLang="zh-CN" sz="1000">
              <a:solidFill>
                <a:prstClr val="black"/>
              </a:solidFill>
              <a:latin typeface="Calibri"/>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Distribución y Análisis de Costos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Costos de Mantenimiento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Licencias y Subscripciones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Costos de integración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Perdida de productividad por fallos de sistemas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altLang="zh-CN" sz="10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14">
            <a:extLst>
              <a:ext uri="{FF2B5EF4-FFF2-40B4-BE49-F238E27FC236}">
                <a16:creationId xmlns:a16="http://schemas.microsoft.com/office/drawing/2014/main" id="{49120645-8A67-F2BF-36D1-BF2B5134760F}"/>
              </a:ext>
            </a:extLst>
          </p:cNvPr>
          <p:cNvSpPr/>
          <p:nvPr/>
        </p:nvSpPr>
        <p:spPr>
          <a:xfrm>
            <a:off x="6222544" y="2618146"/>
            <a:ext cx="1755961" cy="4024427"/>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s-MX" altLang="zh-CN" sz="1000">
                <a:solidFill>
                  <a:prstClr val="black"/>
                </a:solidFill>
                <a:latin typeface="Calibri"/>
              </a:rPr>
              <a:t>S</a:t>
            </a:r>
            <a:r>
              <a:rPr kumimoji="0" lang="es-MX" altLang="zh-CN" sz="1000" b="0" i="0" u="none" strike="noStrike" kern="1200" cap="none" spc="0" normalizeH="0" baseline="0" noProof="0">
                <a:ln>
                  <a:noFill/>
                </a:ln>
                <a:solidFill>
                  <a:prstClr val="black"/>
                </a:solidFill>
                <a:effectLst/>
                <a:uLnTx/>
                <a:uFillTx/>
                <a:latin typeface="Calibri"/>
                <a:ea typeface="+mn-ea"/>
                <a:cs typeface="+mn-cs"/>
              </a:rPr>
              <a:t>e refiere al proceso sistemático de capturar, registrar y analizar información relevante sobre las diversas actividades y condiciones que afectan la producción agrícola.</a:t>
            </a: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 Automatizar el proceso de recolección de datos en la producción agrícola puede transformar significativamente la eficiencia y precisión de las operaciones.</a:t>
            </a: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Algunos puntos de dolor en la recolección de estas son: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Recolección manual de datos a través de ERP</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Uso de hojas de calculo (Excel)</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Falta de datos en tiempo real</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Tecnología de baja calidad o obsoleta</a:t>
            </a:r>
            <a:r>
              <a:rPr lang="es-MX" altLang="zh-CN" sz="1000">
                <a:solidFill>
                  <a:prstClr val="black"/>
                </a:solidFill>
                <a:latin typeface="Calibri"/>
              </a:rPr>
              <a:t>a</a:t>
            </a:r>
            <a:endParaRPr kumimoji="0" lang="es-MX" altLang="zh-CN" sz="1000" b="0" i="0" u="none" strike="noStrike" kern="1200" cap="none" spc="0" normalizeH="0" baseline="0" noProof="0">
              <a:ln>
                <a:noFill/>
              </a:ln>
              <a:solidFill>
                <a:prstClr val="black"/>
              </a:solidFill>
              <a:effectLst/>
              <a:uLnTx/>
              <a:uFillTx/>
              <a:latin typeface="Calibri"/>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s-MX" altLang="zh-CN" sz="10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14">
            <a:extLst>
              <a:ext uri="{FF2B5EF4-FFF2-40B4-BE49-F238E27FC236}">
                <a16:creationId xmlns:a16="http://schemas.microsoft.com/office/drawing/2014/main" id="{C367A531-3019-FCEB-77AF-EF5DF3CA1D34}"/>
              </a:ext>
            </a:extLst>
          </p:cNvPr>
          <p:cNvSpPr/>
          <p:nvPr/>
        </p:nvSpPr>
        <p:spPr>
          <a:xfrm>
            <a:off x="8178076" y="2624580"/>
            <a:ext cx="1755961" cy="4024427"/>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lvl="0">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La agricultura moderna implica el uso de una amplia variedad de tecnologías y sistemas, como sistemas de riego automatizado, drones agrícolas y dispositivos </a:t>
            </a:r>
            <a:r>
              <a:rPr kumimoji="0" lang="es-MX" altLang="zh-CN" sz="1000" b="0" i="0" u="none" strike="noStrike" kern="1200" cap="none" spc="0" normalizeH="0" baseline="0" noProof="0" err="1">
                <a:ln>
                  <a:noFill/>
                </a:ln>
                <a:solidFill>
                  <a:prstClr val="black"/>
                </a:solidFill>
                <a:effectLst/>
                <a:uLnTx/>
                <a:uFillTx/>
                <a:latin typeface="Calibri"/>
                <a:ea typeface="+mn-ea"/>
                <a:cs typeface="+mn-cs"/>
              </a:rPr>
              <a:t>IoT</a:t>
            </a:r>
            <a:r>
              <a:rPr kumimoji="0" lang="es-MX" altLang="zh-CN" sz="1000" b="0" i="0" u="none" strike="noStrike" kern="1200" cap="none" spc="0" normalizeH="0" baseline="0" noProof="0">
                <a:ln>
                  <a:noFill/>
                </a:ln>
                <a:solidFill>
                  <a:prstClr val="black"/>
                </a:solidFill>
                <a:effectLst/>
                <a:uLnTx/>
                <a:uFillTx/>
                <a:latin typeface="Calibri"/>
                <a:ea typeface="+mn-ea"/>
                <a:cs typeface="+mn-cs"/>
              </a:rPr>
              <a:t>. Integrar estos sistemas al ERP  puede requerir grandes inversiones y desarrollo a la infraestructura tecnológica, algunos de estos temas son:</a:t>
            </a:r>
          </a:p>
          <a:p>
            <a:pPr lvl="0">
              <a:defRPr/>
            </a:pPr>
            <a:endParaRPr lang="es-MX" altLang="zh-CN" sz="1000">
              <a:solidFill>
                <a:prstClr val="black"/>
              </a:solidFill>
              <a:latin typeface="Calibri"/>
            </a:endParaRPr>
          </a:p>
          <a:p>
            <a:pPr marL="171450" indent="-171450">
              <a:buFont typeface="Arial" panose="020B0604020202020204" pitchFamily="34" charset="0"/>
              <a:buChar char="•"/>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Compatibilidad y r</a:t>
            </a:r>
            <a:r>
              <a:rPr lang="es-MX" altLang="zh-CN" sz="1000" err="1">
                <a:solidFill>
                  <a:prstClr val="black"/>
                </a:solidFill>
                <a:latin typeface="Calibri"/>
              </a:rPr>
              <a:t>endimiento</a:t>
            </a:r>
            <a:endParaRPr lang="es-MX" altLang="zh-CN" sz="1000">
              <a:solidFill>
                <a:prstClr val="black"/>
              </a:solidFill>
              <a:latin typeface="Calibri"/>
            </a:endParaRPr>
          </a:p>
          <a:p>
            <a:pPr marL="171450" indent="-171450">
              <a:buFont typeface="Arial" panose="020B0604020202020204" pitchFamily="34" charset="0"/>
              <a:buChar char="•"/>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Transformación de Información</a:t>
            </a:r>
          </a:p>
          <a:p>
            <a:pPr marL="171450" lvl="0" indent="-171450">
              <a:buFont typeface="Arial" panose="020B0604020202020204" pitchFamily="34" charset="0"/>
              <a:buChar char="•"/>
              <a:defRPr/>
            </a:pPr>
            <a:r>
              <a:rPr lang="es-MX" altLang="zh-CN" sz="1000">
                <a:solidFill>
                  <a:prstClr val="black"/>
                </a:solidFill>
                <a:latin typeface="Calibri"/>
              </a:rPr>
              <a:t>Hardware y Software</a:t>
            </a:r>
          </a:p>
          <a:p>
            <a:pPr marL="171450" lvl="0" indent="-171450">
              <a:buFont typeface="Arial" panose="020B0604020202020204" pitchFamily="34" charset="0"/>
              <a:buChar char="•"/>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Complejidad técnica</a:t>
            </a:r>
          </a:p>
          <a:p>
            <a:pPr marL="171450" lvl="0" indent="-171450">
              <a:buFont typeface="Arial" panose="020B0604020202020204" pitchFamily="34" charset="0"/>
              <a:buChar char="•"/>
              <a:defRPr/>
            </a:pPr>
            <a:r>
              <a:rPr lang="es-MX" altLang="zh-CN" sz="1000">
                <a:solidFill>
                  <a:prstClr val="black"/>
                </a:solidFill>
                <a:latin typeface="Calibri"/>
              </a:rPr>
              <a:t>Mantenimiento y soporte técnico</a:t>
            </a:r>
          </a:p>
          <a:p>
            <a:pPr marL="171450" lvl="0" indent="-171450">
              <a:buFont typeface="Arial" panose="020B0604020202020204" pitchFamily="34" charset="0"/>
              <a:buChar char="•"/>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Falta de interoperabilidad en integración de sistemas</a:t>
            </a:r>
          </a:p>
        </p:txBody>
      </p:sp>
      <p:sp>
        <p:nvSpPr>
          <p:cNvPr id="60" name="Rectangle 14">
            <a:extLst>
              <a:ext uri="{FF2B5EF4-FFF2-40B4-BE49-F238E27FC236}">
                <a16:creationId xmlns:a16="http://schemas.microsoft.com/office/drawing/2014/main" id="{201650A4-0C89-2BD7-28A9-778C527EAFFB}"/>
              </a:ext>
            </a:extLst>
          </p:cNvPr>
          <p:cNvSpPr/>
          <p:nvPr/>
        </p:nvSpPr>
        <p:spPr>
          <a:xfrm>
            <a:off x="10133609" y="2618126"/>
            <a:ext cx="1755961" cy="4037336"/>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La adopción exitosa de           nuevas tecnologías en la agricultura requiere que los agricultores y otros actores del sector comprendan cómo utilizar estas tecnologías de manera efectiva y realicen un cambio de cultura de trabajo. Proporcionar la educación y la capacitación adecuadas sobre el uso de estas en el contexto agrícola puede ser un desafío.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s-MX" altLang="zh-CN" sz="1000" b="0" i="0" u="none" strike="noStrike" kern="1200" cap="none" spc="0" normalizeH="0" baseline="0" noProof="0">
              <a:ln>
                <a:noFill/>
              </a:ln>
              <a:solidFill>
                <a:prstClr val="black"/>
              </a:solidFill>
              <a:effectLst/>
              <a:uLnTx/>
              <a:uFillTx/>
              <a:latin typeface="Calibri"/>
              <a:ea typeface="+mn-ea"/>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Capacitaciones activas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Certificaciones en tecnologías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err="1">
                <a:solidFill>
                  <a:prstClr val="black"/>
                </a:solidFill>
                <a:latin typeface="Calibri"/>
              </a:rPr>
              <a:t>Medicion</a:t>
            </a:r>
            <a:r>
              <a:rPr lang="es-MX" altLang="zh-CN" sz="1000">
                <a:solidFill>
                  <a:prstClr val="black"/>
                </a:solidFill>
                <a:latin typeface="Calibri"/>
              </a:rPr>
              <a:t> de resultados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Resistencia al cambio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Percepción de las </a:t>
            </a:r>
            <a:r>
              <a:rPr lang="es-MX" altLang="zh-CN" sz="1000" err="1">
                <a:solidFill>
                  <a:prstClr val="black"/>
                </a:solidFill>
                <a:latin typeface="Calibri"/>
              </a:rPr>
              <a:t>tech</a:t>
            </a:r>
            <a:r>
              <a:rPr lang="es-MX" altLang="zh-CN" sz="1000">
                <a:solidFill>
                  <a:prstClr val="black"/>
                </a:solidFill>
                <a:latin typeface="Calibri"/>
              </a:rPr>
              <a:t> como amenaza de desempleo</a:t>
            </a:r>
          </a:p>
        </p:txBody>
      </p:sp>
    </p:spTree>
    <p:extLst>
      <p:ext uri="{BB962C8B-B14F-4D97-AF65-F5344CB8AC3E}">
        <p14:creationId xmlns:p14="http://schemas.microsoft.com/office/powerpoint/2010/main" val="1471310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Tendencias tecnológicas hacia la transformación Digital</a:t>
            </a:r>
            <a:endParaRPr lang="es-AR" b="1">
              <a:solidFill>
                <a:schemeClr val="bg1"/>
              </a:solidFill>
            </a:endParaRPr>
          </a:p>
        </p:txBody>
      </p:sp>
    </p:spTree>
    <p:extLst>
      <p:ext uri="{BB962C8B-B14F-4D97-AF65-F5344CB8AC3E}">
        <p14:creationId xmlns:p14="http://schemas.microsoft.com/office/powerpoint/2010/main" val="325573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0F5A5-3F5F-CFE5-6EF2-C796BB54D498}"/>
            </a:ext>
          </a:extLst>
        </p:cNvPr>
        <p:cNvGrpSpPr/>
        <p:nvPr/>
      </p:nvGrpSpPr>
      <p:grpSpPr>
        <a:xfrm>
          <a:off x="0" y="0"/>
          <a:ext cx="0" cy="0"/>
          <a:chOff x="0" y="0"/>
          <a:chExt cx="0" cy="0"/>
        </a:xfrm>
      </p:grpSpPr>
      <p:pic>
        <p:nvPicPr>
          <p:cNvPr id="7" name="Text - SIA">
            <a:extLst>
              <a:ext uri="{FF2B5EF4-FFF2-40B4-BE49-F238E27FC236}">
                <a16:creationId xmlns:a16="http://schemas.microsoft.com/office/drawing/2014/main" id="{2359E7F9-F443-3C89-3D24-5DF0FC47A275}"/>
              </a:ext>
            </a:extLst>
          </p:cNvPr>
          <p:cNvPicPr>
            <a:picLocks noChangeAspect="1"/>
          </p:cNvPicPr>
          <p:nvPr/>
        </p:nvPicPr>
        <p:blipFill>
          <a:blip r:embed="rId3"/>
          <a:stretch>
            <a:fillRect/>
          </a:stretch>
        </p:blipFill>
        <p:spPr>
          <a:xfrm>
            <a:off x="3326411" y="955220"/>
            <a:ext cx="6299200" cy="2743200"/>
          </a:xfrm>
          <a:prstGeom prst="rect">
            <a:avLst/>
          </a:prstGeom>
        </p:spPr>
      </p:pic>
      <p:cxnSp>
        <p:nvCxnSpPr>
          <p:cNvPr id="6" name="Straight Connector 5">
            <a:extLst>
              <a:ext uri="{FF2B5EF4-FFF2-40B4-BE49-F238E27FC236}">
                <a16:creationId xmlns:a16="http://schemas.microsoft.com/office/drawing/2014/main" id="{48F25C92-5B9B-1EA6-2E71-07A9A25168AC}"/>
              </a:ext>
            </a:extLst>
          </p:cNvPr>
          <p:cNvCxnSpPr>
            <a:cxnSpLocks/>
          </p:cNvCxnSpPr>
          <p:nvPr/>
        </p:nvCxnSpPr>
        <p:spPr>
          <a:xfrm>
            <a:off x="988153" y="3987303"/>
            <a:ext cx="5487858" cy="0"/>
          </a:xfrm>
          <a:prstGeom prst="line">
            <a:avLst/>
          </a:prstGeom>
          <a:ln>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4" name="Title - Slide">
            <a:extLst>
              <a:ext uri="{FF2B5EF4-FFF2-40B4-BE49-F238E27FC236}">
                <a16:creationId xmlns:a16="http://schemas.microsoft.com/office/drawing/2014/main" id="{B0D22F52-71EA-CD05-86F6-0C5107E93E7F}"/>
              </a:ext>
            </a:extLst>
          </p:cNvPr>
          <p:cNvSpPr>
            <a:spLocks noGrp="1"/>
          </p:cNvSpPr>
          <p:nvPr>
            <p:ph type="title"/>
          </p:nvPr>
        </p:nvSpPr>
        <p:spPr/>
        <p:txBody>
          <a:bodyPr/>
          <a:lstStyle/>
          <a:p>
            <a:r>
              <a:rPr lang="es-MX"/>
              <a:t>Mitigadores de dolor</a:t>
            </a:r>
            <a:endParaRPr lang="en-US"/>
          </a:p>
        </p:txBody>
      </p:sp>
      <p:sp>
        <p:nvSpPr>
          <p:cNvPr id="76" name="Text - Elevating Forces">
            <a:extLst>
              <a:ext uri="{FF2B5EF4-FFF2-40B4-BE49-F238E27FC236}">
                <a16:creationId xmlns:a16="http://schemas.microsoft.com/office/drawing/2014/main" id="{8B2CFBCA-5DF1-9099-E479-EA43010C65F8}"/>
              </a:ext>
            </a:extLst>
          </p:cNvPr>
          <p:cNvSpPr txBox="1"/>
          <p:nvPr/>
        </p:nvSpPr>
        <p:spPr bwMode="gray">
          <a:xfrm>
            <a:off x="988153" y="3481524"/>
            <a:ext cx="2581108" cy="329184"/>
          </a:xfrm>
          <a:prstGeom prst="rect">
            <a:avLst/>
          </a:prstGeom>
        </p:spPr>
        <p:txBody>
          <a:bodyPr vert="horz" wrap="square" lIns="0" tIns="0" rIns="0" bIns="0" rtlCol="0" anchor="t" anchorCtr="0">
            <a:noAutofit/>
          </a:bodyPr>
          <a:lstStyle/>
          <a:p>
            <a:pPr>
              <a:lnSpc>
                <a:spcPct val="110000"/>
              </a:lnSpc>
            </a:pPr>
            <a:r>
              <a:rPr lang="en-US">
                <a:solidFill>
                  <a:srgbClr val="69B5E4"/>
                </a:solidFill>
              </a:rPr>
              <a:t>FUERZAS DE ELEVACIÓN</a:t>
            </a:r>
            <a:endParaRPr lang="en-US" sz="1800">
              <a:solidFill>
                <a:srgbClr val="69B5E4"/>
              </a:solidFill>
            </a:endParaRPr>
          </a:p>
        </p:txBody>
      </p:sp>
      <p:sp>
        <p:nvSpPr>
          <p:cNvPr id="77" name="Text - Grounding Forces">
            <a:extLst>
              <a:ext uri="{FF2B5EF4-FFF2-40B4-BE49-F238E27FC236}">
                <a16:creationId xmlns:a16="http://schemas.microsoft.com/office/drawing/2014/main" id="{1CD72A1F-84CA-38C9-A345-8E5ED9E39F6A}"/>
              </a:ext>
            </a:extLst>
          </p:cNvPr>
          <p:cNvSpPr txBox="1"/>
          <p:nvPr/>
        </p:nvSpPr>
        <p:spPr bwMode="gray">
          <a:xfrm>
            <a:off x="988153" y="4176468"/>
            <a:ext cx="2581108" cy="329184"/>
          </a:xfrm>
          <a:prstGeom prst="rect">
            <a:avLst/>
          </a:prstGeom>
        </p:spPr>
        <p:txBody>
          <a:bodyPr vert="horz" wrap="square" lIns="0" tIns="0" rIns="0" bIns="0" rtlCol="0" anchor="t" anchorCtr="0">
            <a:noAutofit/>
          </a:bodyPr>
          <a:lstStyle/>
          <a:p>
            <a:pPr>
              <a:lnSpc>
                <a:spcPct val="110000"/>
              </a:lnSpc>
            </a:pPr>
            <a:r>
              <a:rPr lang="es-MX">
                <a:solidFill>
                  <a:srgbClr val="5DB9B7"/>
                </a:solidFill>
              </a:rPr>
              <a:t>PUESTA A TIERRA</a:t>
            </a:r>
            <a:endParaRPr lang="en-US" sz="1800">
              <a:solidFill>
                <a:srgbClr val="5DB9B7"/>
              </a:solidFill>
            </a:endParaRPr>
          </a:p>
        </p:txBody>
      </p:sp>
      <p:grpSp>
        <p:nvGrpSpPr>
          <p:cNvPr id="13" name="Group 12">
            <a:extLst>
              <a:ext uri="{FF2B5EF4-FFF2-40B4-BE49-F238E27FC236}">
                <a16:creationId xmlns:a16="http://schemas.microsoft.com/office/drawing/2014/main" id="{27D03BCF-FC4C-613C-2C26-906787532302}"/>
              </a:ext>
            </a:extLst>
          </p:cNvPr>
          <p:cNvGrpSpPr/>
          <p:nvPr/>
        </p:nvGrpSpPr>
        <p:grpSpPr>
          <a:xfrm>
            <a:off x="4100995" y="4030799"/>
            <a:ext cx="4713730" cy="2551653"/>
            <a:chOff x="4100995" y="4013865"/>
            <a:chExt cx="4713730" cy="2551653"/>
          </a:xfrm>
        </p:grpSpPr>
        <p:sp>
          <p:nvSpPr>
            <p:cNvPr id="9" name="Freeform 8">
              <a:extLst>
                <a:ext uri="{FF2B5EF4-FFF2-40B4-BE49-F238E27FC236}">
                  <a16:creationId xmlns:a16="http://schemas.microsoft.com/office/drawing/2014/main" id="{EC790718-08CD-7488-4C8A-967300E33847}"/>
                </a:ext>
              </a:extLst>
            </p:cNvPr>
            <p:cNvSpPr/>
            <p:nvPr/>
          </p:nvSpPr>
          <p:spPr>
            <a:xfrm>
              <a:off x="4100995" y="4013865"/>
              <a:ext cx="2277510" cy="1697683"/>
            </a:xfrm>
            <a:custGeom>
              <a:avLst/>
              <a:gdLst>
                <a:gd name="connsiteX0" fmla="*/ 464921 w 2277510"/>
                <a:gd name="connsiteY0" fmla="*/ 1697683 h 1697683"/>
                <a:gd name="connsiteX1" fmla="*/ 0 w 2277510"/>
                <a:gd name="connsiteY1" fmla="*/ 845601 h 1697683"/>
                <a:gd name="connsiteX2" fmla="*/ 449504 w 2277510"/>
                <a:gd name="connsiteY2" fmla="*/ 0 h 1697683"/>
                <a:gd name="connsiteX3" fmla="*/ 2277511 w 2277510"/>
                <a:gd name="connsiteY3" fmla="*/ 0 h 1697683"/>
                <a:gd name="connsiteX4" fmla="*/ 1366149 w 2277510"/>
                <a:gd name="connsiteY4" fmla="*/ 1697683 h 1697683"/>
                <a:gd name="connsiteX5" fmla="*/ 464921 w 2277510"/>
                <a:gd name="connsiteY5" fmla="*/ 1697683 h 16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7510" h="1697683">
                  <a:moveTo>
                    <a:pt x="464921" y="1697683"/>
                  </a:moveTo>
                  <a:lnTo>
                    <a:pt x="0" y="845601"/>
                  </a:lnTo>
                  <a:lnTo>
                    <a:pt x="449504" y="0"/>
                  </a:lnTo>
                  <a:lnTo>
                    <a:pt x="2277511" y="0"/>
                  </a:lnTo>
                  <a:lnTo>
                    <a:pt x="1366149" y="1697683"/>
                  </a:lnTo>
                  <a:lnTo>
                    <a:pt x="464921" y="1697683"/>
                  </a:lnTo>
                  <a:close/>
                </a:path>
              </a:pathLst>
            </a:custGeom>
            <a:solidFill>
              <a:srgbClr val="FFFFFF">
                <a:alpha val="47000"/>
              </a:srgbClr>
            </a:solidFill>
            <a:ln w="2548"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7913F6C-369C-9523-5509-D9A8E8B6D23B}"/>
                </a:ext>
              </a:extLst>
            </p:cNvPr>
            <p:cNvSpPr/>
            <p:nvPr/>
          </p:nvSpPr>
          <p:spPr>
            <a:xfrm>
              <a:off x="6537214" y="4013865"/>
              <a:ext cx="2277511" cy="1697683"/>
            </a:xfrm>
            <a:custGeom>
              <a:avLst/>
              <a:gdLst>
                <a:gd name="connsiteX0" fmla="*/ 911362 w 2277511"/>
                <a:gd name="connsiteY0" fmla="*/ 1697683 h 1697683"/>
                <a:gd name="connsiteX1" fmla="*/ 0 w 2277511"/>
                <a:gd name="connsiteY1" fmla="*/ 0 h 1697683"/>
                <a:gd name="connsiteX2" fmla="*/ 1828007 w 2277511"/>
                <a:gd name="connsiteY2" fmla="*/ 0 h 1697683"/>
                <a:gd name="connsiteX3" fmla="*/ 2277511 w 2277511"/>
                <a:gd name="connsiteY3" fmla="*/ 845601 h 1697683"/>
                <a:gd name="connsiteX4" fmla="*/ 1812591 w 2277511"/>
                <a:gd name="connsiteY4" fmla="*/ 1697683 h 1697683"/>
                <a:gd name="connsiteX5" fmla="*/ 911362 w 2277511"/>
                <a:gd name="connsiteY5" fmla="*/ 1697683 h 16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7511" h="1697683">
                  <a:moveTo>
                    <a:pt x="911362" y="1697683"/>
                  </a:moveTo>
                  <a:lnTo>
                    <a:pt x="0" y="0"/>
                  </a:lnTo>
                  <a:lnTo>
                    <a:pt x="1828007" y="0"/>
                  </a:lnTo>
                  <a:lnTo>
                    <a:pt x="2277511" y="845601"/>
                  </a:lnTo>
                  <a:lnTo>
                    <a:pt x="1812591" y="1697683"/>
                  </a:lnTo>
                  <a:lnTo>
                    <a:pt x="911362" y="1697683"/>
                  </a:lnTo>
                  <a:close/>
                </a:path>
              </a:pathLst>
            </a:custGeom>
            <a:solidFill>
              <a:srgbClr val="FFFFFF">
                <a:alpha val="47000"/>
              </a:srgbClr>
            </a:solidFill>
            <a:ln w="2548"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69FA8B9C-7548-DD3A-CC8F-FE1C911E2228}"/>
                </a:ext>
              </a:extLst>
            </p:cNvPr>
            <p:cNvSpPr/>
            <p:nvPr/>
          </p:nvSpPr>
          <p:spPr>
            <a:xfrm>
              <a:off x="5550505" y="4013865"/>
              <a:ext cx="1822366" cy="2551653"/>
            </a:xfrm>
            <a:custGeom>
              <a:avLst/>
              <a:gdLst>
                <a:gd name="connsiteX0" fmla="*/ 433934 w 1822366"/>
                <a:gd name="connsiteY0" fmla="*/ 2551654 h 2551653"/>
                <a:gd name="connsiteX1" fmla="*/ 0 w 1822366"/>
                <a:gd name="connsiteY1" fmla="*/ 1734452 h 2551653"/>
                <a:gd name="connsiteX2" fmla="*/ 911183 w 1822366"/>
                <a:gd name="connsiteY2" fmla="*/ 0 h 2551653"/>
                <a:gd name="connsiteX3" fmla="*/ 1822366 w 1822366"/>
                <a:gd name="connsiteY3" fmla="*/ 1734452 h 2551653"/>
                <a:gd name="connsiteX4" fmla="*/ 1388432 w 1822366"/>
                <a:gd name="connsiteY4" fmla="*/ 2551654 h 2551653"/>
                <a:gd name="connsiteX5" fmla="*/ 433934 w 1822366"/>
                <a:gd name="connsiteY5" fmla="*/ 2551654 h 25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366" h="2551653">
                  <a:moveTo>
                    <a:pt x="433934" y="2551654"/>
                  </a:moveTo>
                  <a:lnTo>
                    <a:pt x="0" y="1734452"/>
                  </a:lnTo>
                  <a:lnTo>
                    <a:pt x="911183" y="0"/>
                  </a:lnTo>
                  <a:lnTo>
                    <a:pt x="1822366" y="1734452"/>
                  </a:lnTo>
                  <a:lnTo>
                    <a:pt x="1388432" y="2551654"/>
                  </a:lnTo>
                  <a:lnTo>
                    <a:pt x="433934" y="2551654"/>
                  </a:lnTo>
                  <a:close/>
                </a:path>
              </a:pathLst>
            </a:custGeom>
            <a:solidFill>
              <a:srgbClr val="FFFFFF">
                <a:alpha val="47000"/>
              </a:srgbClr>
            </a:solidFill>
            <a:ln w="2548" cap="flat">
              <a:noFill/>
              <a:prstDash val="solid"/>
              <a:miter/>
            </a:ln>
          </p:spPr>
          <p:txBody>
            <a:bodyPr rtlCol="0" anchor="ctr"/>
            <a:lstStyle/>
            <a:p>
              <a:endParaRPr lang="en-US"/>
            </a:p>
          </p:txBody>
        </p:sp>
        <p:sp>
          <p:nvSpPr>
            <p:cNvPr id="104" name="06-Core">
              <a:extLst>
                <a:ext uri="{FF2B5EF4-FFF2-40B4-BE49-F238E27FC236}">
                  <a16:creationId xmlns:a16="http://schemas.microsoft.com/office/drawing/2014/main" id="{29074493-6245-8886-B78E-72B6979E3246}"/>
                </a:ext>
              </a:extLst>
            </p:cNvPr>
            <p:cNvSpPr/>
            <p:nvPr/>
          </p:nvSpPr>
          <p:spPr>
            <a:xfrm>
              <a:off x="6651537" y="4072363"/>
              <a:ext cx="2068671" cy="1547099"/>
            </a:xfrm>
            <a:custGeom>
              <a:avLst/>
              <a:gdLst>
                <a:gd name="connsiteX0" fmla="*/ 0 w 2068671"/>
                <a:gd name="connsiteY0" fmla="*/ 0 h 1547099"/>
                <a:gd name="connsiteX1" fmla="*/ 1658895 w 2068671"/>
                <a:gd name="connsiteY1" fmla="*/ 0 h 1547099"/>
                <a:gd name="connsiteX2" fmla="*/ 2068672 w 2068671"/>
                <a:gd name="connsiteY2" fmla="*/ 769818 h 1547099"/>
                <a:gd name="connsiteX3" fmla="*/ 1643996 w 2068671"/>
                <a:gd name="connsiteY3" fmla="*/ 1547099 h 1547099"/>
                <a:gd name="connsiteX4" fmla="*/ 831636 w 2068671"/>
                <a:gd name="connsiteY4" fmla="*/ 1547099 h 1547099"/>
                <a:gd name="connsiteX5" fmla="*/ 0 w 2068671"/>
                <a:gd name="connsiteY5" fmla="*/ 0 h 15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671" h="1547099">
                  <a:moveTo>
                    <a:pt x="0" y="0"/>
                  </a:moveTo>
                  <a:lnTo>
                    <a:pt x="1658895" y="0"/>
                  </a:lnTo>
                  <a:lnTo>
                    <a:pt x="2068672" y="769818"/>
                  </a:lnTo>
                  <a:lnTo>
                    <a:pt x="1643996" y="1547099"/>
                  </a:lnTo>
                  <a:lnTo>
                    <a:pt x="831636" y="1547099"/>
                  </a:lnTo>
                  <a:lnTo>
                    <a:pt x="0" y="0"/>
                  </a:lnTo>
                  <a:close/>
                </a:path>
              </a:pathLst>
            </a:custGeom>
            <a:solidFill>
              <a:srgbClr val="5DB9B7"/>
            </a:solidFill>
            <a:ln w="2558" cap="flat">
              <a:noFill/>
              <a:prstDash val="solid"/>
              <a:miter/>
            </a:ln>
          </p:spPr>
          <p:txBody>
            <a:bodyPr lIns="365760" tIns="0" rIns="182880" rtlCol="0" anchor="ctr"/>
            <a:lstStyle/>
            <a:p>
              <a:pPr algn="ctr">
                <a:spcAft>
                  <a:spcPts val="1200"/>
                </a:spcAft>
              </a:pPr>
              <a:r>
                <a:rPr lang="en-US" sz="1200" b="1">
                  <a:solidFill>
                    <a:schemeClr val="bg1"/>
                  </a:solidFill>
                  <a:latin typeface="+mj-lt"/>
                </a:rPr>
                <a:t>MODERNIZACIÓN DE PROCESOS DE NEGOCIO</a:t>
              </a:r>
            </a:p>
            <a:p>
              <a:pPr algn="ctr">
                <a:spcAft>
                  <a:spcPts val="1200"/>
                </a:spcAft>
              </a:pPr>
              <a:r>
                <a:rPr lang="es-MX" sz="900">
                  <a:solidFill>
                    <a:schemeClr val="bg1"/>
                  </a:solidFill>
                </a:rPr>
                <a:t>La IA lo cambia todo para la modernización de los procesos no estandarizados y manuales</a:t>
              </a:r>
              <a:endParaRPr lang="en-US" sz="900">
                <a:solidFill>
                  <a:schemeClr val="bg1"/>
                </a:solidFill>
              </a:endParaRPr>
            </a:p>
          </p:txBody>
        </p:sp>
        <p:sp>
          <p:nvSpPr>
            <p:cNvPr id="105" name="05-Cyber">
              <a:extLst>
                <a:ext uri="{FF2B5EF4-FFF2-40B4-BE49-F238E27FC236}">
                  <a16:creationId xmlns:a16="http://schemas.microsoft.com/office/drawing/2014/main" id="{E80BAB45-7ED2-CE62-507E-ED39CA9B96BD}"/>
                </a:ext>
              </a:extLst>
            </p:cNvPr>
            <p:cNvSpPr/>
            <p:nvPr/>
          </p:nvSpPr>
          <p:spPr>
            <a:xfrm>
              <a:off x="5627822" y="4159534"/>
              <a:ext cx="1667731" cy="2329436"/>
            </a:xfrm>
            <a:custGeom>
              <a:avLst/>
              <a:gdLst>
                <a:gd name="connsiteX0" fmla="*/ 834872 w 1667731"/>
                <a:gd name="connsiteY0" fmla="*/ 3821 h 2329436"/>
                <a:gd name="connsiteX1" fmla="*/ 1667732 w 1667731"/>
                <a:gd name="connsiteY1" fmla="*/ 1579863 h 2329436"/>
                <a:gd name="connsiteX2" fmla="*/ 1269952 w 1667731"/>
                <a:gd name="connsiteY2" fmla="*/ 2329436 h 2329436"/>
                <a:gd name="connsiteX3" fmla="*/ 834872 w 1667731"/>
                <a:gd name="connsiteY3" fmla="*/ 2329436 h 2329436"/>
                <a:gd name="connsiteX4" fmla="*/ 832859 w 1667731"/>
                <a:gd name="connsiteY4" fmla="*/ 2329436 h 2329436"/>
                <a:gd name="connsiteX5" fmla="*/ 397780 w 1667731"/>
                <a:gd name="connsiteY5" fmla="*/ 2329436 h 2329436"/>
                <a:gd name="connsiteX6" fmla="*/ 0 w 1667731"/>
                <a:gd name="connsiteY6" fmla="*/ 1579863 h 2329436"/>
                <a:gd name="connsiteX7" fmla="*/ 832859 w 1667731"/>
                <a:gd name="connsiteY7" fmla="*/ 3821 h 2329436"/>
                <a:gd name="connsiteX8" fmla="*/ 832859 w 1667731"/>
                <a:gd name="connsiteY8" fmla="*/ 0 h 2329436"/>
                <a:gd name="connsiteX9" fmla="*/ 833866 w 1667731"/>
                <a:gd name="connsiteY9" fmla="*/ 1911 h 2329436"/>
                <a:gd name="connsiteX10" fmla="*/ 834872 w 1667731"/>
                <a:gd name="connsiteY10" fmla="*/ 0 h 2329436"/>
                <a:gd name="connsiteX11" fmla="*/ 834872 w 1667731"/>
                <a:gd name="connsiteY11" fmla="*/ 3821 h 232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7731" h="2329436">
                  <a:moveTo>
                    <a:pt x="834872" y="3821"/>
                  </a:moveTo>
                  <a:lnTo>
                    <a:pt x="1667732" y="1579863"/>
                  </a:lnTo>
                  <a:lnTo>
                    <a:pt x="1269952" y="2329436"/>
                  </a:lnTo>
                  <a:lnTo>
                    <a:pt x="834872" y="2329436"/>
                  </a:lnTo>
                  <a:lnTo>
                    <a:pt x="832859" y="2329436"/>
                  </a:lnTo>
                  <a:lnTo>
                    <a:pt x="397780" y="2329436"/>
                  </a:lnTo>
                  <a:lnTo>
                    <a:pt x="0" y="1579863"/>
                  </a:lnTo>
                  <a:lnTo>
                    <a:pt x="832859" y="3821"/>
                  </a:lnTo>
                  <a:lnTo>
                    <a:pt x="832859" y="0"/>
                  </a:lnTo>
                  <a:lnTo>
                    <a:pt x="833866" y="1911"/>
                  </a:lnTo>
                  <a:lnTo>
                    <a:pt x="834872" y="0"/>
                  </a:lnTo>
                  <a:lnTo>
                    <a:pt x="834872" y="3821"/>
                  </a:lnTo>
                  <a:close/>
                </a:path>
              </a:pathLst>
            </a:custGeom>
            <a:solidFill>
              <a:srgbClr val="9FD1D0"/>
            </a:solidFill>
            <a:ln w="2580" cap="flat">
              <a:noFill/>
              <a:prstDash val="solid"/>
              <a:miter/>
            </a:ln>
          </p:spPr>
          <p:txBody>
            <a:bodyPr tIns="731520" rtlCol="0" anchor="ctr"/>
            <a:lstStyle/>
            <a:p>
              <a:pPr algn="ctr">
                <a:spcAft>
                  <a:spcPts val="1200"/>
                </a:spcAft>
              </a:pPr>
              <a:r>
                <a:rPr lang="en-US" sz="1200" b="1">
                  <a:solidFill>
                    <a:schemeClr val="bg1"/>
                  </a:solidFill>
                  <a:latin typeface="+mj-lt"/>
                </a:rPr>
                <a:t>RENDIMIENTO EFECTIVO</a:t>
              </a:r>
            </a:p>
            <a:p>
              <a:pPr algn="ctr">
                <a:spcAft>
                  <a:spcPts val="1200"/>
                </a:spcAft>
              </a:pPr>
              <a:r>
                <a:rPr lang="es-MX" sz="1000">
                  <a:solidFill>
                    <a:schemeClr val="bg1"/>
                  </a:solidFill>
                </a:rPr>
                <a:t>El uso de tecnologías puede mitigar los costos de manera eficiente</a:t>
              </a:r>
              <a:endParaRPr lang="en-US" sz="1000">
                <a:solidFill>
                  <a:schemeClr val="bg1"/>
                </a:solidFill>
              </a:endParaRPr>
            </a:p>
          </p:txBody>
        </p:sp>
        <p:sp>
          <p:nvSpPr>
            <p:cNvPr id="106" name="04-Biz">
              <a:extLst>
                <a:ext uri="{FF2B5EF4-FFF2-40B4-BE49-F238E27FC236}">
                  <a16:creationId xmlns:a16="http://schemas.microsoft.com/office/drawing/2014/main" id="{0D6DE450-CDD1-0178-39AF-CBCC62852084}"/>
                </a:ext>
              </a:extLst>
            </p:cNvPr>
            <p:cNvSpPr/>
            <p:nvPr/>
          </p:nvSpPr>
          <p:spPr>
            <a:xfrm>
              <a:off x="4175347" y="4089156"/>
              <a:ext cx="2068671" cy="1547099"/>
            </a:xfrm>
            <a:custGeom>
              <a:avLst/>
              <a:gdLst>
                <a:gd name="connsiteX0" fmla="*/ 2068672 w 2068671"/>
                <a:gd name="connsiteY0" fmla="*/ 0 h 1547099"/>
                <a:gd name="connsiteX1" fmla="*/ 409777 w 2068671"/>
                <a:gd name="connsiteY1" fmla="*/ 0 h 1547099"/>
                <a:gd name="connsiteX2" fmla="*/ 0 w 2068671"/>
                <a:gd name="connsiteY2" fmla="*/ 769818 h 1547099"/>
                <a:gd name="connsiteX3" fmla="*/ 424676 w 2068671"/>
                <a:gd name="connsiteY3" fmla="*/ 1547099 h 1547099"/>
                <a:gd name="connsiteX4" fmla="*/ 1237035 w 2068671"/>
                <a:gd name="connsiteY4" fmla="*/ 1547099 h 1547099"/>
                <a:gd name="connsiteX5" fmla="*/ 2068672 w 2068671"/>
                <a:gd name="connsiteY5" fmla="*/ 0 h 15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671" h="1547099">
                  <a:moveTo>
                    <a:pt x="2068672" y="0"/>
                  </a:moveTo>
                  <a:lnTo>
                    <a:pt x="409777" y="0"/>
                  </a:lnTo>
                  <a:lnTo>
                    <a:pt x="0" y="769818"/>
                  </a:lnTo>
                  <a:lnTo>
                    <a:pt x="424676" y="1547099"/>
                  </a:lnTo>
                  <a:lnTo>
                    <a:pt x="1237035" y="1547099"/>
                  </a:lnTo>
                  <a:lnTo>
                    <a:pt x="2068672" y="0"/>
                  </a:lnTo>
                  <a:close/>
                </a:path>
              </a:pathLst>
            </a:custGeom>
            <a:solidFill>
              <a:srgbClr val="1899A7"/>
            </a:solidFill>
            <a:ln w="2558" cap="flat">
              <a:noFill/>
              <a:prstDash val="solid"/>
              <a:miter/>
            </a:ln>
          </p:spPr>
          <p:txBody>
            <a:bodyPr lIns="91440" tIns="91440" rIns="365760" rtlCol="0" anchor="ctr"/>
            <a:lstStyle/>
            <a:p>
              <a:pPr algn="ctr">
                <a:spcAft>
                  <a:spcPts val="1200"/>
                </a:spcAft>
              </a:pPr>
              <a:r>
                <a:rPr lang="en-US" sz="1200" b="1">
                  <a:solidFill>
                    <a:schemeClr val="bg1"/>
                  </a:solidFill>
                  <a:latin typeface="+mj-lt"/>
                </a:rPr>
                <a:t>ANALISIS TECNOLOGICO DE DATOS</a:t>
              </a:r>
              <a:br>
                <a:rPr lang="es-MX" sz="1000">
                  <a:solidFill>
                    <a:schemeClr val="bg1"/>
                  </a:solidFill>
                  <a:latin typeface="Adelle Sans Cnd" pitchFamily="2" charset="77"/>
                </a:rPr>
              </a:br>
              <a:r>
                <a:rPr lang="es-MX" sz="1000">
                  <a:solidFill>
                    <a:schemeClr val="bg1"/>
                  </a:solidFill>
                  <a:latin typeface="Adelle Sans Cnd" pitchFamily="2" charset="77"/>
                </a:rPr>
                <a:t> </a:t>
              </a:r>
              <a:r>
                <a:rPr lang="es-MX" sz="1000">
                  <a:solidFill>
                    <a:schemeClr val="bg1"/>
                  </a:solidFill>
                </a:rPr>
                <a:t>La IA eleva el nivel de análisis de la función tecnológica en el campo</a:t>
              </a:r>
              <a:endParaRPr lang="en-US" sz="1000">
                <a:solidFill>
                  <a:schemeClr val="bg1"/>
                </a:solidFill>
              </a:endParaRPr>
            </a:p>
          </p:txBody>
        </p:sp>
      </p:grpSp>
      <p:grpSp>
        <p:nvGrpSpPr>
          <p:cNvPr id="12" name="Group 11">
            <a:extLst>
              <a:ext uri="{FF2B5EF4-FFF2-40B4-BE49-F238E27FC236}">
                <a16:creationId xmlns:a16="http://schemas.microsoft.com/office/drawing/2014/main" id="{68699B0A-B9EC-D113-286B-DDD1519AD383}"/>
              </a:ext>
            </a:extLst>
          </p:cNvPr>
          <p:cNvGrpSpPr/>
          <p:nvPr/>
        </p:nvGrpSpPr>
        <p:grpSpPr>
          <a:xfrm>
            <a:off x="4100995" y="1391975"/>
            <a:ext cx="4713730" cy="2551653"/>
            <a:chOff x="4100995" y="1391975"/>
            <a:chExt cx="4713730" cy="2551653"/>
          </a:xfrm>
        </p:grpSpPr>
        <p:sp>
          <p:nvSpPr>
            <p:cNvPr id="4" name="Freeform 3">
              <a:extLst>
                <a:ext uri="{FF2B5EF4-FFF2-40B4-BE49-F238E27FC236}">
                  <a16:creationId xmlns:a16="http://schemas.microsoft.com/office/drawing/2014/main" id="{3F2B7595-A8DE-2D42-D6F5-9A0048FB6054}"/>
                </a:ext>
              </a:extLst>
            </p:cNvPr>
            <p:cNvSpPr/>
            <p:nvPr/>
          </p:nvSpPr>
          <p:spPr>
            <a:xfrm>
              <a:off x="4100995" y="2245945"/>
              <a:ext cx="2277510" cy="1697683"/>
            </a:xfrm>
            <a:custGeom>
              <a:avLst/>
              <a:gdLst>
                <a:gd name="connsiteX0" fmla="*/ 449504 w 2277510"/>
                <a:gd name="connsiteY0" fmla="*/ 1697683 h 1697683"/>
                <a:gd name="connsiteX1" fmla="*/ 0 w 2277510"/>
                <a:gd name="connsiteY1" fmla="*/ 852082 h 1697683"/>
                <a:gd name="connsiteX2" fmla="*/ 464921 w 2277510"/>
                <a:gd name="connsiteY2" fmla="*/ 0 h 1697683"/>
                <a:gd name="connsiteX3" fmla="*/ 1366149 w 2277510"/>
                <a:gd name="connsiteY3" fmla="*/ 0 h 1697683"/>
                <a:gd name="connsiteX4" fmla="*/ 2277511 w 2277510"/>
                <a:gd name="connsiteY4" fmla="*/ 1697683 h 1697683"/>
                <a:gd name="connsiteX5" fmla="*/ 449504 w 2277510"/>
                <a:gd name="connsiteY5" fmla="*/ 1697683 h 16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7510" h="1697683">
                  <a:moveTo>
                    <a:pt x="449504" y="1697683"/>
                  </a:moveTo>
                  <a:lnTo>
                    <a:pt x="0" y="852082"/>
                  </a:lnTo>
                  <a:lnTo>
                    <a:pt x="464921" y="0"/>
                  </a:lnTo>
                  <a:lnTo>
                    <a:pt x="1366149" y="0"/>
                  </a:lnTo>
                  <a:lnTo>
                    <a:pt x="2277511" y="1697683"/>
                  </a:lnTo>
                  <a:lnTo>
                    <a:pt x="449504" y="1697683"/>
                  </a:lnTo>
                  <a:close/>
                </a:path>
              </a:pathLst>
            </a:custGeom>
            <a:solidFill>
              <a:srgbClr val="FFFFFF">
                <a:alpha val="47000"/>
              </a:srgbClr>
            </a:solidFill>
            <a:ln w="2548"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7AFFCAE3-FC5A-D5E3-F567-4B2240B6EB28}"/>
                </a:ext>
              </a:extLst>
            </p:cNvPr>
            <p:cNvSpPr/>
            <p:nvPr/>
          </p:nvSpPr>
          <p:spPr>
            <a:xfrm>
              <a:off x="6537214" y="2245945"/>
              <a:ext cx="2277511" cy="1697683"/>
            </a:xfrm>
            <a:custGeom>
              <a:avLst/>
              <a:gdLst>
                <a:gd name="connsiteX0" fmla="*/ 0 w 2277511"/>
                <a:gd name="connsiteY0" fmla="*/ 1697683 h 1697683"/>
                <a:gd name="connsiteX1" fmla="*/ 911362 w 2277511"/>
                <a:gd name="connsiteY1" fmla="*/ 0 h 1697683"/>
                <a:gd name="connsiteX2" fmla="*/ 1812591 w 2277511"/>
                <a:gd name="connsiteY2" fmla="*/ 0 h 1697683"/>
                <a:gd name="connsiteX3" fmla="*/ 2277511 w 2277511"/>
                <a:gd name="connsiteY3" fmla="*/ 852082 h 1697683"/>
                <a:gd name="connsiteX4" fmla="*/ 1828007 w 2277511"/>
                <a:gd name="connsiteY4" fmla="*/ 1697683 h 1697683"/>
                <a:gd name="connsiteX5" fmla="*/ 0 w 2277511"/>
                <a:gd name="connsiteY5" fmla="*/ 1697683 h 16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7511" h="1697683">
                  <a:moveTo>
                    <a:pt x="0" y="1697683"/>
                  </a:moveTo>
                  <a:lnTo>
                    <a:pt x="911362" y="0"/>
                  </a:lnTo>
                  <a:lnTo>
                    <a:pt x="1812591" y="0"/>
                  </a:lnTo>
                  <a:lnTo>
                    <a:pt x="2277511" y="852082"/>
                  </a:lnTo>
                  <a:lnTo>
                    <a:pt x="1828007" y="1697683"/>
                  </a:lnTo>
                  <a:lnTo>
                    <a:pt x="0" y="1697683"/>
                  </a:lnTo>
                  <a:close/>
                </a:path>
              </a:pathLst>
            </a:custGeom>
            <a:solidFill>
              <a:srgbClr val="FFFFFF">
                <a:alpha val="47000"/>
              </a:srgbClr>
            </a:solidFill>
            <a:ln w="2548"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1392C384-9D20-3F0B-B447-69BD8B0AF61A}"/>
                </a:ext>
              </a:extLst>
            </p:cNvPr>
            <p:cNvSpPr/>
            <p:nvPr/>
          </p:nvSpPr>
          <p:spPr>
            <a:xfrm>
              <a:off x="5558972" y="1391975"/>
              <a:ext cx="1822366" cy="2551653"/>
            </a:xfrm>
            <a:custGeom>
              <a:avLst/>
              <a:gdLst>
                <a:gd name="connsiteX0" fmla="*/ 911183 w 1822366"/>
                <a:gd name="connsiteY0" fmla="*/ 2551654 h 2551653"/>
                <a:gd name="connsiteX1" fmla="*/ 0 w 1822366"/>
                <a:gd name="connsiteY1" fmla="*/ 817202 h 2551653"/>
                <a:gd name="connsiteX2" fmla="*/ 433934 w 1822366"/>
                <a:gd name="connsiteY2" fmla="*/ 0 h 2551653"/>
                <a:gd name="connsiteX3" fmla="*/ 1388432 w 1822366"/>
                <a:gd name="connsiteY3" fmla="*/ 0 h 2551653"/>
                <a:gd name="connsiteX4" fmla="*/ 1822366 w 1822366"/>
                <a:gd name="connsiteY4" fmla="*/ 817202 h 2551653"/>
                <a:gd name="connsiteX5" fmla="*/ 911183 w 1822366"/>
                <a:gd name="connsiteY5" fmla="*/ 2551654 h 25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366" h="2551653">
                  <a:moveTo>
                    <a:pt x="911183" y="2551654"/>
                  </a:moveTo>
                  <a:lnTo>
                    <a:pt x="0" y="817202"/>
                  </a:lnTo>
                  <a:lnTo>
                    <a:pt x="433934" y="0"/>
                  </a:lnTo>
                  <a:lnTo>
                    <a:pt x="1388432" y="0"/>
                  </a:lnTo>
                  <a:lnTo>
                    <a:pt x="1822366" y="817202"/>
                  </a:lnTo>
                  <a:lnTo>
                    <a:pt x="911183" y="2551654"/>
                  </a:lnTo>
                  <a:close/>
                </a:path>
              </a:pathLst>
            </a:custGeom>
            <a:solidFill>
              <a:srgbClr val="FFFFFF">
                <a:alpha val="47000"/>
              </a:srgbClr>
            </a:solidFill>
            <a:ln w="2548" cap="flat">
              <a:noFill/>
              <a:prstDash val="solid"/>
              <a:miter/>
            </a:ln>
          </p:spPr>
          <p:txBody>
            <a:bodyPr rtlCol="0" anchor="ctr"/>
            <a:lstStyle/>
            <a:p>
              <a:endParaRPr lang="en-US"/>
            </a:p>
          </p:txBody>
        </p:sp>
        <p:sp>
          <p:nvSpPr>
            <p:cNvPr id="102" name="03-Computation">
              <a:extLst>
                <a:ext uri="{FF2B5EF4-FFF2-40B4-BE49-F238E27FC236}">
                  <a16:creationId xmlns:a16="http://schemas.microsoft.com/office/drawing/2014/main" id="{D6382CA6-C5DD-A60F-831B-760081DF4C74}"/>
                </a:ext>
              </a:extLst>
            </p:cNvPr>
            <p:cNvSpPr/>
            <p:nvPr/>
          </p:nvSpPr>
          <p:spPr>
            <a:xfrm>
              <a:off x="6644502" y="2332895"/>
              <a:ext cx="2068671" cy="1547099"/>
            </a:xfrm>
            <a:custGeom>
              <a:avLst/>
              <a:gdLst>
                <a:gd name="connsiteX0" fmla="*/ 0 w 2068671"/>
                <a:gd name="connsiteY0" fmla="*/ 1547099 h 1547099"/>
                <a:gd name="connsiteX1" fmla="*/ 1658895 w 2068671"/>
                <a:gd name="connsiteY1" fmla="*/ 1547099 h 1547099"/>
                <a:gd name="connsiteX2" fmla="*/ 2068672 w 2068671"/>
                <a:gd name="connsiteY2" fmla="*/ 777255 h 1547099"/>
                <a:gd name="connsiteX3" fmla="*/ 1643996 w 2068671"/>
                <a:gd name="connsiteY3" fmla="*/ 0 h 1547099"/>
                <a:gd name="connsiteX4" fmla="*/ 831636 w 2068671"/>
                <a:gd name="connsiteY4" fmla="*/ 0 h 1547099"/>
                <a:gd name="connsiteX5" fmla="*/ 0 w 2068671"/>
                <a:gd name="connsiteY5" fmla="*/ 1547099 h 15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671" h="1547099">
                  <a:moveTo>
                    <a:pt x="0" y="1547099"/>
                  </a:moveTo>
                  <a:lnTo>
                    <a:pt x="1658895" y="1547099"/>
                  </a:lnTo>
                  <a:lnTo>
                    <a:pt x="2068672" y="777255"/>
                  </a:lnTo>
                  <a:lnTo>
                    <a:pt x="1643996" y="0"/>
                  </a:lnTo>
                  <a:lnTo>
                    <a:pt x="831636" y="0"/>
                  </a:lnTo>
                  <a:lnTo>
                    <a:pt x="0" y="1547099"/>
                  </a:lnTo>
                  <a:close/>
                </a:path>
              </a:pathLst>
            </a:custGeom>
            <a:solidFill>
              <a:srgbClr val="242C64"/>
            </a:solidFill>
            <a:ln w="2558" cap="flat">
              <a:noFill/>
              <a:prstDash val="solid"/>
              <a:miter/>
            </a:ln>
          </p:spPr>
          <p:txBody>
            <a:bodyPr lIns="457200" tIns="182880" rtlCol="0" anchor="ctr"/>
            <a:lstStyle/>
            <a:p>
              <a:pPr algn="ctr">
                <a:spcAft>
                  <a:spcPts val="1200"/>
                </a:spcAft>
              </a:pPr>
              <a:r>
                <a:rPr lang="en-US" sz="1200" b="1">
                  <a:solidFill>
                    <a:schemeClr val="bg1"/>
                  </a:solidFill>
                  <a:latin typeface="+mj-lt"/>
                </a:rPr>
                <a:t>COMPUTACION E INTEGRACION</a:t>
              </a:r>
            </a:p>
            <a:p>
              <a:pPr algn="ctr">
                <a:spcAft>
                  <a:spcPts val="1200"/>
                </a:spcAft>
              </a:pPr>
              <a:r>
                <a:rPr lang="es-MX" sz="1000">
                  <a:solidFill>
                    <a:schemeClr val="bg1"/>
                  </a:solidFill>
                </a:rPr>
                <a:t>Avances en la infraestructura potencian integración de sistemas con automatización del campo</a:t>
              </a:r>
              <a:endParaRPr lang="en-US" sz="1000">
                <a:solidFill>
                  <a:schemeClr val="bg1"/>
                </a:solidFill>
              </a:endParaRPr>
            </a:p>
          </p:txBody>
        </p:sp>
        <p:sp>
          <p:nvSpPr>
            <p:cNvPr id="101" name="02-Information">
              <a:extLst>
                <a:ext uri="{FF2B5EF4-FFF2-40B4-BE49-F238E27FC236}">
                  <a16:creationId xmlns:a16="http://schemas.microsoft.com/office/drawing/2014/main" id="{05CAF75C-C93E-E1B3-2348-FFEA2FD697B6}"/>
                </a:ext>
              </a:extLst>
            </p:cNvPr>
            <p:cNvSpPr/>
            <p:nvPr/>
          </p:nvSpPr>
          <p:spPr>
            <a:xfrm>
              <a:off x="5642145" y="1499984"/>
              <a:ext cx="1667731" cy="2329436"/>
            </a:xfrm>
            <a:custGeom>
              <a:avLst/>
              <a:gdLst>
                <a:gd name="connsiteX0" fmla="*/ 834872 w 1667731"/>
                <a:gd name="connsiteY0" fmla="*/ 2325615 h 2329436"/>
                <a:gd name="connsiteX1" fmla="*/ 1667732 w 1667731"/>
                <a:gd name="connsiteY1" fmla="*/ 749574 h 2329436"/>
                <a:gd name="connsiteX2" fmla="*/ 1269952 w 1667731"/>
                <a:gd name="connsiteY2" fmla="*/ 0 h 2329436"/>
                <a:gd name="connsiteX3" fmla="*/ 834872 w 1667731"/>
                <a:gd name="connsiteY3" fmla="*/ 0 h 2329436"/>
                <a:gd name="connsiteX4" fmla="*/ 832859 w 1667731"/>
                <a:gd name="connsiteY4" fmla="*/ 0 h 2329436"/>
                <a:gd name="connsiteX5" fmla="*/ 397780 w 1667731"/>
                <a:gd name="connsiteY5" fmla="*/ 0 h 2329436"/>
                <a:gd name="connsiteX6" fmla="*/ 0 w 1667731"/>
                <a:gd name="connsiteY6" fmla="*/ 749574 h 2329436"/>
                <a:gd name="connsiteX7" fmla="*/ 832859 w 1667731"/>
                <a:gd name="connsiteY7" fmla="*/ 2325615 h 2329436"/>
                <a:gd name="connsiteX8" fmla="*/ 832859 w 1667731"/>
                <a:gd name="connsiteY8" fmla="*/ 2329436 h 2329436"/>
                <a:gd name="connsiteX9" fmla="*/ 833866 w 1667731"/>
                <a:gd name="connsiteY9" fmla="*/ 2327525 h 2329436"/>
                <a:gd name="connsiteX10" fmla="*/ 834872 w 1667731"/>
                <a:gd name="connsiteY10" fmla="*/ 2329436 h 2329436"/>
                <a:gd name="connsiteX11" fmla="*/ 834872 w 1667731"/>
                <a:gd name="connsiteY11" fmla="*/ 2325615 h 232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7731" h="2329436">
                  <a:moveTo>
                    <a:pt x="834872" y="2325615"/>
                  </a:moveTo>
                  <a:lnTo>
                    <a:pt x="1667732" y="749574"/>
                  </a:lnTo>
                  <a:lnTo>
                    <a:pt x="1269952" y="0"/>
                  </a:lnTo>
                  <a:lnTo>
                    <a:pt x="834872" y="0"/>
                  </a:lnTo>
                  <a:lnTo>
                    <a:pt x="832859" y="0"/>
                  </a:lnTo>
                  <a:lnTo>
                    <a:pt x="397780" y="0"/>
                  </a:lnTo>
                  <a:lnTo>
                    <a:pt x="0" y="749574"/>
                  </a:lnTo>
                  <a:lnTo>
                    <a:pt x="832859" y="2325615"/>
                  </a:lnTo>
                  <a:lnTo>
                    <a:pt x="832859" y="2329436"/>
                  </a:lnTo>
                  <a:lnTo>
                    <a:pt x="833866" y="2327525"/>
                  </a:lnTo>
                  <a:lnTo>
                    <a:pt x="834872" y="2329436"/>
                  </a:lnTo>
                  <a:lnTo>
                    <a:pt x="834872" y="2325615"/>
                  </a:lnTo>
                  <a:close/>
                </a:path>
              </a:pathLst>
            </a:custGeom>
            <a:solidFill>
              <a:srgbClr val="69B5E4"/>
            </a:solidFill>
            <a:ln w="2580" cap="flat">
              <a:noFill/>
              <a:prstDash val="solid"/>
              <a:miter/>
            </a:ln>
          </p:spPr>
          <p:txBody>
            <a:bodyPr tIns="548640" rtlCol="0" anchor="t"/>
            <a:lstStyle/>
            <a:p>
              <a:pPr algn="ctr">
                <a:spcAft>
                  <a:spcPts val="1200"/>
                </a:spcAft>
              </a:pPr>
              <a:r>
                <a:rPr lang="en-US" sz="1200" b="1">
                  <a:solidFill>
                    <a:schemeClr val="bg1"/>
                  </a:solidFill>
                  <a:latin typeface="+mj-lt"/>
                </a:rPr>
                <a:t>INFORMACION Y DATOS</a:t>
              </a:r>
            </a:p>
            <a:p>
              <a:pPr algn="ctr">
                <a:spcAft>
                  <a:spcPts val="1200"/>
                </a:spcAft>
              </a:pPr>
              <a:r>
                <a:rPr lang="es-MX" sz="1000">
                  <a:solidFill>
                    <a:schemeClr val="bg1"/>
                  </a:solidFill>
                </a:rPr>
                <a:t>Como los datos pueden usarse para optimizar procesos en el agro y transformar significativamente la eficiencia </a:t>
              </a:r>
              <a:endParaRPr lang="en-US" sz="1000">
                <a:solidFill>
                  <a:schemeClr val="bg1"/>
                </a:solidFill>
              </a:endParaRPr>
            </a:p>
          </p:txBody>
        </p:sp>
        <p:sp>
          <p:nvSpPr>
            <p:cNvPr id="103" name="01-Interaction">
              <a:extLst>
                <a:ext uri="{FF2B5EF4-FFF2-40B4-BE49-F238E27FC236}">
                  <a16:creationId xmlns:a16="http://schemas.microsoft.com/office/drawing/2014/main" id="{38422600-2EEF-6412-B759-6C3B98820DD3}"/>
                </a:ext>
              </a:extLst>
            </p:cNvPr>
            <p:cNvSpPr/>
            <p:nvPr/>
          </p:nvSpPr>
          <p:spPr>
            <a:xfrm>
              <a:off x="4190556" y="2332895"/>
              <a:ext cx="2068671" cy="1547099"/>
            </a:xfrm>
            <a:custGeom>
              <a:avLst/>
              <a:gdLst>
                <a:gd name="connsiteX0" fmla="*/ 2068672 w 2068671"/>
                <a:gd name="connsiteY0" fmla="*/ 1547099 h 1547099"/>
                <a:gd name="connsiteX1" fmla="*/ 409777 w 2068671"/>
                <a:gd name="connsiteY1" fmla="*/ 1547099 h 1547099"/>
                <a:gd name="connsiteX2" fmla="*/ 0 w 2068671"/>
                <a:gd name="connsiteY2" fmla="*/ 777255 h 1547099"/>
                <a:gd name="connsiteX3" fmla="*/ 424676 w 2068671"/>
                <a:gd name="connsiteY3" fmla="*/ 0 h 1547099"/>
                <a:gd name="connsiteX4" fmla="*/ 1237035 w 2068671"/>
                <a:gd name="connsiteY4" fmla="*/ 0 h 1547099"/>
                <a:gd name="connsiteX5" fmla="*/ 2068672 w 2068671"/>
                <a:gd name="connsiteY5" fmla="*/ 1547099 h 15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671" h="1547099">
                  <a:moveTo>
                    <a:pt x="2068672" y="1547099"/>
                  </a:moveTo>
                  <a:lnTo>
                    <a:pt x="409777" y="1547099"/>
                  </a:lnTo>
                  <a:lnTo>
                    <a:pt x="0" y="777255"/>
                  </a:lnTo>
                  <a:lnTo>
                    <a:pt x="424676" y="0"/>
                  </a:lnTo>
                  <a:lnTo>
                    <a:pt x="1237035" y="0"/>
                  </a:lnTo>
                  <a:lnTo>
                    <a:pt x="2068672" y="1547099"/>
                  </a:lnTo>
                  <a:close/>
                </a:path>
              </a:pathLst>
            </a:custGeom>
            <a:solidFill>
              <a:srgbClr val="095491"/>
            </a:solidFill>
            <a:ln w="2558" cap="flat">
              <a:noFill/>
              <a:prstDash val="solid"/>
              <a:miter/>
            </a:ln>
          </p:spPr>
          <p:txBody>
            <a:bodyPr lIns="91440" tIns="182880" rIns="365760" rtlCol="0" anchor="ctr"/>
            <a:lstStyle/>
            <a:p>
              <a:pPr algn="ctr">
                <a:spcAft>
                  <a:spcPts val="1200"/>
                </a:spcAft>
              </a:pPr>
              <a:r>
                <a:rPr lang="en-US" sz="1200" b="1">
                  <a:solidFill>
                    <a:schemeClr val="bg1"/>
                  </a:solidFill>
                  <a:latin typeface="+mj-lt"/>
                </a:rPr>
                <a:t>SIMULACION Y CAPACITACION</a:t>
              </a:r>
            </a:p>
            <a:p>
              <a:pPr algn="r">
                <a:spcAft>
                  <a:spcPts val="1200"/>
                </a:spcAft>
              </a:pPr>
              <a:r>
                <a:rPr lang="es-MX" sz="1000">
                  <a:solidFill>
                    <a:schemeClr val="bg1"/>
                  </a:solidFill>
                </a:rPr>
                <a:t>La  simulación espacial cobra protagonismo al ofrecer alternativas para la adopción cultural de tecnologías.</a:t>
              </a:r>
            </a:p>
          </p:txBody>
        </p:sp>
      </p:grpSp>
      <p:sp>
        <p:nvSpPr>
          <p:cNvPr id="2" name="TextBox 1">
            <a:extLst>
              <a:ext uri="{FF2B5EF4-FFF2-40B4-BE49-F238E27FC236}">
                <a16:creationId xmlns:a16="http://schemas.microsoft.com/office/drawing/2014/main" id="{81FCAF6A-A50A-9D1E-30E9-50016A96C875}"/>
              </a:ext>
            </a:extLst>
          </p:cNvPr>
          <p:cNvSpPr txBox="1"/>
          <p:nvPr/>
        </p:nvSpPr>
        <p:spPr>
          <a:xfrm>
            <a:off x="1473200" y="1469468"/>
            <a:ext cx="1775172" cy="776477"/>
          </a:xfrm>
          <a:prstGeom prst="rect">
            <a:avLst/>
          </a:prstGeom>
          <a:noFill/>
        </p:spPr>
        <p:txBody>
          <a:bodyPr wrap="square" lIns="0" tIns="0" rIns="0" bIns="0" rtlCol="0">
            <a:noAutofit/>
          </a:bodyPr>
          <a:lstStyle/>
          <a:p>
            <a:pPr algn="l">
              <a:spcBef>
                <a:spcPts val="600"/>
              </a:spcBef>
              <a:buSzPct val="100000"/>
            </a:pPr>
            <a:endParaRPr lang="es-419" sz="1200">
              <a:highlight>
                <a:srgbClr val="FFFF00"/>
              </a:highlight>
            </a:endParaRPr>
          </a:p>
        </p:txBody>
      </p:sp>
    </p:spTree>
    <p:extLst>
      <p:ext uri="{BB962C8B-B14F-4D97-AF65-F5344CB8AC3E}">
        <p14:creationId xmlns:p14="http://schemas.microsoft.com/office/powerpoint/2010/main" val="2293565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1000"/>
                                        <p:tgtEl>
                                          <p:spTgt spid="76"/>
                                        </p:tgtEl>
                                        <p:attrNameLst>
                                          <p:attrName>ppt_x</p:attrName>
                                        </p:attrNameLst>
                                      </p:cBhvr>
                                      <p:tavLst>
                                        <p:tav tm="0">
                                          <p:val>
                                            <p:strVal val="#ppt_x+#ppt_w*1.125000"/>
                                          </p:val>
                                        </p:tav>
                                        <p:tav tm="100000">
                                          <p:val>
                                            <p:strVal val="#ppt_x"/>
                                          </p:val>
                                        </p:tav>
                                      </p:tavLst>
                                    </p:anim>
                                    <p:animEffect transition="in" filter="wipe(left)">
                                      <p:cBhvr>
                                        <p:cTn id="14" dur="1000"/>
                                        <p:tgtEl>
                                          <p:spTgt spid="76"/>
                                        </p:tgtEl>
                                      </p:cBhvr>
                                    </p:animEffect>
                                  </p:childTnLst>
                                </p:cTn>
                              </p:par>
                              <p:par>
                                <p:cTn id="15" presetID="22" presetClass="entr" presetSubtype="2"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2000"/>
                                        <p:tgtEl>
                                          <p:spTgt spid="6"/>
                                        </p:tgtEl>
                                      </p:cBhvr>
                                    </p:animEffect>
                                  </p:childTnLst>
                                </p:cTn>
                              </p:par>
                              <p:par>
                                <p:cTn id="18" presetID="10" presetClass="entr" presetSubtype="0" fill="hold"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childTnLst>
                                </p:cTn>
                              </p:par>
                              <p:par>
                                <p:cTn id="21" presetID="12" presetClass="entr" presetSubtype="2" fill="hold" grpId="0" nodeType="withEffect">
                                  <p:stCondLst>
                                    <p:cond delay="500"/>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1000"/>
                                        <p:tgtEl>
                                          <p:spTgt spid="77"/>
                                        </p:tgtEl>
                                        <p:attrNameLst>
                                          <p:attrName>ppt_x</p:attrName>
                                        </p:attrNameLst>
                                      </p:cBhvr>
                                      <p:tavLst>
                                        <p:tav tm="0">
                                          <p:val>
                                            <p:strVal val="#ppt_x+#ppt_w*1.125000"/>
                                          </p:val>
                                        </p:tav>
                                        <p:tav tm="100000">
                                          <p:val>
                                            <p:strVal val="#ppt_x"/>
                                          </p:val>
                                        </p:tav>
                                      </p:tavLst>
                                    </p:anim>
                                    <p:animEffect transition="in" filter="wipe(left)">
                                      <p:cBhvr>
                                        <p:cTn id="24"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Introducción y Expectativas</a:t>
            </a:r>
            <a:br>
              <a:rPr lang="es-MX"/>
            </a:br>
            <a:endParaRPr lang="es-AR"/>
          </a:p>
        </p:txBody>
      </p:sp>
    </p:spTree>
    <p:extLst>
      <p:ext uri="{BB962C8B-B14F-4D97-AF65-F5344CB8AC3E}">
        <p14:creationId xmlns:p14="http://schemas.microsoft.com/office/powerpoint/2010/main" val="609377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D23B33-010B-7DA3-5C9B-FF7598841BF8}"/>
              </a:ext>
            </a:extLst>
          </p:cNvPr>
          <p:cNvPicPr>
            <a:picLocks noChangeAspect="1"/>
          </p:cNvPicPr>
          <p:nvPr/>
        </p:nvPicPr>
        <p:blipFill>
          <a:blip r:embed="rId2" cstate="email">
            <a:alphaModFix amt="40000"/>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a:ext>
            </a:extLst>
          </a:blip>
          <a:srcRect/>
          <a:stretch/>
        </p:blipFill>
        <p:spPr>
          <a:xfrm>
            <a:off x="0" y="0"/>
            <a:ext cx="12192000" cy="4055723"/>
          </a:xfrm>
          <a:prstGeom prst="rect">
            <a:avLst/>
          </a:prstGeom>
          <a:effectLst>
            <a:reflection stA="60000" endPos="73069" dir="5400000" sy="-100000" algn="bl" rotWithShape="0"/>
          </a:effectLst>
        </p:spPr>
      </p:pic>
      <p:sp>
        <p:nvSpPr>
          <p:cNvPr id="10" name="Oval 9">
            <a:extLst>
              <a:ext uri="{FF2B5EF4-FFF2-40B4-BE49-F238E27FC236}">
                <a16:creationId xmlns:a16="http://schemas.microsoft.com/office/drawing/2014/main" id="{C58C08EE-DD37-EF43-EACD-2FEB6A85611E}"/>
              </a:ext>
            </a:extLst>
          </p:cNvPr>
          <p:cNvSpPr>
            <a:spLocks/>
          </p:cNvSpPr>
          <p:nvPr/>
        </p:nvSpPr>
        <p:spPr bwMode="gray">
          <a:xfrm>
            <a:off x="1748828" y="1731264"/>
            <a:ext cx="3153738" cy="3153738"/>
          </a:xfrm>
          <a:prstGeom prst="ellipse">
            <a:avLst/>
          </a:prstGeom>
          <a:blipFill>
            <a:blip r:embed="rId4" cstate="email">
              <a:extLst>
                <a:ext uri="{28A0092B-C50C-407E-A947-70E740481C1C}">
                  <a14:useLocalDpi xmlns:a14="http://schemas.microsoft.com/office/drawing/2010/main"/>
                </a:ext>
              </a:extLst>
            </a:blip>
            <a:stretch>
              <a:fillRect/>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Content Placeholder 1">
            <a:extLst>
              <a:ext uri="{FF2B5EF4-FFF2-40B4-BE49-F238E27FC236}">
                <a16:creationId xmlns:a16="http://schemas.microsoft.com/office/drawing/2014/main" id="{E2EF9511-270A-E64F-3BE2-58A8307C316A}"/>
              </a:ext>
            </a:extLst>
          </p:cNvPr>
          <p:cNvSpPr txBox="1">
            <a:spLocks/>
          </p:cNvSpPr>
          <p:nvPr/>
        </p:nvSpPr>
        <p:spPr bwMode="gray">
          <a:xfrm>
            <a:off x="5607670" y="5255805"/>
            <a:ext cx="5145674" cy="170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sz="1600" spc="0">
                <a:solidFill>
                  <a:srgbClr val="69B5E4"/>
                </a:solidFill>
                <a:latin typeface="Open Sans" panose="020B0606030504020204" pitchFamily="34" charset="0"/>
                <a:ea typeface="Open Sans" panose="020B0606030504020204" pitchFamily="34" charset="0"/>
                <a:cs typeface="Open Sans" panose="020B0606030504020204" pitchFamily="34" charset="0"/>
              </a:rPr>
              <a:t>Una nueva lista de modelos de recolección automatizada de  datos está demostrando ser más eficaz en tareas pequeñas y medianas de procesamiento de datos que los procesos manuales y arcaicos. </a:t>
            </a:r>
            <a:endParaRPr 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ABC70663-252D-E786-8159-313C9E8BF20C}"/>
              </a:ext>
            </a:extLst>
          </p:cNvPr>
          <p:cNvSpPr txBox="1"/>
          <p:nvPr/>
        </p:nvSpPr>
        <p:spPr bwMode="gray">
          <a:xfrm>
            <a:off x="5607670" y="1602195"/>
            <a:ext cx="5669930" cy="2214955"/>
          </a:xfrm>
          <a:prstGeom prst="rect">
            <a:avLst/>
          </a:prstGeom>
        </p:spPr>
        <p:txBody>
          <a:bodyPr vert="horz" wrap="square" lIns="0" tIns="0" rIns="0" bIns="0" rtlCol="0" anchor="t" anchorCtr="0">
            <a:noAutofit/>
          </a:bodyPr>
          <a:lstStyle/>
          <a:p>
            <a:pPr>
              <a:lnSpc>
                <a:spcPct val="110000"/>
              </a:lnSpc>
              <a:spcAft>
                <a:spcPts val="1200"/>
              </a:spcAft>
            </a:pPr>
            <a:r>
              <a:rPr lang="en-US" altLang="en-US" sz="1800">
                <a:solidFill>
                  <a:schemeClr val="bg1">
                    <a:lumMod val="85000"/>
                  </a:schemeClr>
                </a:solidFill>
              </a:rPr>
              <a:t>INFORMACION Y DATOS</a:t>
            </a:r>
          </a:p>
          <a:p>
            <a:pPr>
              <a:lnSpc>
                <a:spcPct val="110000"/>
              </a:lnSpc>
              <a:spcAft>
                <a:spcPts val="1200"/>
              </a:spcAft>
            </a:pPr>
            <a:r>
              <a:rPr lang="es-MX" altLang="en-US" sz="4400" b="1">
                <a:solidFill>
                  <a:schemeClr val="bg1"/>
                </a:solidFill>
              </a:rPr>
              <a:t>¿Qué sigue para los datos en la industria Agro?</a:t>
            </a:r>
            <a:endParaRPr lang="en-US" altLang="en-US" sz="4400">
              <a:solidFill>
                <a:schemeClr val="bg1"/>
              </a:solidFill>
            </a:endParaRPr>
          </a:p>
          <a:p>
            <a:pPr>
              <a:lnSpc>
                <a:spcPct val="110000"/>
              </a:lnSpc>
              <a:spcAft>
                <a:spcPts val="1200"/>
              </a:spcAft>
            </a:pPr>
            <a:r>
              <a:rPr lang="es-MX" altLang="en-US">
                <a:solidFill>
                  <a:schemeClr val="bg1"/>
                </a:solidFill>
              </a:rPr>
              <a:t>Las empresas van más allá de un enfoque único para los datos</a:t>
            </a:r>
          </a:p>
          <a:p>
            <a:pPr>
              <a:lnSpc>
                <a:spcPct val="110000"/>
              </a:lnSpc>
              <a:spcAft>
                <a:spcPts val="1200"/>
              </a:spcAft>
            </a:pPr>
            <a:endParaRPr lang="es-MX" altLang="en-US">
              <a:solidFill>
                <a:schemeClr val="bg1"/>
              </a:solidFill>
            </a:endParaRPr>
          </a:p>
          <a:p>
            <a:pPr>
              <a:lnSpc>
                <a:spcPct val="110000"/>
              </a:lnSpc>
              <a:spcAft>
                <a:spcPts val="1200"/>
              </a:spcAft>
            </a:pPr>
            <a:endParaRPr lang="en-US" altLang="en-US">
              <a:solidFill>
                <a:schemeClr val="bg1"/>
              </a:solidFill>
            </a:endParaRPr>
          </a:p>
        </p:txBody>
      </p:sp>
    </p:spTree>
    <p:extLst>
      <p:ext uri="{BB962C8B-B14F-4D97-AF65-F5344CB8AC3E}">
        <p14:creationId xmlns:p14="http://schemas.microsoft.com/office/powerpoint/2010/main" val="503534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35983C5-189E-2E41-4BB4-43206FCA924B}"/>
              </a:ext>
            </a:extLst>
          </p:cNvPr>
          <p:cNvGraphicFramePr>
            <a:graphicFrameLocks noGrp="1"/>
          </p:cNvGraphicFramePr>
          <p:nvPr>
            <p:extLst>
              <p:ext uri="{D42A27DB-BD31-4B8C-83A1-F6EECF244321}">
                <p14:modId xmlns:p14="http://schemas.microsoft.com/office/powerpoint/2010/main" val="751500457"/>
              </p:ext>
            </p:extLst>
          </p:nvPr>
        </p:nvGraphicFramePr>
        <p:xfrm>
          <a:off x="576073" y="979160"/>
          <a:ext cx="3861815" cy="4003073"/>
        </p:xfrm>
        <a:graphic>
          <a:graphicData uri="http://schemas.openxmlformats.org/drawingml/2006/table">
            <a:tbl>
              <a:tblPr firstRow="1" bandRow="1">
                <a:tableStyleId>{5C22544A-7EE6-4342-B048-85BDC9FD1C3A}</a:tableStyleId>
              </a:tblPr>
              <a:tblGrid>
                <a:gridCol w="1659127">
                  <a:extLst>
                    <a:ext uri="{9D8B030D-6E8A-4147-A177-3AD203B41FA5}">
                      <a16:colId xmlns:a16="http://schemas.microsoft.com/office/drawing/2014/main" val="3039716418"/>
                    </a:ext>
                  </a:extLst>
                </a:gridCol>
                <a:gridCol w="2202688">
                  <a:extLst>
                    <a:ext uri="{9D8B030D-6E8A-4147-A177-3AD203B41FA5}">
                      <a16:colId xmlns:a16="http://schemas.microsoft.com/office/drawing/2014/main" val="2519683672"/>
                    </a:ext>
                  </a:extLst>
                </a:gridCol>
              </a:tblGrid>
              <a:tr h="1259873">
                <a:tc gridSpan="2">
                  <a:txBody>
                    <a:bodyPr/>
                    <a:lstStyle/>
                    <a:p>
                      <a:pPr>
                        <a:spcAft>
                          <a:spcPts val="600"/>
                        </a:spcAft>
                      </a:pPr>
                      <a:r>
                        <a:rPr lang="en-US"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INFORMACION Y DATOS</a:t>
                      </a:r>
                    </a:p>
                    <a:p>
                      <a:pPr>
                        <a:spcAft>
                          <a:spcPts val="600"/>
                        </a:spcAft>
                      </a:pPr>
                      <a:r>
                        <a:rPr lang="es-MX" altLang="en-US" sz="2400" spc="50">
                          <a:solidFill>
                            <a:schemeClr val="bg1"/>
                          </a:solidFill>
                          <a:latin typeface="Open Sans" panose="020B0606030504020204" pitchFamily="34" charset="0"/>
                        </a:rPr>
                        <a:t>¿Qué sigue para la IA y el agro?</a:t>
                      </a: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Obtener los fundamentos correctos: datos asertivos</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Diferentes</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impulsores</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para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diferentes</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cursos</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PRÓXIMO</a:t>
                      </a:r>
                      <a:endParaRPr lang="en-US" sz="2400" b="1"/>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Hay una solución </a:t>
                      </a:r>
                      <a:r>
                        <a:rPr lang="es-MX"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tech</a:t>
                      </a: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para lo que necesites</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
        <p:nvSpPr>
          <p:cNvPr id="12" name="Data 11">
            <a:extLst>
              <a:ext uri="{FF2B5EF4-FFF2-40B4-BE49-F238E27FC236}">
                <a16:creationId xmlns:a16="http://schemas.microsoft.com/office/drawing/2014/main" id="{84D90ADC-8022-DB22-F052-9537D7030B0F}"/>
              </a:ext>
            </a:extLst>
          </p:cNvPr>
          <p:cNvSpPr/>
          <p:nvPr/>
        </p:nvSpPr>
        <p:spPr bwMode="gray">
          <a:xfrm>
            <a:off x="5243119" y="1704070"/>
            <a:ext cx="2057941" cy="1814589"/>
          </a:xfrm>
          <a:prstGeom prst="flowChartInputOutput">
            <a:avLst/>
          </a:prstGeom>
          <a:blipFill>
            <a:blip r:embed="rId4" cstate="email">
              <a:extLst>
                <a:ext uri="{28A0092B-C50C-407E-A947-70E740481C1C}">
                  <a14:useLocalDpi xmlns:a14="http://schemas.microsoft.com/office/drawing/2010/main"/>
                </a:ext>
              </a:extLst>
            </a:blip>
            <a:srcRect/>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TextBox 12">
            <a:extLst>
              <a:ext uri="{FF2B5EF4-FFF2-40B4-BE49-F238E27FC236}">
                <a16:creationId xmlns:a16="http://schemas.microsoft.com/office/drawing/2014/main" id="{55BAC828-8E5E-5D63-4F1F-44A50BFA2377}"/>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475310C5-F382-31EB-7EFD-5C6FEB561876}"/>
              </a:ext>
            </a:extLst>
          </p:cNvPr>
          <p:cNvSpPr txBox="1"/>
          <p:nvPr/>
        </p:nvSpPr>
        <p:spPr bwMode="gray">
          <a:xfrm>
            <a:off x="7588118" y="1914229"/>
            <a:ext cx="3634074" cy="1514771"/>
          </a:xfrm>
          <a:prstGeom prst="rect">
            <a:avLst/>
          </a:prstGeom>
        </p:spPr>
        <p:txBody>
          <a:bodyPr vert="horz" wrap="square" lIns="0" tIns="0" rIns="0" bIns="0" rtlCol="0" anchor="t" anchorCtr="0">
            <a:noAutofit/>
          </a:bodyPr>
          <a:lstStyle/>
          <a:p>
            <a:pPr>
              <a:lnSpc>
                <a:spcPct val="110000"/>
              </a:lnSpc>
              <a:spcAft>
                <a:spcPts val="600"/>
              </a:spcAft>
            </a:pPr>
            <a:r>
              <a:rPr lang="en-US" sz="1000">
                <a:solidFill>
                  <a:schemeClr val="bg1"/>
                </a:solidFill>
                <a:ea typeface="Open Sans" panose="020B0606030504020204" pitchFamily="34" charset="0"/>
                <a:cs typeface="Open Sans" panose="020B0606030504020204" pitchFamily="34" charset="0"/>
              </a:rPr>
              <a:t>GOBIERNO</a:t>
            </a:r>
            <a:br>
              <a:rPr lang="en-US" sz="1200" b="1">
                <a:solidFill>
                  <a:schemeClr val="bg1"/>
                </a:solidFill>
                <a:ea typeface="Open Sans" panose="020B0606030504020204" pitchFamily="34" charset="0"/>
                <a:cs typeface="Open Sans" panose="020B0606030504020204" pitchFamily="34" charset="0"/>
              </a:rPr>
            </a:br>
            <a:r>
              <a:rPr lang="en-US" b="1">
                <a:solidFill>
                  <a:schemeClr val="bg1"/>
                </a:solidFill>
                <a:ea typeface="Open Sans" panose="020B0606030504020204" pitchFamily="34" charset="0"/>
                <a:cs typeface="Open Sans" panose="020B0606030504020204" pitchFamily="34" charset="0"/>
              </a:rPr>
              <a:t>Chatbots de </a:t>
            </a:r>
            <a:r>
              <a:rPr lang="en-US" b="1" err="1">
                <a:solidFill>
                  <a:schemeClr val="bg1"/>
                </a:solidFill>
                <a:ea typeface="Open Sans" panose="020B0606030504020204" pitchFamily="34" charset="0"/>
                <a:cs typeface="Open Sans" panose="020B0606030504020204" pitchFamily="34" charset="0"/>
              </a:rPr>
              <a:t>recoleccion</a:t>
            </a:r>
            <a:r>
              <a:rPr lang="en-US" b="1">
                <a:solidFill>
                  <a:schemeClr val="bg1"/>
                </a:solidFill>
                <a:ea typeface="Open Sans" panose="020B0606030504020204" pitchFamily="34" charset="0"/>
                <a:cs typeface="Open Sans" panose="020B0606030504020204" pitchFamily="34" charset="0"/>
              </a:rPr>
              <a:t> de </a:t>
            </a:r>
            <a:r>
              <a:rPr lang="en-US" b="1" err="1">
                <a:solidFill>
                  <a:schemeClr val="bg1"/>
                </a:solidFill>
                <a:ea typeface="Open Sans" panose="020B0606030504020204" pitchFamily="34" charset="0"/>
                <a:cs typeface="Open Sans" panose="020B0606030504020204" pitchFamily="34" charset="0"/>
              </a:rPr>
              <a:t>datos</a:t>
            </a:r>
            <a:endParaRPr lang="en-US" b="1">
              <a:solidFill>
                <a:schemeClr val="bg1"/>
              </a:solidFill>
              <a:ea typeface="Open Sans" panose="020B0606030504020204" pitchFamily="34" charset="0"/>
              <a:cs typeface="Open Sans" panose="020B0606030504020204" pitchFamily="34" charset="0"/>
            </a:endParaRPr>
          </a:p>
          <a:p>
            <a:pPr>
              <a:lnSpc>
                <a:spcPct val="110000"/>
              </a:lnSpc>
              <a:spcAft>
                <a:spcPts val="600"/>
              </a:spcAft>
            </a:pPr>
            <a:r>
              <a:rPr lang="es-MX" sz="1100">
                <a:solidFill>
                  <a:schemeClr val="bg1"/>
                </a:solidFill>
                <a:ea typeface="Open Sans" panose="020B0606030504020204" pitchFamily="34" charset="0"/>
                <a:cs typeface="Open Sans" panose="020B0606030504020204" pitchFamily="34" charset="0"/>
              </a:rPr>
              <a:t>Organización </a:t>
            </a:r>
            <a:r>
              <a:rPr lang="es-MX" sz="1100" err="1">
                <a:solidFill>
                  <a:schemeClr val="bg1"/>
                </a:solidFill>
                <a:ea typeface="Open Sans" panose="020B0606030504020204" pitchFamily="34" charset="0"/>
                <a:cs typeface="Open Sans" panose="020B0606030504020204" pitchFamily="34" charset="0"/>
              </a:rPr>
              <a:t>tech</a:t>
            </a:r>
            <a:r>
              <a:rPr lang="es-MX" sz="1100">
                <a:solidFill>
                  <a:schemeClr val="bg1"/>
                </a:solidFill>
                <a:ea typeface="Open Sans" panose="020B0606030504020204" pitchFamily="34" charset="0"/>
                <a:cs typeface="Open Sans" panose="020B0606030504020204" pitchFamily="34" charset="0"/>
              </a:rPr>
              <a:t> con sede en Vancouver está afinando los </a:t>
            </a:r>
            <a:r>
              <a:rPr lang="es-MX" sz="1100" err="1">
                <a:solidFill>
                  <a:schemeClr val="bg1"/>
                </a:solidFill>
                <a:ea typeface="Open Sans" panose="020B0606030504020204" pitchFamily="34" charset="0"/>
                <a:cs typeface="Open Sans" panose="020B0606030504020204" pitchFamily="34" charset="0"/>
              </a:rPr>
              <a:t>chatbots</a:t>
            </a:r>
            <a:r>
              <a:rPr lang="es-MX" sz="1100">
                <a:solidFill>
                  <a:schemeClr val="bg1"/>
                </a:solidFill>
                <a:ea typeface="Open Sans" panose="020B0606030504020204" pitchFamily="34" charset="0"/>
                <a:cs typeface="Open Sans" panose="020B0606030504020204" pitchFamily="34" charset="0"/>
              </a:rPr>
              <a:t> con datos específicos para ayudar a los agricultores canadienses a procesar tramites gubernamentales enfatizando la importancia de entrenar a la IA en la persona, los datos y la cultura de la organización para un mejor rendimiento.</a:t>
            </a:r>
            <a:endParaRPr lang="en-US" sz="1100">
              <a:solidFill>
                <a:schemeClr val="bg1"/>
              </a:solidFill>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8DE3AF8E-4117-0550-8F29-6338885F61FB}"/>
              </a:ext>
            </a:extLst>
          </p:cNvPr>
          <p:cNvSpPr txBox="1"/>
          <p:nvPr/>
        </p:nvSpPr>
        <p:spPr bwMode="gray">
          <a:xfrm>
            <a:off x="7152182" y="4042118"/>
            <a:ext cx="4463745" cy="1413762"/>
          </a:xfrm>
          <a:prstGeom prst="rect">
            <a:avLst/>
          </a:prstGeom>
        </p:spPr>
        <p:txBody>
          <a:bodyPr vert="horz" wrap="square" lIns="0" tIns="0" rIns="0" bIns="0" rtlCol="0" anchor="t" anchorCtr="0">
            <a:noAutofit/>
          </a:bodyPr>
          <a:lstStyle/>
          <a:p>
            <a:pPr>
              <a:lnSpc>
                <a:spcPct val="110000"/>
              </a:lnSpc>
              <a:spcAft>
                <a:spcPts val="600"/>
              </a:spcAft>
            </a:pPr>
            <a:r>
              <a:rPr lang="en-US" sz="1000">
                <a:solidFill>
                  <a:schemeClr val="bg1"/>
                </a:solidFill>
              </a:rPr>
              <a:t>TECNOLOGIA</a:t>
            </a:r>
            <a:br>
              <a:rPr lang="en-US" sz="1200">
                <a:solidFill>
                  <a:schemeClr val="bg1"/>
                </a:solidFill>
              </a:rPr>
            </a:br>
            <a:r>
              <a:rPr lang="en-US" b="1" err="1">
                <a:solidFill>
                  <a:schemeClr val="bg1"/>
                </a:solidFill>
              </a:rPr>
              <a:t>Empresa</a:t>
            </a:r>
            <a:r>
              <a:rPr lang="en-US" b="1">
                <a:solidFill>
                  <a:schemeClr val="bg1"/>
                </a:solidFill>
              </a:rPr>
              <a:t> de </a:t>
            </a:r>
            <a:r>
              <a:rPr lang="en-US" b="1" err="1">
                <a:solidFill>
                  <a:schemeClr val="bg1"/>
                </a:solidFill>
              </a:rPr>
              <a:t>analisis</a:t>
            </a:r>
            <a:r>
              <a:rPr lang="en-US" b="1">
                <a:solidFill>
                  <a:schemeClr val="bg1"/>
                </a:solidFill>
              </a:rPr>
              <a:t> de </a:t>
            </a:r>
            <a:r>
              <a:rPr lang="en-US" b="1" err="1">
                <a:solidFill>
                  <a:schemeClr val="bg1"/>
                </a:solidFill>
              </a:rPr>
              <a:t>datos</a:t>
            </a:r>
            <a:endParaRPr lang="en-US" sz="1800" b="1">
              <a:solidFill>
                <a:schemeClr val="bg1"/>
              </a:solidFill>
            </a:endParaRPr>
          </a:p>
          <a:p>
            <a:pPr defTabSz="914377">
              <a:defRPr/>
            </a:pPr>
            <a:r>
              <a:rPr lang="es-MX" sz="1100" err="1">
                <a:solidFill>
                  <a:schemeClr val="bg1"/>
                </a:solidFill>
                <a:ea typeface="Open Sans" panose="020B0606030504020204" pitchFamily="34" charset="0"/>
                <a:cs typeface="Open Sans" panose="020B0606030504020204" pitchFamily="34" charset="0"/>
              </a:rPr>
              <a:t>Naveen</a:t>
            </a:r>
            <a:r>
              <a:rPr lang="es-MX" sz="1100">
                <a:solidFill>
                  <a:schemeClr val="bg1"/>
                </a:solidFill>
                <a:ea typeface="Open Sans" panose="020B0606030504020204" pitchFamily="34" charset="0"/>
                <a:cs typeface="Open Sans" panose="020B0606030504020204" pitchFamily="34" charset="0"/>
              </a:rPr>
              <a:t> Rao, vicepresidente de IA, cree que más organizaciones adoptarán un enfoque flexible y compuesto con IA:  Los modelos de datos estructurados con IA pueden abordar modalidades específicas de datos. En el caso del agro, se podría usar esa flexibilidad para adaptarla a los diferentes procesos de la cadena productiva afectando lo menos posible la productividad</a:t>
            </a:r>
            <a:endParaRPr lang="en-US" sz="1100">
              <a:solidFill>
                <a:schemeClr val="bg1"/>
              </a:solidFill>
              <a:ea typeface="Open Sans" panose="020B0606030504020204" pitchFamily="34" charset="0"/>
              <a:cs typeface="Open Sans" panose="020B0606030504020204" pitchFamily="34" charset="0"/>
            </a:endParaRPr>
          </a:p>
        </p:txBody>
      </p:sp>
      <p:sp>
        <p:nvSpPr>
          <p:cNvPr id="35" name="Data 34">
            <a:extLst>
              <a:ext uri="{FF2B5EF4-FFF2-40B4-BE49-F238E27FC236}">
                <a16:creationId xmlns:a16="http://schemas.microsoft.com/office/drawing/2014/main" id="{04B1A809-6A84-DE37-7876-D482FA21CA45}"/>
              </a:ext>
            </a:extLst>
          </p:cNvPr>
          <p:cNvSpPr/>
          <p:nvPr/>
        </p:nvSpPr>
        <p:spPr bwMode="gray">
          <a:xfrm>
            <a:off x="4743389" y="3905009"/>
            <a:ext cx="2057941" cy="1814589"/>
          </a:xfrm>
          <a:prstGeom prst="flowChartInputOutput">
            <a:avLst/>
          </a:prstGeom>
          <a:blipFill>
            <a:blip r:embed="rId5" cstate="email">
              <a:extLst>
                <a:ext uri="{BEBA8EAE-BF5A-486C-A8C5-ECC9F3942E4B}">
                  <a14:imgProps xmlns:a14="http://schemas.microsoft.com/office/drawing/2010/main">
                    <a14:imgLayer r:embed="rId6">
                      <a14:imgEffect>
                        <a14:colorTemperature colorTemp="3865"/>
                      </a14:imgEffect>
                      <a14:imgEffect>
                        <a14:saturation sat="40000"/>
                      </a14:imgEffect>
                    </a14:imgLayer>
                  </a14:imgProps>
                </a:ext>
                <a:ext uri="{28A0092B-C50C-407E-A947-70E740481C1C}">
                  <a14:useLocalDpi xmlns:a14="http://schemas.microsoft.com/office/drawing/2010/main"/>
                </a:ext>
              </a:extLst>
            </a:blip>
            <a:srcRect/>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996945938"/>
      </p:ext>
    </p:extLst>
  </p:cSld>
  <p:clrMapOvr>
    <a:masterClrMapping/>
  </p:clrMapOvr>
  <p:transition>
    <p:fad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749AF-E9BA-4EBC-E07A-A9ED0CA48C77}"/>
            </a:ext>
          </a:extLst>
        </p:cNvPr>
        <p:cNvGrpSpPr/>
        <p:nvPr/>
      </p:nvGrpSpPr>
      <p:grpSpPr>
        <a:xfrm>
          <a:off x="0" y="0"/>
          <a:ext cx="0" cy="0"/>
          <a:chOff x="0" y="0"/>
          <a:chExt cx="0" cy="0"/>
        </a:xfrm>
      </p:grpSpPr>
      <p:sp>
        <p:nvSpPr>
          <p:cNvPr id="5" name="Subtitle 3">
            <a:extLst>
              <a:ext uri="{FF2B5EF4-FFF2-40B4-BE49-F238E27FC236}">
                <a16:creationId xmlns:a16="http://schemas.microsoft.com/office/drawing/2014/main" id="{7FAED0CB-E824-992D-FC52-1DF3F66C0153}"/>
              </a:ext>
            </a:extLst>
          </p:cNvPr>
          <p:cNvSpPr>
            <a:spLocks noGrp="1"/>
          </p:cNvSpPr>
          <p:nvPr>
            <p:ph type="subTitle" idx="4294967295"/>
          </p:nvPr>
        </p:nvSpPr>
        <p:spPr>
          <a:xfrm>
            <a:off x="914400" y="1970711"/>
            <a:ext cx="10325100" cy="3962729"/>
          </a:xfrm>
          <a:prstGeom prst="rect">
            <a:avLst/>
          </a:prstGeom>
        </p:spPr>
        <p:txBody>
          <a:bodyPr vert="horz" lIns="0" tIns="0" rIns="0" bIns="0" rtlCol="0" anchor="b">
            <a:no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ltLang="en-US" sz="2000" spc="50">
              <a:latin typeface="+mj-lt"/>
            </a:endParaRPr>
          </a:p>
        </p:txBody>
      </p:sp>
      <p:pic>
        <p:nvPicPr>
          <p:cNvPr id="9" name="Picture 8">
            <a:extLst>
              <a:ext uri="{FF2B5EF4-FFF2-40B4-BE49-F238E27FC236}">
                <a16:creationId xmlns:a16="http://schemas.microsoft.com/office/drawing/2014/main" id="{D8CBF3D7-7838-45A2-B83E-EDDDA7AF5C5A}"/>
              </a:ext>
            </a:extLst>
          </p:cNvPr>
          <p:cNvPicPr>
            <a:picLocks noChangeAspect="1"/>
          </p:cNvPicPr>
          <p:nvPr/>
        </p:nvPicPr>
        <p:blipFill>
          <a:blip r:embed="rId2" cstate="email">
            <a:alphaModFix amt="70000"/>
            <a:extLst>
              <a:ext uri="{BEBA8EAE-BF5A-486C-A8C5-ECC9F3942E4B}">
                <a14:imgProps xmlns:a14="http://schemas.microsoft.com/office/drawing/2010/main">
                  <a14:imgLayer r:embed="rId3">
                    <a14:imgEffect>
                      <a14:artisticBlur radius="70"/>
                    </a14:imgEffect>
                  </a14:imgLayer>
                </a14:imgProps>
              </a:ext>
              <a:ext uri="{28A0092B-C50C-407E-A947-70E740481C1C}">
                <a14:useLocalDpi xmlns:a14="http://schemas.microsoft.com/office/drawing/2010/main"/>
              </a:ext>
            </a:extLst>
          </a:blip>
          <a:srcRect/>
          <a:stretch/>
        </p:blipFill>
        <p:spPr>
          <a:xfrm>
            <a:off x="0" y="0"/>
            <a:ext cx="12192000" cy="4055723"/>
          </a:xfrm>
          <a:prstGeom prst="rect">
            <a:avLst/>
          </a:prstGeom>
          <a:effectLst>
            <a:reflection stA="60000" endPos="73069" dir="5400000" sy="-100000" algn="bl" rotWithShape="0"/>
          </a:effectLst>
        </p:spPr>
      </p:pic>
      <p:sp>
        <p:nvSpPr>
          <p:cNvPr id="11" name="Oval 10">
            <a:extLst>
              <a:ext uri="{FF2B5EF4-FFF2-40B4-BE49-F238E27FC236}">
                <a16:creationId xmlns:a16="http://schemas.microsoft.com/office/drawing/2014/main" id="{3576131F-1952-6E8C-754C-7E58F1A49DEC}"/>
              </a:ext>
            </a:extLst>
          </p:cNvPr>
          <p:cNvSpPr>
            <a:spLocks/>
          </p:cNvSpPr>
          <p:nvPr/>
        </p:nvSpPr>
        <p:spPr bwMode="gray">
          <a:xfrm>
            <a:off x="6949440" y="1731264"/>
            <a:ext cx="3154680" cy="3153738"/>
          </a:xfrm>
          <a:prstGeom prst="ellipse">
            <a:avLst/>
          </a:prstGeom>
          <a:blipFill>
            <a:blip r:embed="rId4" cstate="email">
              <a:extLst>
                <a:ext uri="{28A0092B-C50C-407E-A947-70E740481C1C}">
                  <a14:useLocalDpi xmlns:a14="http://schemas.microsoft.com/office/drawing/2010/main"/>
                </a:ext>
              </a:extLst>
            </a:blip>
            <a:stretch>
              <a:fillRect/>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Content Placeholder 1">
            <a:extLst>
              <a:ext uri="{FF2B5EF4-FFF2-40B4-BE49-F238E27FC236}">
                <a16:creationId xmlns:a16="http://schemas.microsoft.com/office/drawing/2014/main" id="{5B25CEAD-84BC-099A-CED4-B14940837E21}"/>
              </a:ext>
            </a:extLst>
          </p:cNvPr>
          <p:cNvSpPr txBox="1">
            <a:spLocks/>
          </p:cNvSpPr>
          <p:nvPr/>
        </p:nvSpPr>
        <p:spPr bwMode="gray">
          <a:xfrm>
            <a:off x="1377250" y="4416426"/>
            <a:ext cx="4938205" cy="14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alt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rPr>
              <a:t>La revolución de la IA exigirá grandes recursos de energía y hardware, lo que hace que la infraestructura </a:t>
            </a:r>
            <a:r>
              <a:rPr lang="es-MX" altLang="en-US" sz="1600" spc="0" err="1">
                <a:solidFill>
                  <a:srgbClr val="69B5E4"/>
                </a:solidFill>
                <a:latin typeface="Open Sans" panose="020B0606030504020204" pitchFamily="34" charset="0"/>
                <a:ea typeface="Open Sans" panose="020B0606030504020204" pitchFamily="34" charset="0"/>
                <a:cs typeface="Open Sans" panose="020B0606030504020204" pitchFamily="34" charset="0"/>
              </a:rPr>
              <a:t>tecnologíca</a:t>
            </a:r>
            <a:r>
              <a:rPr lang="es-MX" alt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rPr>
              <a:t> del agro vuelva a ser un diferenciador estratégico.</a:t>
            </a:r>
            <a:endParaRPr lang="en-US" alt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114AADC1-2FEC-E529-9320-A5404AD55A97}"/>
              </a:ext>
            </a:extLst>
          </p:cNvPr>
          <p:cNvSpPr txBox="1"/>
          <p:nvPr/>
        </p:nvSpPr>
        <p:spPr bwMode="gray">
          <a:xfrm>
            <a:off x="1377251" y="903161"/>
            <a:ext cx="5038854" cy="2930293"/>
          </a:xfrm>
          <a:prstGeom prst="rect">
            <a:avLst/>
          </a:prstGeom>
        </p:spPr>
        <p:txBody>
          <a:bodyPr vert="horz" wrap="square" lIns="0" tIns="0" rIns="0" bIns="0" rtlCol="0" anchor="t" anchorCtr="0">
            <a:noAutofit/>
          </a:bodyPr>
          <a:lstStyle/>
          <a:p>
            <a:pPr>
              <a:lnSpc>
                <a:spcPct val="110000"/>
              </a:lnSpc>
              <a:spcAft>
                <a:spcPts val="1200"/>
              </a:spcAft>
            </a:pPr>
            <a:r>
              <a:rPr lang="en-US" altLang="en-US" sz="1800">
                <a:solidFill>
                  <a:schemeClr val="bg1">
                    <a:lumMod val="85000"/>
                  </a:schemeClr>
                </a:solidFill>
              </a:rPr>
              <a:t>COMPUTACION E INTEGRACION </a:t>
            </a:r>
          </a:p>
          <a:p>
            <a:pPr>
              <a:lnSpc>
                <a:spcPct val="110000"/>
              </a:lnSpc>
              <a:spcAft>
                <a:spcPts val="1200"/>
              </a:spcAft>
            </a:pPr>
            <a:r>
              <a:rPr lang="es-MX" altLang="en-US" sz="4400" b="1">
                <a:solidFill>
                  <a:schemeClr val="bg1"/>
                </a:solidFill>
              </a:rPr>
              <a:t>Hardware: Punto clave para la integración del IA</a:t>
            </a:r>
          </a:p>
          <a:p>
            <a:pPr>
              <a:lnSpc>
                <a:spcPct val="110000"/>
              </a:lnSpc>
              <a:spcAft>
                <a:spcPts val="1200"/>
              </a:spcAft>
            </a:pPr>
            <a:r>
              <a:rPr lang="es-MX" altLang="en-US">
                <a:solidFill>
                  <a:schemeClr val="bg1"/>
                </a:solidFill>
              </a:rPr>
              <a:t>La promesa de la IA va más allá del software</a:t>
            </a:r>
            <a:endParaRPr lang="en-US" altLang="en-US">
              <a:solidFill>
                <a:schemeClr val="bg1"/>
              </a:solidFill>
            </a:endParaRPr>
          </a:p>
        </p:txBody>
      </p:sp>
    </p:spTree>
    <p:extLst>
      <p:ext uri="{BB962C8B-B14F-4D97-AF65-F5344CB8AC3E}">
        <p14:creationId xmlns:p14="http://schemas.microsoft.com/office/powerpoint/2010/main" val="1481355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92E97673-3612-8169-2FD0-86B0D350ACDC}"/>
              </a:ext>
            </a:extLst>
          </p:cNvPr>
          <p:cNvGraphicFramePr>
            <a:graphicFrameLocks noGrp="1"/>
          </p:cNvGraphicFramePr>
          <p:nvPr>
            <p:extLst>
              <p:ext uri="{D42A27DB-BD31-4B8C-83A1-F6EECF244321}">
                <p14:modId xmlns:p14="http://schemas.microsoft.com/office/powerpoint/2010/main" val="237230819"/>
              </p:ext>
            </p:extLst>
          </p:nvPr>
        </p:nvGraphicFramePr>
        <p:xfrm>
          <a:off x="576073" y="1427463"/>
          <a:ext cx="4027811" cy="4003073"/>
        </p:xfrm>
        <a:graphic>
          <a:graphicData uri="http://schemas.openxmlformats.org/drawingml/2006/table">
            <a:tbl>
              <a:tblPr firstRow="1" bandRow="1">
                <a:tableStyleId>{5C22544A-7EE6-4342-B048-85BDC9FD1C3A}</a:tableStyleId>
              </a:tblPr>
              <a:tblGrid>
                <a:gridCol w="1650292">
                  <a:extLst>
                    <a:ext uri="{9D8B030D-6E8A-4147-A177-3AD203B41FA5}">
                      <a16:colId xmlns:a16="http://schemas.microsoft.com/office/drawing/2014/main" val="3039716418"/>
                    </a:ext>
                  </a:extLst>
                </a:gridCol>
                <a:gridCol w="2377519">
                  <a:extLst>
                    <a:ext uri="{9D8B030D-6E8A-4147-A177-3AD203B41FA5}">
                      <a16:colId xmlns:a16="http://schemas.microsoft.com/office/drawing/2014/main" val="2519683672"/>
                    </a:ext>
                  </a:extLst>
                </a:gridCol>
              </a:tblGrid>
              <a:tr h="1259873">
                <a:tc gridSpan="2">
                  <a:txBody>
                    <a:bodyPr/>
                    <a:lstStyle/>
                    <a:p>
                      <a:pPr>
                        <a:spcAft>
                          <a:spcPts val="600"/>
                        </a:spcAft>
                      </a:pPr>
                      <a:r>
                        <a:rPr lang="en-US"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COMPUTACION E INTEGRACION</a:t>
                      </a:r>
                    </a:p>
                    <a:p>
                      <a:pPr>
                        <a:lnSpc>
                          <a:spcPct val="110000"/>
                        </a:lnSpc>
                        <a:spcAft>
                          <a:spcPts val="1200"/>
                        </a:spcAft>
                      </a:pPr>
                      <a:r>
                        <a:rPr lang="es-MX" altLang="en-US" sz="2400" b="1">
                          <a:solidFill>
                            <a:schemeClr val="bg1"/>
                          </a:solidFill>
                        </a:rPr>
                        <a:t>Hardware: Punto clave para la integración del IA</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Chips </a:t>
                      </a:r>
                      <a:r>
                        <a:rPr lang="es-MX" sz="1400" b="0" i="0" noProof="0">
                          <a:solidFill>
                            <a:schemeClr val="bg1"/>
                          </a:solidFill>
                          <a:latin typeface="Open Sans" panose="020B0606030504020204" pitchFamily="34" charset="0"/>
                          <a:ea typeface="Open Sans" panose="020B0606030504020204" pitchFamily="34" charset="0"/>
                          <a:cs typeface="Open Sans" panose="020B0606030504020204" pitchFamily="34" charset="0"/>
                        </a:rPr>
                        <a:t>optimizados</a:t>
                      </a: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La infraestructura es estratégica, de nuevo</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PROXIMO</a:t>
                      </a:r>
                      <a:endParaRPr lang="en-US" sz="2400" b="1"/>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defTabSz="914377">
                        <a:defRPr/>
                      </a:pP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No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perder</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de vista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los</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avances</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de hardware e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infraestructura</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
        <p:nvSpPr>
          <p:cNvPr id="27" name="TextBox 26">
            <a:extLst>
              <a:ext uri="{FF2B5EF4-FFF2-40B4-BE49-F238E27FC236}">
                <a16:creationId xmlns:a16="http://schemas.microsoft.com/office/drawing/2014/main" id="{29E855CA-FAA5-9703-2512-012EADB2B7A1}"/>
              </a:ext>
            </a:extLst>
          </p:cNvPr>
          <p:cNvSpPr txBox="1"/>
          <p:nvPr/>
        </p:nvSpPr>
        <p:spPr bwMode="gray">
          <a:xfrm>
            <a:off x="7154502" y="4075984"/>
            <a:ext cx="4461425" cy="1413762"/>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MANOFACTURA</a:t>
            </a:r>
          </a:p>
          <a:p>
            <a:pPr defTabSz="1217613" eaLnBrk="0" fontAlgn="base" hangingPunct="0">
              <a:lnSpc>
                <a:spcPct val="106000"/>
              </a:lnSpc>
              <a:spcBef>
                <a:spcPct val="0"/>
              </a:spcBef>
              <a:spcAft>
                <a:spcPct val="0"/>
              </a:spcAft>
              <a:defRPr/>
            </a:pPr>
            <a:r>
              <a:rPr lang="en-US" sz="1800" b="1">
                <a:solidFill>
                  <a:schemeClr val="bg1"/>
                </a:solidFill>
              </a:rPr>
              <a:t>Startup</a:t>
            </a:r>
          </a:p>
          <a:p>
            <a:pPr defTabSz="914377">
              <a:defRPr/>
            </a:pPr>
            <a:r>
              <a:rPr lang="es-MX" sz="1100">
                <a:solidFill>
                  <a:schemeClr val="bg1"/>
                </a:solidFill>
              </a:rPr>
              <a:t>Importante startup con sede en San Francisco está desarrollando sistemas de almacenamiento totalmente modulares que pueden ser manipulados por robots y optimizados a través de software. Esto permite que, al ser aplicado a la manufactura, el proceso de mantenimiento y carga de datos de producción agrícola sea totalmente automatizada y sin margen de error gracias a la IA.</a:t>
            </a:r>
            <a:endParaRPr lang="en-US" sz="1100">
              <a:solidFill>
                <a:schemeClr val="bg1"/>
              </a:solidFill>
            </a:endParaRPr>
          </a:p>
        </p:txBody>
      </p:sp>
      <p:sp>
        <p:nvSpPr>
          <p:cNvPr id="28" name="Data 27">
            <a:extLst>
              <a:ext uri="{FF2B5EF4-FFF2-40B4-BE49-F238E27FC236}">
                <a16:creationId xmlns:a16="http://schemas.microsoft.com/office/drawing/2014/main" id="{CB6089D1-5BB7-3C82-528F-B6334B88BACE}"/>
              </a:ext>
            </a:extLst>
          </p:cNvPr>
          <p:cNvSpPr/>
          <p:nvPr/>
        </p:nvSpPr>
        <p:spPr bwMode="gray">
          <a:xfrm>
            <a:off x="4744514" y="3905009"/>
            <a:ext cx="2057941" cy="1814589"/>
          </a:xfrm>
          <a:prstGeom prst="flowChartInputOutput">
            <a:avLst/>
          </a:prstGeom>
          <a:blipFill>
            <a:blip r:embed="rId3" cstate="email">
              <a:extLs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9" name="TextBox 28">
            <a:extLst>
              <a:ext uri="{FF2B5EF4-FFF2-40B4-BE49-F238E27FC236}">
                <a16:creationId xmlns:a16="http://schemas.microsoft.com/office/drawing/2014/main" id="{1470187C-9AD4-5D30-C407-B3568BB592F9}"/>
              </a:ext>
            </a:extLst>
          </p:cNvPr>
          <p:cNvSpPr txBox="1"/>
          <p:nvPr/>
        </p:nvSpPr>
        <p:spPr bwMode="gray">
          <a:xfrm>
            <a:off x="7654233" y="1714702"/>
            <a:ext cx="3961694" cy="1500989"/>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COMPONENTES</a:t>
            </a:r>
          </a:p>
          <a:p>
            <a:pPr marL="0" marR="0" lvl="0" indent="0" defTabSz="173038" latinLnBrk="0">
              <a:lnSpc>
                <a:spcPct val="100000"/>
              </a:lnSpc>
              <a:spcAft>
                <a:spcPts val="600"/>
              </a:spcAft>
              <a:buClrTx/>
              <a:buSzTx/>
              <a:buFontTx/>
              <a:buNone/>
              <a:tabLst/>
              <a:defRPr/>
            </a:pPr>
            <a:r>
              <a:rPr lang="en-US" sz="1800" b="1" err="1">
                <a:solidFill>
                  <a:schemeClr val="bg1"/>
                </a:solidFill>
              </a:rPr>
              <a:t>Empresa</a:t>
            </a:r>
            <a:r>
              <a:rPr lang="en-US" sz="1800" b="1">
                <a:solidFill>
                  <a:schemeClr val="bg1"/>
                </a:solidFill>
              </a:rPr>
              <a:t> de </a:t>
            </a:r>
            <a:r>
              <a:rPr lang="en-US" sz="1800" b="1" err="1">
                <a:solidFill>
                  <a:schemeClr val="bg1"/>
                </a:solidFill>
              </a:rPr>
              <a:t>computacion</a:t>
            </a:r>
            <a:endParaRPr lang="en-US" sz="1800" b="1">
              <a:solidFill>
                <a:schemeClr val="bg1"/>
              </a:solidFill>
            </a:endParaRPr>
          </a:p>
          <a:p>
            <a:pPr defTabSz="914377">
              <a:defRPr/>
            </a:pPr>
            <a:r>
              <a:rPr lang="es-MX" sz="1100">
                <a:solidFill>
                  <a:schemeClr val="bg1"/>
                </a:solidFill>
              </a:rPr>
              <a:t>Importante empresa de computación ha desarrollado métodos para aprovechar recursos infrautilizados de sus computadoras (GPU), en toda su empresa, lo que permite  mayor aprovechamiento de los recursos físicos para la aplicación de la IA en los procesos, la cual exige gran infraestructura, en el agro esto se ha podido aplicar a maquinaria agrícola y de producción, haciendo uso de IA en tractores, cosechadoras y procesadoras de materia.</a:t>
            </a:r>
            <a:endParaRPr lang="en-US" sz="1100">
              <a:solidFill>
                <a:schemeClr val="bg1"/>
              </a:solidFill>
            </a:endParaRPr>
          </a:p>
        </p:txBody>
      </p:sp>
      <p:sp>
        <p:nvSpPr>
          <p:cNvPr id="31" name="Data 30">
            <a:extLst>
              <a:ext uri="{FF2B5EF4-FFF2-40B4-BE49-F238E27FC236}">
                <a16:creationId xmlns:a16="http://schemas.microsoft.com/office/drawing/2014/main" id="{3ECED93C-5D66-6E66-0E0A-2B854DAF2739}"/>
              </a:ext>
            </a:extLst>
          </p:cNvPr>
          <p:cNvSpPr/>
          <p:nvPr/>
        </p:nvSpPr>
        <p:spPr bwMode="gray">
          <a:xfrm>
            <a:off x="5244245" y="1714702"/>
            <a:ext cx="2057941" cy="1814589"/>
          </a:xfrm>
          <a:prstGeom prst="flowChartInputOutput">
            <a:avLst/>
          </a:prstGeom>
          <a:blipFill>
            <a:blip r:embed="rId4" cstate="email">
              <a:extLs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3" name="TextBox 32">
            <a:extLst>
              <a:ext uri="{FF2B5EF4-FFF2-40B4-BE49-F238E27FC236}">
                <a16:creationId xmlns:a16="http://schemas.microsoft.com/office/drawing/2014/main" id="{60CFB0C1-4194-41EB-2BF4-0152825BB94E}"/>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562693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DE3A7-3FEA-6199-E482-4568C5BA364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D3501DC-5A5D-7173-8F07-1A9B5C0ECD27}"/>
              </a:ext>
            </a:extLst>
          </p:cNvPr>
          <p:cNvPicPr>
            <a:picLocks noChangeAspect="1"/>
          </p:cNvPicPr>
          <p:nvPr/>
        </p:nvPicPr>
        <p:blipFill>
          <a:blip r:embed="rId2" cstate="email">
            <a:extLst>
              <a:ext uri="{BEBA8EAE-BF5A-486C-A8C5-ECC9F3942E4B}">
                <a14:imgProps xmlns:a14="http://schemas.microsoft.com/office/drawing/2010/main">
                  <a14:imgLayer r:embed="rId3">
                    <a14:imgEffect>
                      <a14:artisticBlur radius="77"/>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0"/>
            <a:ext cx="12192000" cy="4055723"/>
          </a:xfrm>
          <a:prstGeom prst="rect">
            <a:avLst/>
          </a:prstGeom>
          <a:effectLst>
            <a:reflection stA="60000" endPos="73069" dir="5400000" sy="-100000" algn="bl" rotWithShape="0"/>
          </a:effectLst>
        </p:spPr>
      </p:pic>
      <p:sp>
        <p:nvSpPr>
          <p:cNvPr id="64" name="Oval 63">
            <a:extLst>
              <a:ext uri="{FF2B5EF4-FFF2-40B4-BE49-F238E27FC236}">
                <a16:creationId xmlns:a16="http://schemas.microsoft.com/office/drawing/2014/main" id="{34733CEF-B772-B8ED-F8FC-20B5138E96D7}"/>
              </a:ext>
            </a:extLst>
          </p:cNvPr>
          <p:cNvSpPr>
            <a:spLocks/>
          </p:cNvSpPr>
          <p:nvPr/>
        </p:nvSpPr>
        <p:spPr bwMode="gray">
          <a:xfrm>
            <a:off x="6949440" y="1740789"/>
            <a:ext cx="3154680" cy="3153738"/>
          </a:xfrm>
          <a:prstGeom prst="ellipse">
            <a:avLst/>
          </a:prstGeom>
          <a:blipFill>
            <a:blip r:embed="rId4"/>
            <a:stretch>
              <a:fillRect l="-2174" t="709" r="-13768" b="-16687"/>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6" name="Content Placeholder 1">
            <a:extLst>
              <a:ext uri="{FF2B5EF4-FFF2-40B4-BE49-F238E27FC236}">
                <a16:creationId xmlns:a16="http://schemas.microsoft.com/office/drawing/2014/main" id="{464F5BBB-03E4-DA3F-45CF-4C6B63DC5AC3}"/>
              </a:ext>
            </a:extLst>
          </p:cNvPr>
          <p:cNvSpPr txBox="1">
            <a:spLocks/>
          </p:cNvSpPr>
          <p:nvPr/>
        </p:nvSpPr>
        <p:spPr bwMode="gray">
          <a:xfrm>
            <a:off x="1377250" y="4416426"/>
            <a:ext cx="5084509" cy="14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alt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rPr>
              <a:t>Con las simulaciones en tiempo real como solo el comienzo, la adopción de tecnologías y su impacto en la cultura laboral pueden remodelar industrias desde la educación, con cambios que van desde la producción agraria, hasta el rubro automotriz.</a:t>
            </a:r>
            <a:endParaRPr lang="en-US" alt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TextBox 66">
            <a:extLst>
              <a:ext uri="{FF2B5EF4-FFF2-40B4-BE49-F238E27FC236}">
                <a16:creationId xmlns:a16="http://schemas.microsoft.com/office/drawing/2014/main" id="{6A22E3C2-D6FA-54A0-90A4-FBEBE5770437}"/>
              </a:ext>
            </a:extLst>
          </p:cNvPr>
          <p:cNvSpPr txBox="1"/>
          <p:nvPr/>
        </p:nvSpPr>
        <p:spPr bwMode="gray">
          <a:xfrm>
            <a:off x="1377250" y="903161"/>
            <a:ext cx="6218366" cy="2851975"/>
          </a:xfrm>
          <a:prstGeom prst="rect">
            <a:avLst/>
          </a:prstGeom>
        </p:spPr>
        <p:txBody>
          <a:bodyPr vert="horz" wrap="square" lIns="0" tIns="0" rIns="0" bIns="0" rtlCol="0" anchor="t" anchorCtr="0">
            <a:noAutofit/>
          </a:bodyPr>
          <a:lstStyle/>
          <a:p>
            <a:pPr>
              <a:lnSpc>
                <a:spcPct val="110000"/>
              </a:lnSpc>
              <a:spcAft>
                <a:spcPts val="1200"/>
              </a:spcAft>
            </a:pPr>
            <a:r>
              <a:rPr lang="en-US" altLang="en-US" sz="1800">
                <a:solidFill>
                  <a:schemeClr val="bg1">
                    <a:lumMod val="85000"/>
                  </a:schemeClr>
                </a:solidFill>
              </a:rPr>
              <a:t>SIMULACION Y CAPACITACION</a:t>
            </a:r>
          </a:p>
          <a:p>
            <a:pPr>
              <a:lnSpc>
                <a:spcPct val="110000"/>
              </a:lnSpc>
              <a:spcAft>
                <a:spcPts val="1200"/>
              </a:spcAft>
            </a:pPr>
            <a:r>
              <a:rPr lang="es-MX" altLang="en-US" sz="3200" b="1">
                <a:solidFill>
                  <a:schemeClr val="bg1"/>
                </a:solidFill>
              </a:rPr>
              <a:t>La simulación espacial computarizada cobra protagonismo en el cambio cultural</a:t>
            </a:r>
          </a:p>
        </p:txBody>
      </p:sp>
    </p:spTree>
    <p:extLst>
      <p:ext uri="{BB962C8B-B14F-4D97-AF65-F5344CB8AC3E}">
        <p14:creationId xmlns:p14="http://schemas.microsoft.com/office/powerpoint/2010/main" val="2960576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B0985AA-E0AE-BC7B-C138-FE2EE30FAF92}"/>
              </a:ext>
            </a:extLst>
          </p:cNvPr>
          <p:cNvGraphicFramePr>
            <a:graphicFrameLocks noGrp="1"/>
          </p:cNvGraphicFramePr>
          <p:nvPr>
            <p:extLst>
              <p:ext uri="{D42A27DB-BD31-4B8C-83A1-F6EECF244321}">
                <p14:modId xmlns:p14="http://schemas.microsoft.com/office/powerpoint/2010/main" val="110817974"/>
              </p:ext>
            </p:extLst>
          </p:nvPr>
        </p:nvGraphicFramePr>
        <p:xfrm>
          <a:off x="576073" y="1064946"/>
          <a:ext cx="4027811" cy="4221480"/>
        </p:xfrm>
        <a:graphic>
          <a:graphicData uri="http://schemas.openxmlformats.org/drawingml/2006/table">
            <a:tbl>
              <a:tblPr firstRow="1" bandRow="1">
                <a:tableStyleId>{5C22544A-7EE6-4342-B048-85BDC9FD1C3A}</a:tableStyleId>
              </a:tblPr>
              <a:tblGrid>
                <a:gridCol w="1660231">
                  <a:extLst>
                    <a:ext uri="{9D8B030D-6E8A-4147-A177-3AD203B41FA5}">
                      <a16:colId xmlns:a16="http://schemas.microsoft.com/office/drawing/2014/main" val="3039716418"/>
                    </a:ext>
                  </a:extLst>
                </a:gridCol>
                <a:gridCol w="2367580">
                  <a:extLst>
                    <a:ext uri="{9D8B030D-6E8A-4147-A177-3AD203B41FA5}">
                      <a16:colId xmlns:a16="http://schemas.microsoft.com/office/drawing/2014/main" val="2519683672"/>
                    </a:ext>
                  </a:extLst>
                </a:gridCol>
              </a:tblGrid>
              <a:tr h="1259873">
                <a:tc gridSpan="2">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altLang="en-US" sz="1400" b="0">
                          <a:solidFill>
                            <a:schemeClr val="bg1">
                              <a:lumMod val="85000"/>
                            </a:schemeClr>
                          </a:solidFill>
                        </a:rPr>
                        <a:t>SIMULACION Y CAPACITACION</a:t>
                      </a:r>
                    </a:p>
                    <a:p>
                      <a:pPr marL="0" marR="0" lvl="0" indent="0" algn="l" defTabSz="1219170" rtl="0" eaLnBrk="1" fontAlgn="auto" latinLnBrk="0" hangingPunct="1">
                        <a:lnSpc>
                          <a:spcPct val="100000"/>
                        </a:lnSpc>
                        <a:spcBef>
                          <a:spcPts val="0"/>
                        </a:spcBef>
                        <a:spcAft>
                          <a:spcPts val="600"/>
                        </a:spcAft>
                        <a:buClrTx/>
                        <a:buSzTx/>
                        <a:buFontTx/>
                        <a:buNone/>
                        <a:tabLst/>
                        <a:defRPr/>
                      </a:pPr>
                      <a:r>
                        <a:rPr lang="es-MX" sz="2400">
                          <a:solidFill>
                            <a:schemeClr val="bg1"/>
                          </a:solidFill>
                          <a:latin typeface="+mn-lt"/>
                          <a:ea typeface="Open Sans"/>
                          <a:cs typeface="Open Sans"/>
                        </a:rPr>
                        <a:t>La simulación espacial cobra protagonismo en la cultura laboral</a:t>
                      </a: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La </a:t>
                      </a:r>
                      <a:r>
                        <a:rPr lang="es-MX" sz="1400" b="0" i="0" noProof="0">
                          <a:solidFill>
                            <a:schemeClr val="bg1"/>
                          </a:solidFill>
                          <a:latin typeface="Open Sans" panose="020B0606030504020204" pitchFamily="34" charset="0"/>
                          <a:ea typeface="Open Sans" panose="020B0606030504020204" pitchFamily="34" charset="0"/>
                          <a:cs typeface="Open Sans" panose="020B0606030504020204" pitchFamily="34" charset="0"/>
                        </a:rPr>
                        <a:t>simulación</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es la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nueva</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MX" sz="1400" b="0" i="0" noProof="0">
                          <a:solidFill>
                            <a:schemeClr val="bg1"/>
                          </a:solidFill>
                          <a:latin typeface="Open Sans" panose="020B0606030504020204" pitchFamily="34" charset="0"/>
                          <a:ea typeface="Open Sans" panose="020B0606030504020204" pitchFamily="34" charset="0"/>
                          <a:cs typeface="Open Sans" panose="020B0606030504020204" pitchFamily="34" charset="0"/>
                        </a:rPr>
                        <a:t>realidad</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Los datos son el diferenciador</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PROXIMO</a:t>
                      </a:r>
                      <a:endParaRPr lang="en-US" sz="2400" b="1"/>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La IA es la nueva interfaz de usuario</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
        <p:nvSpPr>
          <p:cNvPr id="8" name="TextBox 7">
            <a:extLst>
              <a:ext uri="{FF2B5EF4-FFF2-40B4-BE49-F238E27FC236}">
                <a16:creationId xmlns:a16="http://schemas.microsoft.com/office/drawing/2014/main" id="{BD6149B1-4400-B39D-1A93-6A443B679F5A}"/>
              </a:ext>
            </a:extLst>
          </p:cNvPr>
          <p:cNvSpPr txBox="1"/>
          <p:nvPr/>
        </p:nvSpPr>
        <p:spPr bwMode="gray">
          <a:xfrm>
            <a:off x="9245780" y="2495744"/>
            <a:ext cx="3938999" cy="1711477"/>
          </a:xfrm>
          <a:prstGeom prst="rect">
            <a:avLst/>
          </a:prstGeom>
        </p:spPr>
        <p:txBody>
          <a:bodyPr vert="horz" wrap="square" lIns="0" tIns="0" rIns="0" bIns="0" rtlCol="0" anchor="t" anchorCtr="0">
            <a:noAutofit/>
          </a:bodyP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12" name="Data 11">
            <a:extLst>
              <a:ext uri="{FF2B5EF4-FFF2-40B4-BE49-F238E27FC236}">
                <a16:creationId xmlns:a16="http://schemas.microsoft.com/office/drawing/2014/main" id="{9CF590EC-1821-5C76-BFA3-4FBEBFAC8B84}"/>
              </a:ext>
            </a:extLst>
          </p:cNvPr>
          <p:cNvSpPr/>
          <p:nvPr/>
        </p:nvSpPr>
        <p:spPr bwMode="gray">
          <a:xfrm>
            <a:off x="5235546" y="1704070"/>
            <a:ext cx="2052000" cy="1814589"/>
          </a:xfrm>
          <a:prstGeom prst="flowChartInputOutput">
            <a:avLst/>
          </a:prstGeom>
          <a:blipFill>
            <a:blip r:embed="rId2" cstate="email">
              <a:extLst>
                <a:ext uri="{28A0092B-C50C-407E-A947-70E740481C1C}">
                  <a14:useLocalDpi xmlns:a14="http://schemas.microsoft.com/office/drawing/2010/main"/>
                </a:ext>
              </a:extLst>
            </a:blip>
            <a:srcRect/>
            <a:stretch>
              <a:fillRect l="141" t="470" r="-143" b="470"/>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Data 14">
            <a:extLst>
              <a:ext uri="{FF2B5EF4-FFF2-40B4-BE49-F238E27FC236}">
                <a16:creationId xmlns:a16="http://schemas.microsoft.com/office/drawing/2014/main" id="{0754D4A5-222C-7066-64AB-5C5AA55D6F26}"/>
              </a:ext>
            </a:extLst>
          </p:cNvPr>
          <p:cNvSpPr/>
          <p:nvPr/>
        </p:nvSpPr>
        <p:spPr bwMode="gray">
          <a:xfrm>
            <a:off x="4740459" y="3929116"/>
            <a:ext cx="2057941" cy="1814589"/>
          </a:xfrm>
          <a:prstGeom prst="flowChartInputOutput">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2" name="TextBox 21">
            <a:extLst>
              <a:ext uri="{FF2B5EF4-FFF2-40B4-BE49-F238E27FC236}">
                <a16:creationId xmlns:a16="http://schemas.microsoft.com/office/drawing/2014/main" id="{ED8C9684-C066-A730-760A-29E211FF5090}"/>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4AEED51B-90E7-3376-7942-3DE1422E9DD2}"/>
              </a:ext>
            </a:extLst>
          </p:cNvPr>
          <p:cNvSpPr txBox="1"/>
          <p:nvPr/>
        </p:nvSpPr>
        <p:spPr bwMode="gray">
          <a:xfrm>
            <a:off x="7588118" y="2085345"/>
            <a:ext cx="3634074" cy="1062495"/>
          </a:xfrm>
          <a:prstGeom prst="rect">
            <a:avLst/>
          </a:prstGeom>
        </p:spPr>
        <p:txBody>
          <a:bodyPr vert="horz" wrap="square" lIns="0" tIns="0" rIns="0" bIns="0" rtlCol="0" anchor="t" anchorCtr="0">
            <a:noAutofit/>
          </a:bodyPr>
          <a:lstStyle/>
          <a:p>
            <a:pPr>
              <a:lnSpc>
                <a:spcPct val="110000"/>
              </a:lnSpc>
              <a:spcAft>
                <a:spcPts val="600"/>
              </a:spcAft>
            </a:pPr>
            <a:r>
              <a:rPr lang="en-US" sz="1000">
                <a:solidFill>
                  <a:srgbClr val="FFFFFF"/>
                </a:solidFill>
                <a:latin typeface="Open Sans"/>
                <a:ea typeface="Open Sans"/>
                <a:cs typeface="Open Sans"/>
              </a:rPr>
              <a:t>PRODUCCION</a:t>
            </a:r>
            <a:br>
              <a:rPr lang="en-US" sz="1800">
                <a:solidFill>
                  <a:schemeClr val="bg1"/>
                </a:solidFill>
                <a:effectLst/>
                <a:ea typeface="Open Sans" panose="020B0606030504020204" pitchFamily="34" charset="0"/>
                <a:cs typeface="Open Sans" panose="020B0606030504020204" pitchFamily="34" charset="0"/>
              </a:rPr>
            </a:br>
            <a:r>
              <a:rPr lang="en-US" b="1">
                <a:solidFill>
                  <a:schemeClr val="bg1"/>
                </a:solidFill>
                <a:ea typeface="Open Sans" panose="020B0606030504020204" pitchFamily="34" charset="0"/>
                <a:cs typeface="Open Sans" panose="020B0606030504020204" pitchFamily="34" charset="0"/>
              </a:rPr>
              <a:t>INDUSTRIA AGRICULTORA</a:t>
            </a:r>
            <a:endParaRPr lang="en-US" sz="1800" b="1">
              <a:solidFill>
                <a:schemeClr val="bg1"/>
              </a:solidFill>
              <a:effectLst/>
              <a:ea typeface="Open Sans" panose="020B0606030504020204" pitchFamily="34" charset="0"/>
              <a:cs typeface="Open Sans" panose="020B0606030504020204" pitchFamily="34" charset="0"/>
            </a:endParaRPr>
          </a:p>
          <a:p>
            <a:pPr defTabSz="914377">
              <a:defRPr/>
            </a:pPr>
            <a:r>
              <a:rPr lang="es-MX" sz="1100">
                <a:solidFill>
                  <a:schemeClr val="bg1"/>
                </a:solidFill>
                <a:ea typeface="Open Sans"/>
                <a:cs typeface="Open Sans"/>
              </a:rPr>
              <a:t>Importante multinacional de agricultura utiliza visión por computadora y simulaciones avanzadas para rastrear el movimiento de tractores no operados por humanos a través de cámaras y sensores digitales de última generación para la cosecha remota del cultivo.</a:t>
            </a:r>
            <a:endParaRPr lang="en-US" sz="1100">
              <a:solidFill>
                <a:schemeClr val="bg1"/>
              </a:solidFill>
              <a:latin typeface="Open Sans"/>
              <a:ea typeface="Open Sans"/>
              <a:cs typeface="Open Sans"/>
            </a:endParaRPr>
          </a:p>
        </p:txBody>
      </p:sp>
      <p:sp>
        <p:nvSpPr>
          <p:cNvPr id="38" name="TextBox 37">
            <a:extLst>
              <a:ext uri="{FF2B5EF4-FFF2-40B4-BE49-F238E27FC236}">
                <a16:creationId xmlns:a16="http://schemas.microsoft.com/office/drawing/2014/main" id="{51AC1587-7FDB-9A1F-6F08-972A145C52C7}"/>
              </a:ext>
            </a:extLst>
          </p:cNvPr>
          <p:cNvSpPr txBox="1"/>
          <p:nvPr/>
        </p:nvSpPr>
        <p:spPr bwMode="gray">
          <a:xfrm>
            <a:off x="7144366" y="4207221"/>
            <a:ext cx="4077826" cy="1079006"/>
          </a:xfrm>
          <a:prstGeom prst="rect">
            <a:avLst/>
          </a:prstGeom>
        </p:spPr>
        <p:txBody>
          <a:bodyPr vert="horz" wrap="square" lIns="0" tIns="0" rIns="0" bIns="0" rtlCol="0" anchor="t" anchorCtr="0">
            <a:noAutofit/>
          </a:bodyPr>
          <a:lstStyle/>
          <a:p>
            <a:pPr>
              <a:lnSpc>
                <a:spcPct val="110000"/>
              </a:lnSpc>
              <a:spcAft>
                <a:spcPts val="600"/>
              </a:spcAft>
            </a:pPr>
            <a:r>
              <a:rPr lang="en-US" sz="1000">
                <a:solidFill>
                  <a:srgbClr val="FFFFFF"/>
                </a:solidFill>
                <a:latin typeface="Open Sans"/>
                <a:ea typeface="Open Sans"/>
                <a:cs typeface="Open Sans"/>
              </a:rPr>
              <a:t>AUTOMOTRIZ Y PRODUCTIVIDAD</a:t>
            </a:r>
            <a:br>
              <a:rPr lang="en-US" sz="2800">
                <a:solidFill>
                  <a:schemeClr val="bg1"/>
                </a:solidFill>
                <a:effectLst/>
                <a:ea typeface="Open Sans" panose="020B0606030504020204" pitchFamily="34" charset="0"/>
                <a:cs typeface="Open Sans" panose="020B0606030504020204" pitchFamily="34" charset="0"/>
              </a:rPr>
            </a:br>
            <a:r>
              <a:rPr lang="en-US" sz="1800" b="1">
                <a:solidFill>
                  <a:schemeClr val="bg1"/>
                </a:solidFill>
                <a:effectLst/>
                <a:ea typeface="Open Sans" panose="020B0606030504020204" pitchFamily="34" charset="0"/>
                <a:cs typeface="Open Sans" panose="020B0606030504020204" pitchFamily="34" charset="0"/>
              </a:rPr>
              <a:t>EMPRESA DE TRACTORES</a:t>
            </a:r>
          </a:p>
          <a:p>
            <a:pPr>
              <a:lnSpc>
                <a:spcPct val="110000"/>
              </a:lnSpc>
            </a:pPr>
            <a:r>
              <a:rPr lang="es-MX" sz="1100">
                <a:solidFill>
                  <a:schemeClr val="bg1"/>
                </a:solidFill>
                <a:ea typeface="Open Sans"/>
                <a:cs typeface="Open Sans"/>
              </a:rPr>
              <a:t>Puso a prueba el uso de experiencias de realidad virtual para ayudar en el proceso de aprendizaje en el uso de nuevos tractores brindando a los usuarios una experiencia inmersiva que los capacita en el uso de la maquinaria</a:t>
            </a:r>
            <a:endParaRPr lang="en-US" sz="1100" cap="none" spc="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58582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BFDF8-468D-5B57-C902-1907616EAA7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6D08C6-7889-9BBF-5AE2-EBF71C8A7D45}"/>
              </a:ext>
            </a:extLst>
          </p:cNvPr>
          <p:cNvPicPr>
            <a:picLocks noChangeAspect="1"/>
          </p:cNvPicPr>
          <p:nvPr/>
        </p:nvPicPr>
        <p:blipFill>
          <a:blip r:embed="rId2" cstate="email">
            <a:alphaModFix amt="41000"/>
            <a:extLst>
              <a:ext uri="{BEBA8EAE-BF5A-486C-A8C5-ECC9F3942E4B}">
                <a14:imgProps xmlns:a14="http://schemas.microsoft.com/office/drawing/2010/main">
                  <a14:imgLayer r:embed="rId3">
                    <a14:imgEffect>
                      <a14:artisticBlur radius="83"/>
                    </a14:imgEffect>
                  </a14:imgLayer>
                </a14:imgProps>
              </a:ext>
              <a:ext uri="{28A0092B-C50C-407E-A947-70E740481C1C}">
                <a14:useLocalDpi xmlns:a14="http://schemas.microsoft.com/office/drawing/2010/main"/>
              </a:ext>
            </a:extLst>
          </a:blip>
          <a:srcRect/>
          <a:stretch/>
        </p:blipFill>
        <p:spPr>
          <a:xfrm>
            <a:off x="1" y="0"/>
            <a:ext cx="12192000" cy="4055723"/>
          </a:xfrm>
          <a:prstGeom prst="rect">
            <a:avLst/>
          </a:prstGeom>
          <a:effectLst>
            <a:reflection stA="60000" endPos="73069" dir="5400000" sy="-100000" algn="bl" rotWithShape="0"/>
          </a:effectLst>
        </p:spPr>
      </p:pic>
      <p:sp>
        <p:nvSpPr>
          <p:cNvPr id="12" name="Oval 11">
            <a:extLst>
              <a:ext uri="{FF2B5EF4-FFF2-40B4-BE49-F238E27FC236}">
                <a16:creationId xmlns:a16="http://schemas.microsoft.com/office/drawing/2014/main" id="{69024BD4-9402-D7CE-CEB2-34B10030A701}"/>
              </a:ext>
            </a:extLst>
          </p:cNvPr>
          <p:cNvSpPr>
            <a:spLocks/>
          </p:cNvSpPr>
          <p:nvPr/>
        </p:nvSpPr>
        <p:spPr bwMode="gray">
          <a:xfrm>
            <a:off x="1722195" y="1731264"/>
            <a:ext cx="3153738" cy="3153738"/>
          </a:xfrm>
          <a:prstGeom prst="ellipse">
            <a:avLst/>
          </a:prstGeom>
          <a:blipFill>
            <a:blip r:embed="rId4"/>
            <a:srcRect/>
            <a:stretch>
              <a:fillRect l="-16944" t="-673" r="-106518" b="-1748"/>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Content Placeholder 1">
            <a:extLst>
              <a:ext uri="{FF2B5EF4-FFF2-40B4-BE49-F238E27FC236}">
                <a16:creationId xmlns:a16="http://schemas.microsoft.com/office/drawing/2014/main" id="{5BE92C75-0AD6-A1CF-1FB7-F35B2CBA1367}"/>
              </a:ext>
            </a:extLst>
          </p:cNvPr>
          <p:cNvSpPr txBox="1">
            <a:spLocks/>
          </p:cNvSpPr>
          <p:nvPr/>
        </p:nvSpPr>
        <p:spPr bwMode="gray">
          <a:xfrm>
            <a:off x="5607670" y="4416426"/>
            <a:ext cx="4746134" cy="14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rPr>
              <a:t>A medida que la función tecnológica lidera la transformación de la IA, los líderes con visión de futuro están utilizando la IA para redefinir el análisis técnico de datos y el futuro de la industria agro, con ayuda de herramientas de gestión automatizadas y convertirla en una industria con marco generativo de producto más rápido y asertivo.</a:t>
            </a:r>
            <a:endParaRPr lang="en-US"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60C38147-4104-7A6C-04F1-B9A299EE1F9A}"/>
              </a:ext>
            </a:extLst>
          </p:cNvPr>
          <p:cNvSpPr txBox="1"/>
          <p:nvPr/>
        </p:nvSpPr>
        <p:spPr bwMode="gray">
          <a:xfrm>
            <a:off x="5607670" y="1795398"/>
            <a:ext cx="4608576" cy="2065491"/>
          </a:xfrm>
          <a:prstGeom prst="rect">
            <a:avLst/>
          </a:prstGeom>
        </p:spPr>
        <p:txBody>
          <a:bodyPr vert="horz" wrap="square" lIns="0" tIns="0" rIns="0" bIns="0" rtlCol="0" anchor="t" anchorCtr="0">
            <a:noAutofit/>
          </a:bodyPr>
          <a:lstStyle/>
          <a:p>
            <a:pPr>
              <a:lnSpc>
                <a:spcPct val="110000"/>
              </a:lnSpc>
              <a:spcAft>
                <a:spcPts val="600"/>
              </a:spcAft>
            </a:pPr>
            <a:r>
              <a:rPr lang="en-US" altLang="en-US">
                <a:solidFill>
                  <a:schemeClr val="bg1">
                    <a:lumMod val="85000"/>
                  </a:schemeClr>
                </a:solidFill>
              </a:rPr>
              <a:t>ANALISIS TECNOLOGICO DE DATOS</a:t>
            </a:r>
          </a:p>
          <a:p>
            <a:pPr>
              <a:lnSpc>
                <a:spcPct val="110000"/>
              </a:lnSpc>
              <a:spcAft>
                <a:spcPts val="600"/>
              </a:spcAft>
            </a:pPr>
            <a:r>
              <a:rPr lang="en-US" altLang="en-US" sz="4400" b="1">
                <a:solidFill>
                  <a:schemeClr val="bg1"/>
                </a:solidFill>
              </a:rPr>
              <a:t>IA </a:t>
            </a:r>
            <a:r>
              <a:rPr lang="en-US" altLang="en-US" sz="4400" b="1" err="1">
                <a:solidFill>
                  <a:schemeClr val="bg1"/>
                </a:solidFill>
              </a:rPr>
              <a:t>amplificada</a:t>
            </a:r>
            <a:r>
              <a:rPr lang="en-US" altLang="en-US" sz="4400" b="1">
                <a:solidFill>
                  <a:schemeClr val="bg1"/>
                </a:solidFill>
              </a:rPr>
              <a:t> para </a:t>
            </a:r>
            <a:r>
              <a:rPr lang="en-US" altLang="en-US" sz="4400" b="1" err="1">
                <a:solidFill>
                  <a:schemeClr val="bg1"/>
                </a:solidFill>
              </a:rPr>
              <a:t>los</a:t>
            </a:r>
            <a:r>
              <a:rPr lang="en-US" altLang="en-US" sz="4400" b="1">
                <a:solidFill>
                  <a:schemeClr val="bg1"/>
                </a:solidFill>
              </a:rPr>
              <a:t> </a:t>
            </a:r>
            <a:r>
              <a:rPr lang="en-US" altLang="en-US" sz="4400" b="1" err="1">
                <a:solidFill>
                  <a:schemeClr val="bg1"/>
                </a:solidFill>
              </a:rPr>
              <a:t>datos</a:t>
            </a:r>
            <a:endParaRPr lang="en-US" altLang="en-US" sz="4400" b="1">
              <a:solidFill>
                <a:schemeClr val="bg1"/>
              </a:solidFill>
            </a:endParaRPr>
          </a:p>
          <a:p>
            <a:pPr>
              <a:lnSpc>
                <a:spcPct val="110000"/>
              </a:lnSpc>
              <a:spcAft>
                <a:spcPts val="600"/>
              </a:spcAft>
            </a:pPr>
            <a:r>
              <a:rPr lang="es-MX" altLang="en-US">
                <a:solidFill>
                  <a:schemeClr val="bg1"/>
                </a:solidFill>
              </a:rPr>
              <a:t>La IA eleva el alcance del análisis de fuentes de datos</a:t>
            </a:r>
            <a:endParaRPr lang="en-US" altLang="en-US">
              <a:solidFill>
                <a:schemeClr val="bg1"/>
              </a:solidFill>
            </a:endParaRPr>
          </a:p>
        </p:txBody>
      </p:sp>
    </p:spTree>
    <p:extLst>
      <p:ext uri="{BB962C8B-B14F-4D97-AF65-F5344CB8AC3E}">
        <p14:creationId xmlns:p14="http://schemas.microsoft.com/office/powerpoint/2010/main" val="4020889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a 15">
            <a:extLst>
              <a:ext uri="{FF2B5EF4-FFF2-40B4-BE49-F238E27FC236}">
                <a16:creationId xmlns:a16="http://schemas.microsoft.com/office/drawing/2014/main" id="{EC010234-46D4-6541-1094-5CDEDFC34BF4}"/>
              </a:ext>
            </a:extLst>
          </p:cNvPr>
          <p:cNvSpPr/>
          <p:nvPr/>
        </p:nvSpPr>
        <p:spPr bwMode="gray">
          <a:xfrm>
            <a:off x="4744382" y="3900413"/>
            <a:ext cx="2057941" cy="1814589"/>
          </a:xfrm>
          <a:prstGeom prst="flowChartInputOutput">
            <a:avLst/>
          </a:prstGeom>
          <a:blipFill>
            <a:blip r:embed="rId3" cstate="email">
              <a:extLst>
                <a:ext uri="{28A0092B-C50C-407E-A947-70E740481C1C}">
                  <a14:useLocalDpi xmlns:a14="http://schemas.microsoft.com/office/drawing/2010/main"/>
                </a:ext>
              </a:extLst>
            </a:blip>
            <a:srcRect/>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TextBox 8">
            <a:extLst>
              <a:ext uri="{FF2B5EF4-FFF2-40B4-BE49-F238E27FC236}">
                <a16:creationId xmlns:a16="http://schemas.microsoft.com/office/drawing/2014/main" id="{1AB1415E-497A-CC41-79A7-629C5D84BB36}"/>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C208BB22-630D-B4B3-4D89-51A8C3EE2729}"/>
              </a:ext>
            </a:extLst>
          </p:cNvPr>
          <p:cNvSpPr txBox="1"/>
          <p:nvPr/>
        </p:nvSpPr>
        <p:spPr bwMode="gray">
          <a:xfrm>
            <a:off x="7675499" y="1791530"/>
            <a:ext cx="3807664" cy="1204340"/>
          </a:xfrm>
          <a:prstGeom prst="rect">
            <a:avLst/>
          </a:prstGeom>
        </p:spPr>
        <p:txBody>
          <a:bodyPr vert="horz" wrap="square" lIns="0" tIns="0" rIns="0" bIns="0" rtlCol="0" anchor="t" anchorCtr="0">
            <a:noAutofit/>
          </a:bodyPr>
          <a:lstStyle/>
          <a:p>
            <a:pPr lvl="0" defTabSz="1217613" eaLnBrk="0" fontAlgn="base" hangingPunct="0">
              <a:lnSpc>
                <a:spcPct val="106000"/>
              </a:lnSpc>
              <a:spcBef>
                <a:spcPct val="0"/>
              </a:spcBef>
              <a:spcAft>
                <a:spcPct val="0"/>
              </a:spcAft>
              <a:defRPr/>
            </a:pPr>
            <a:r>
              <a:rPr lang="en-US" sz="1000">
                <a:solidFill>
                  <a:schemeClr val="bg1"/>
                </a:solidFill>
              </a:rPr>
              <a:t>TECNOLOGÍA</a:t>
            </a:r>
          </a:p>
          <a:p>
            <a:pPr lvl="0" defTabSz="1217613" eaLnBrk="0" fontAlgn="base" hangingPunct="0">
              <a:lnSpc>
                <a:spcPct val="106000"/>
              </a:lnSpc>
              <a:spcBef>
                <a:spcPct val="0"/>
              </a:spcBef>
              <a:spcAft>
                <a:spcPct val="0"/>
              </a:spcAft>
              <a:defRPr/>
            </a:pPr>
            <a:r>
              <a:rPr lang="en-US" sz="1400" b="1">
                <a:solidFill>
                  <a:schemeClr val="bg1"/>
                </a:solidFill>
                <a:ea typeface="Open Sans" panose="020B0606030504020204" pitchFamily="34" charset="0"/>
                <a:cs typeface="Open Sans" panose="020B0606030504020204" pitchFamily="34" charset="0"/>
              </a:rPr>
              <a:t>SOFTWARE</a:t>
            </a:r>
            <a:endParaRPr lang="en-US" sz="1400">
              <a:solidFill>
                <a:schemeClr val="bg1"/>
              </a:solidFill>
            </a:endParaRPr>
          </a:p>
          <a:p>
            <a:pPr defTabSz="914377">
              <a:defRPr/>
            </a:pPr>
            <a:r>
              <a:rPr lang="es-MX" sz="1100">
                <a:solidFill>
                  <a:schemeClr val="bg1"/>
                </a:solidFill>
              </a:rPr>
              <a:t>Importante empresa de software está implementando herramientas de asistencia IA de análisis de datos para administradores, lo que garantiza una optimización a la hora de gestionar y analizar datos obtenidos, el cumplimiento de normas de calidad de datos y el almacenamiento adecuado. Este enfoque en el agro permite una alineación más cercana con las necesidades e impactos del negocio y que los análisis de información sean entendibles y visibles.</a:t>
            </a:r>
            <a:endParaRPr lang="en-US" sz="1100">
              <a:solidFill>
                <a:schemeClr val="bg1"/>
              </a:solidFill>
            </a:endParaRPr>
          </a:p>
        </p:txBody>
      </p:sp>
      <p:sp>
        <p:nvSpPr>
          <p:cNvPr id="14" name="TextBox 13">
            <a:extLst>
              <a:ext uri="{FF2B5EF4-FFF2-40B4-BE49-F238E27FC236}">
                <a16:creationId xmlns:a16="http://schemas.microsoft.com/office/drawing/2014/main" id="{0D67FDB6-AD79-2BD0-6996-7FD66171EF02}"/>
              </a:ext>
            </a:extLst>
          </p:cNvPr>
          <p:cNvSpPr txBox="1"/>
          <p:nvPr/>
        </p:nvSpPr>
        <p:spPr bwMode="gray">
          <a:xfrm>
            <a:off x="7215615" y="4021341"/>
            <a:ext cx="3886440" cy="1040071"/>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TECNOLOGIA</a:t>
            </a:r>
          </a:p>
          <a:p>
            <a:pPr defTabSz="1217613" eaLnBrk="0" fontAlgn="base" hangingPunct="0">
              <a:lnSpc>
                <a:spcPct val="106000"/>
              </a:lnSpc>
              <a:spcBef>
                <a:spcPct val="0"/>
              </a:spcBef>
              <a:spcAft>
                <a:spcPct val="0"/>
              </a:spcAft>
              <a:defRPr/>
            </a:pPr>
            <a:r>
              <a:rPr lang="en-US" sz="1400" b="1">
                <a:solidFill>
                  <a:schemeClr val="bg1"/>
                </a:solidFill>
                <a:ea typeface="Open Sans" panose="020B0606030504020204" pitchFamily="34" charset="0"/>
                <a:cs typeface="Open Sans" panose="020B0606030504020204" pitchFamily="34" charset="0"/>
              </a:rPr>
              <a:t>CIBERSEGURIDAD</a:t>
            </a:r>
            <a:endParaRPr lang="en-US" sz="1400">
              <a:solidFill>
                <a:schemeClr val="bg1"/>
              </a:solidFill>
            </a:endParaRPr>
          </a:p>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defTabSz="914377">
              <a:defRPr/>
            </a:pPr>
            <a:r>
              <a:rPr lang="es-MX" sz="1100">
                <a:solidFill>
                  <a:schemeClr val="bg1"/>
                </a:solidFill>
              </a:rPr>
              <a:t>Empresa pionera en ciberseguridad ha implementado una forma de verificar la transferencia de archivos sensibles y datos entre proveedores del agro (Cuentas, cierres fiscales, ganancias y datos en general) a través de </a:t>
            </a:r>
            <a:r>
              <a:rPr lang="es-MX" sz="1100" err="1">
                <a:solidFill>
                  <a:schemeClr val="bg1"/>
                </a:solidFill>
              </a:rPr>
              <a:t>blockchain</a:t>
            </a:r>
            <a:r>
              <a:rPr lang="es-MX" sz="1100">
                <a:solidFill>
                  <a:schemeClr val="bg1"/>
                </a:solidFill>
              </a:rPr>
              <a:t>, como método de defensa ante el aumento de los de ataque introducidas por la IA, como el phishing y los </a:t>
            </a:r>
            <a:r>
              <a:rPr lang="es-MX" sz="1100" err="1">
                <a:solidFill>
                  <a:schemeClr val="bg1"/>
                </a:solidFill>
              </a:rPr>
              <a:t>deepfakes</a:t>
            </a:r>
            <a:r>
              <a:rPr lang="en-US" sz="1100">
                <a:solidFill>
                  <a:schemeClr val="bg1"/>
                </a:solidFill>
              </a:rPr>
              <a:t>. </a:t>
            </a:r>
          </a:p>
        </p:txBody>
      </p:sp>
      <p:sp>
        <p:nvSpPr>
          <p:cNvPr id="17" name="Data 16">
            <a:extLst>
              <a:ext uri="{FF2B5EF4-FFF2-40B4-BE49-F238E27FC236}">
                <a16:creationId xmlns:a16="http://schemas.microsoft.com/office/drawing/2014/main" id="{01A186B5-0166-BC21-7E08-1EF1F32ACFFC}"/>
              </a:ext>
            </a:extLst>
          </p:cNvPr>
          <p:cNvSpPr/>
          <p:nvPr/>
        </p:nvSpPr>
        <p:spPr bwMode="gray">
          <a:xfrm>
            <a:off x="5244245" y="1714702"/>
            <a:ext cx="2057941" cy="1814589"/>
          </a:xfrm>
          <a:prstGeom prst="flowChartInputOutput">
            <a:avLst/>
          </a:prstGeom>
          <a:blipFill>
            <a:blip r:embed="rId4"/>
            <a:srcRect/>
            <a:stretch>
              <a:fillRect l="-81631" t="429" r="-107561" b="-10669"/>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aphicFrame>
        <p:nvGraphicFramePr>
          <p:cNvPr id="3" name="Table 2">
            <a:extLst>
              <a:ext uri="{FF2B5EF4-FFF2-40B4-BE49-F238E27FC236}">
                <a16:creationId xmlns:a16="http://schemas.microsoft.com/office/drawing/2014/main" id="{7FFAADBC-7A19-336E-A3CF-CB65091181A0}"/>
              </a:ext>
            </a:extLst>
          </p:cNvPr>
          <p:cNvGraphicFramePr>
            <a:graphicFrameLocks noGrp="1"/>
          </p:cNvGraphicFramePr>
          <p:nvPr>
            <p:extLst>
              <p:ext uri="{D42A27DB-BD31-4B8C-83A1-F6EECF244321}">
                <p14:modId xmlns:p14="http://schemas.microsoft.com/office/powerpoint/2010/main" val="4209587327"/>
              </p:ext>
            </p:extLst>
          </p:nvPr>
        </p:nvGraphicFramePr>
        <p:xfrm>
          <a:off x="576073" y="1427463"/>
          <a:ext cx="4079184" cy="4003073"/>
        </p:xfrm>
        <a:graphic>
          <a:graphicData uri="http://schemas.openxmlformats.org/drawingml/2006/table">
            <a:tbl>
              <a:tblPr firstRow="1" bandRow="1">
                <a:tableStyleId>{5C22544A-7EE6-4342-B048-85BDC9FD1C3A}</a:tableStyleId>
              </a:tblPr>
              <a:tblGrid>
                <a:gridCol w="1739744">
                  <a:extLst>
                    <a:ext uri="{9D8B030D-6E8A-4147-A177-3AD203B41FA5}">
                      <a16:colId xmlns:a16="http://schemas.microsoft.com/office/drawing/2014/main" val="3039716418"/>
                    </a:ext>
                  </a:extLst>
                </a:gridCol>
                <a:gridCol w="2339440">
                  <a:extLst>
                    <a:ext uri="{9D8B030D-6E8A-4147-A177-3AD203B41FA5}">
                      <a16:colId xmlns:a16="http://schemas.microsoft.com/office/drawing/2014/main" val="2519683672"/>
                    </a:ext>
                  </a:extLst>
                </a:gridCol>
              </a:tblGrid>
              <a:tr h="1259873">
                <a:tc gridSpan="2">
                  <a:txBody>
                    <a:bodyPr/>
                    <a:lstStyle/>
                    <a:p>
                      <a:pPr>
                        <a:spcAft>
                          <a:spcPts val="600"/>
                        </a:spcAft>
                      </a:pPr>
                      <a:r>
                        <a:rPr lang="en-US"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ANALISIS TECNOLOGICO DE DATOS</a:t>
                      </a:r>
                    </a:p>
                    <a:p>
                      <a:pPr>
                        <a:lnSpc>
                          <a:spcPct val="110000"/>
                        </a:lnSpc>
                        <a:spcAft>
                          <a:spcPts val="600"/>
                        </a:spcAft>
                      </a:pPr>
                      <a:r>
                        <a:rPr lang="en-US" altLang="en-US" sz="2400" b="1">
                          <a:solidFill>
                            <a:schemeClr val="bg1"/>
                          </a:solidFill>
                        </a:rPr>
                        <a:t>IA </a:t>
                      </a:r>
                      <a:r>
                        <a:rPr lang="en-US" altLang="en-US" sz="2400" b="1" err="1">
                          <a:solidFill>
                            <a:schemeClr val="bg1"/>
                          </a:solidFill>
                        </a:rPr>
                        <a:t>amplificada</a:t>
                      </a:r>
                      <a:r>
                        <a:rPr lang="en-US" altLang="en-US" sz="2400" b="1">
                          <a:solidFill>
                            <a:schemeClr val="bg1"/>
                          </a:solidFill>
                        </a:rPr>
                        <a:t> para </a:t>
                      </a:r>
                      <a:r>
                        <a:rPr lang="en-US" altLang="en-US" sz="2400" b="1" err="1">
                          <a:solidFill>
                            <a:schemeClr val="bg1"/>
                          </a:solidFill>
                        </a:rPr>
                        <a:t>los</a:t>
                      </a:r>
                      <a:r>
                        <a:rPr lang="en-US" altLang="en-US" sz="2400" b="1">
                          <a:solidFill>
                            <a:schemeClr val="bg1"/>
                          </a:solidFill>
                        </a:rPr>
                        <a:t> </a:t>
                      </a:r>
                      <a:r>
                        <a:rPr lang="en-US" altLang="en-US" sz="2400" b="1" err="1">
                          <a:solidFill>
                            <a:schemeClr val="bg1"/>
                          </a:solidFill>
                        </a:rPr>
                        <a:t>datos</a:t>
                      </a:r>
                      <a:endParaRPr lang="en-US" altLang="en-US" sz="2400" b="1">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es-MX" sz="1400">
                          <a:solidFill>
                            <a:schemeClr val="bg1"/>
                          </a:solidFill>
                          <a:ea typeface="Open Sans" panose="020B0606030504020204" pitchFamily="34" charset="0"/>
                          <a:cs typeface="Open Sans" panose="020B0606030504020204" pitchFamily="34" charset="0"/>
                        </a:rPr>
                        <a:t>Foco de atención (y mayor gasto) en la producción TI</a:t>
                      </a:r>
                      <a:endParaRPr lang="en-US" sz="1400">
                        <a:solidFill>
                          <a:schemeClr val="bg1"/>
                        </a:solidFill>
                        <a:ea typeface="Open Sans" panose="020B0606030504020204" pitchFamily="34" charset="0"/>
                        <a:cs typeface="Open Sans" panose="020B0606030504020204" pitchFamily="34" charset="0"/>
                      </a:endParaRP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pt-BR" sz="1400">
                          <a:solidFill>
                            <a:schemeClr val="bg1"/>
                          </a:solidFill>
                          <a:ea typeface="Open Sans" panose="020B0606030504020204" pitchFamily="34" charset="0"/>
                          <a:cs typeface="Open Sans" panose="020B0606030504020204" pitchFamily="34" charset="0"/>
                        </a:rPr>
                        <a:t>Un impulso de IA para la tecnologia</a:t>
                      </a:r>
                      <a:endParaRPr lang="en-US" sz="1400">
                        <a:solidFill>
                          <a:schemeClr val="bg1"/>
                        </a:solidFill>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PROXIMO</a:t>
                      </a:r>
                      <a:endParaRPr lang="en-US" sz="2400" b="1"/>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s-MX" sz="1400">
                          <a:solidFill>
                            <a:schemeClr val="bg1"/>
                          </a:solidFill>
                          <a:ea typeface="Open Sans" panose="020B0606030504020204" pitchFamily="34" charset="0"/>
                          <a:cs typeface="Open Sans" panose="020B0606030504020204" pitchFamily="34" charset="0"/>
                        </a:rPr>
                        <a:t>La tecnología en sí misma como un servicio</a:t>
                      </a:r>
                      <a:endParaRPr lang="en-US" sz="1400">
                        <a:solidFill>
                          <a:schemeClr val="bg1"/>
                        </a:solidFill>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Tree>
    <p:extLst>
      <p:ext uri="{BB962C8B-B14F-4D97-AF65-F5344CB8AC3E}">
        <p14:creationId xmlns:p14="http://schemas.microsoft.com/office/powerpoint/2010/main" val="34631876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CE5ED-5710-3AF5-F2DD-C0775ACBA4F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056667-B51F-C620-FE6F-C33B3FB9EEEA}"/>
              </a:ext>
            </a:extLst>
          </p:cNvPr>
          <p:cNvPicPr>
            <a:picLocks noChangeAspect="1"/>
          </p:cNvPicPr>
          <p:nvPr/>
        </p:nvPicPr>
        <p:blipFill>
          <a:blip r:embed="rId2" cstate="email">
            <a:alphaModFix amt="50000"/>
            <a:extLst>
              <a:ext uri="{BEBA8EAE-BF5A-486C-A8C5-ECC9F3942E4B}">
                <a14:imgProps xmlns:a14="http://schemas.microsoft.com/office/drawing/2010/main">
                  <a14:imgLayer r:embed="rId3">
                    <a14:imgEffect>
                      <a14:artisticBlur radius="71"/>
                    </a14:imgEffect>
                  </a14:imgLayer>
                </a14:imgProps>
              </a:ext>
              <a:ext uri="{28A0092B-C50C-407E-A947-70E740481C1C}">
                <a14:useLocalDpi xmlns:a14="http://schemas.microsoft.com/office/drawing/2010/main"/>
              </a:ext>
            </a:extLst>
          </a:blip>
          <a:srcRect/>
          <a:stretch/>
        </p:blipFill>
        <p:spPr>
          <a:xfrm>
            <a:off x="0" y="0"/>
            <a:ext cx="12192000" cy="4055723"/>
          </a:xfrm>
          <a:prstGeom prst="rect">
            <a:avLst/>
          </a:prstGeom>
          <a:effectLst>
            <a:reflection stA="60000" endPos="73069" dir="5400000" sy="-100000" algn="bl" rotWithShape="0"/>
          </a:effectLst>
        </p:spPr>
      </p:pic>
      <p:sp>
        <p:nvSpPr>
          <p:cNvPr id="5" name="Oval 4">
            <a:extLst>
              <a:ext uri="{FF2B5EF4-FFF2-40B4-BE49-F238E27FC236}">
                <a16:creationId xmlns:a16="http://schemas.microsoft.com/office/drawing/2014/main" id="{1D6D0E1B-E9BE-F23C-5048-22F3DA5C3622}"/>
              </a:ext>
            </a:extLst>
          </p:cNvPr>
          <p:cNvSpPr>
            <a:spLocks/>
          </p:cNvSpPr>
          <p:nvPr/>
        </p:nvSpPr>
        <p:spPr bwMode="gray">
          <a:xfrm>
            <a:off x="6949440" y="1731264"/>
            <a:ext cx="3154680" cy="3153738"/>
          </a:xfrm>
          <a:prstGeom prst="ellipse">
            <a:avLst/>
          </a:prstGeom>
          <a:blipFill>
            <a:blip r:embed="rId4"/>
            <a:stretch>
              <a:fillRect/>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Content Placeholder 1">
            <a:extLst>
              <a:ext uri="{FF2B5EF4-FFF2-40B4-BE49-F238E27FC236}">
                <a16:creationId xmlns:a16="http://schemas.microsoft.com/office/drawing/2014/main" id="{2CDA4140-B412-8BA3-7EC2-E936AF3A7BB2}"/>
              </a:ext>
            </a:extLst>
          </p:cNvPr>
          <p:cNvSpPr txBox="1">
            <a:spLocks/>
          </p:cNvSpPr>
          <p:nvPr/>
        </p:nvSpPr>
        <p:spPr bwMode="gray">
          <a:xfrm>
            <a:off x="1426369" y="4416426"/>
            <a:ext cx="4746134" cy="96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rPr>
              <a:t>El uso inteligente de las tecnologías puede significar un cambio drástico en la eficiencia productiva que se traduce en mayor margen de ganancia y reducción de costos. Siendo el agro una industria que depende de muchos factores externos, es clave tener un monitoreo y manejo de los costos para su análisis y traducción en nuevos planes.</a:t>
            </a:r>
            <a:endParaRPr lang="en-US"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33532741-16F6-4FD9-B920-FEFDB40B8CF8}"/>
              </a:ext>
            </a:extLst>
          </p:cNvPr>
          <p:cNvSpPr txBox="1"/>
          <p:nvPr/>
        </p:nvSpPr>
        <p:spPr bwMode="gray">
          <a:xfrm>
            <a:off x="1426369" y="1617456"/>
            <a:ext cx="4669631" cy="2303335"/>
          </a:xfrm>
          <a:prstGeom prst="rect">
            <a:avLst/>
          </a:prstGeom>
        </p:spPr>
        <p:txBody>
          <a:bodyPr vert="horz" wrap="square" lIns="0" tIns="0" rIns="0" bIns="0" rtlCol="0" anchor="t" anchorCtr="0">
            <a:noAutofit/>
          </a:bodyPr>
          <a:lstStyle/>
          <a:p>
            <a:pPr>
              <a:spcAft>
                <a:spcPts val="600"/>
              </a:spcAft>
            </a:pPr>
            <a:r>
              <a:rPr lang="en-US" altLang="en-US" sz="1800" b="0">
                <a:solidFill>
                  <a:schemeClr val="bg1">
                    <a:lumMod val="85000"/>
                  </a:schemeClr>
                </a:solidFill>
              </a:rPr>
              <a:t>RENDIMIENTO EFECTIVO</a:t>
            </a:r>
          </a:p>
          <a:p>
            <a:pPr>
              <a:lnSpc>
                <a:spcPct val="110000"/>
              </a:lnSpc>
              <a:spcAft>
                <a:spcPts val="1200"/>
              </a:spcAft>
            </a:pPr>
            <a:r>
              <a:rPr lang="es-MX" altLang="en-US" sz="4400" b="1">
                <a:solidFill>
                  <a:schemeClr val="bg1"/>
                </a:solidFill>
              </a:rPr>
              <a:t>La importancia de los costos en el proceso</a:t>
            </a:r>
          </a:p>
        </p:txBody>
      </p:sp>
    </p:spTree>
    <p:extLst>
      <p:ext uri="{BB962C8B-B14F-4D97-AF65-F5344CB8AC3E}">
        <p14:creationId xmlns:p14="http://schemas.microsoft.com/office/powerpoint/2010/main" val="2515245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A4626FC-F261-8C20-0021-AEE16734FD30}"/>
              </a:ext>
            </a:extLst>
          </p:cNvPr>
          <p:cNvGraphicFramePr>
            <a:graphicFrameLocks noGrp="1"/>
          </p:cNvGraphicFramePr>
          <p:nvPr>
            <p:extLst>
              <p:ext uri="{D42A27DB-BD31-4B8C-83A1-F6EECF244321}">
                <p14:modId xmlns:p14="http://schemas.microsoft.com/office/powerpoint/2010/main" val="2420624178"/>
              </p:ext>
            </p:extLst>
          </p:nvPr>
        </p:nvGraphicFramePr>
        <p:xfrm>
          <a:off x="576073" y="1427463"/>
          <a:ext cx="4275327" cy="4033553"/>
        </p:xfrm>
        <a:graphic>
          <a:graphicData uri="http://schemas.openxmlformats.org/drawingml/2006/table">
            <a:tbl>
              <a:tblPr firstRow="1" bandRow="1">
                <a:tableStyleId>{5C22544A-7EE6-4342-B048-85BDC9FD1C3A}</a:tableStyleId>
              </a:tblPr>
              <a:tblGrid>
                <a:gridCol w="1729805">
                  <a:extLst>
                    <a:ext uri="{9D8B030D-6E8A-4147-A177-3AD203B41FA5}">
                      <a16:colId xmlns:a16="http://schemas.microsoft.com/office/drawing/2014/main" val="3039716418"/>
                    </a:ext>
                  </a:extLst>
                </a:gridCol>
                <a:gridCol w="2545522">
                  <a:extLst>
                    <a:ext uri="{9D8B030D-6E8A-4147-A177-3AD203B41FA5}">
                      <a16:colId xmlns:a16="http://schemas.microsoft.com/office/drawing/2014/main" val="2519683672"/>
                    </a:ext>
                  </a:extLst>
                </a:gridCol>
              </a:tblGrid>
              <a:tr h="1259873">
                <a:tc gridSpan="2">
                  <a:txBody>
                    <a:bodyPr/>
                    <a:lstStyle/>
                    <a:p>
                      <a:pPr>
                        <a:spcAft>
                          <a:spcPts val="600"/>
                        </a:spcAft>
                      </a:pPr>
                      <a:r>
                        <a:rPr lang="en-US" altLang="en-US" sz="1400" b="0">
                          <a:solidFill>
                            <a:schemeClr val="bg1">
                              <a:lumMod val="85000"/>
                            </a:schemeClr>
                          </a:solidFill>
                        </a:rPr>
                        <a:t>RENDIMIENTO EFECTIVO</a:t>
                      </a:r>
                    </a:p>
                    <a:p>
                      <a:pPr>
                        <a:spcAft>
                          <a:spcPts val="600"/>
                        </a:spcAft>
                      </a:pPr>
                      <a:r>
                        <a:rPr lang="en-US" sz="2400" spc="50">
                          <a:solidFill>
                            <a:schemeClr val="bg1"/>
                          </a:solidFill>
                          <a:latin typeface="Open Sans" panose="020B0606030504020204" pitchFamily="34" charset="0"/>
                        </a:rPr>
                        <a:t>La importancia de los costos en el proceso</a:t>
                      </a: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Criptografía, rendimiento y analisis</a:t>
                      </a: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Avanzando hacia un futuro seguro desde el punto de vista del monitoreo</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PROXIMO</a:t>
                      </a:r>
                      <a:endParaRPr lang="en-US" sz="2400" b="1"/>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Aproveche los resultados del monitoreo de eficiencia para planificar nuevas implementaciones</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
        <p:nvSpPr>
          <p:cNvPr id="7" name="TextBox 6">
            <a:extLst>
              <a:ext uri="{FF2B5EF4-FFF2-40B4-BE49-F238E27FC236}">
                <a16:creationId xmlns:a16="http://schemas.microsoft.com/office/drawing/2014/main" id="{60248137-CB40-D14C-5420-25839BF9A37D}"/>
              </a:ext>
            </a:extLst>
          </p:cNvPr>
          <p:cNvSpPr txBox="1"/>
          <p:nvPr/>
        </p:nvSpPr>
        <p:spPr bwMode="gray">
          <a:xfrm>
            <a:off x="7801918" y="2104335"/>
            <a:ext cx="3634074" cy="1035322"/>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BANKING</a:t>
            </a:r>
          </a:p>
          <a:p>
            <a:pPr defTabSz="914377">
              <a:defRPr/>
            </a:pPr>
            <a:r>
              <a:rPr lang="en-US" sz="1100" b="1">
                <a:solidFill>
                  <a:schemeClr val="bg1"/>
                </a:solidFill>
                <a:ea typeface="Open Sans" panose="020B0606030504020204" pitchFamily="34" charset="0"/>
                <a:cs typeface="Open Sans" panose="020B0606030504020204" pitchFamily="34" charset="0"/>
              </a:rPr>
              <a:t>MONITOREO OPERACIONAL</a:t>
            </a:r>
            <a:endParaRPr lang="en-US" sz="1100">
              <a:solidFill>
                <a:schemeClr val="bg1"/>
              </a:solidFill>
            </a:endParaRPr>
          </a:p>
          <a:p>
            <a:pPr defTabSz="914377">
              <a:defRPr/>
            </a:pPr>
            <a:endParaRPr lang="es-MX" sz="1100">
              <a:solidFill>
                <a:schemeClr val="bg1"/>
              </a:solidFill>
            </a:endParaRPr>
          </a:p>
          <a:p>
            <a:pPr defTabSz="914377">
              <a:defRPr/>
            </a:pPr>
            <a:r>
              <a:rPr lang="es-MX" sz="1100">
                <a:solidFill>
                  <a:schemeClr val="bg1"/>
                </a:solidFill>
              </a:rPr>
              <a:t>Grupo </a:t>
            </a:r>
            <a:r>
              <a:rPr lang="es-MX" sz="1100" err="1">
                <a:solidFill>
                  <a:schemeClr val="bg1"/>
                </a:solidFill>
              </a:rPr>
              <a:t>Banacario</a:t>
            </a:r>
            <a:r>
              <a:rPr lang="es-MX" sz="1100">
                <a:solidFill>
                  <a:schemeClr val="bg1"/>
                </a:solidFill>
              </a:rPr>
              <a:t> global desarrolló un inventario criptográfico completo para identificar las áreas que deben modernizarse  en el proceso productivo de una industria para hacer un mejor uso de los recursos de inversión y tener un foco correcto frente a diferentes necesidades en el negocio (Costos, eficiencia, mantenimiento, ciberseguridad).</a:t>
            </a:r>
            <a:endParaRPr lang="en-US" sz="1100">
              <a:solidFill>
                <a:schemeClr val="bg1"/>
              </a:solidFill>
            </a:endParaRPr>
          </a:p>
        </p:txBody>
      </p:sp>
      <p:sp>
        <p:nvSpPr>
          <p:cNvPr id="9" name="Data 8">
            <a:extLst>
              <a:ext uri="{FF2B5EF4-FFF2-40B4-BE49-F238E27FC236}">
                <a16:creationId xmlns:a16="http://schemas.microsoft.com/office/drawing/2014/main" id="{E5D7AC0B-6BF4-3B01-732F-E5690B124AF1}"/>
              </a:ext>
            </a:extLst>
          </p:cNvPr>
          <p:cNvSpPr/>
          <p:nvPr/>
        </p:nvSpPr>
        <p:spPr bwMode="gray">
          <a:xfrm>
            <a:off x="5244246" y="1714702"/>
            <a:ext cx="2057941" cy="1814589"/>
          </a:xfrm>
          <a:prstGeom prst="flowChartInputOutput">
            <a:avLst/>
          </a:prstGeom>
          <a:blipFill>
            <a:blip r:embed="rId2" cstate="email">
              <a:extLst>
                <a:ext uri="{BEBA8EAE-BF5A-486C-A8C5-ECC9F3942E4B}">
                  <a14:imgProps xmlns:a14="http://schemas.microsoft.com/office/drawing/2010/main">
                    <a14:imgLayer r:embed="rId3">
                      <a14:imgEffect>
                        <a14:colorTemperature colorTemp="9860"/>
                      </a14:imgEffect>
                      <a14:imgEffect>
                        <a14:saturation sat="23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TextBox 10">
            <a:extLst>
              <a:ext uri="{FF2B5EF4-FFF2-40B4-BE49-F238E27FC236}">
                <a16:creationId xmlns:a16="http://schemas.microsoft.com/office/drawing/2014/main" id="{2D605EEA-5412-B811-3FEF-A313D6CE7CE2}"/>
              </a:ext>
            </a:extLst>
          </p:cNvPr>
          <p:cNvSpPr txBox="1"/>
          <p:nvPr/>
        </p:nvSpPr>
        <p:spPr bwMode="gray">
          <a:xfrm>
            <a:off x="7302187" y="4204462"/>
            <a:ext cx="3634074" cy="1215681"/>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GOBIERNO</a:t>
            </a:r>
            <a:endParaRPr lang="en-US" sz="1000" b="1">
              <a:solidFill>
                <a:schemeClr val="bg1"/>
              </a:solidFill>
              <a:ea typeface="Open Sans" panose="020B0606030504020204" pitchFamily="34" charset="0"/>
              <a:cs typeface="Open Sans" panose="020B0606030504020204" pitchFamily="34" charset="0"/>
            </a:endParaRPr>
          </a:p>
          <a:p>
            <a:pPr defTabSz="1217613" eaLnBrk="0" fontAlgn="base" hangingPunct="0">
              <a:lnSpc>
                <a:spcPct val="106000"/>
              </a:lnSpc>
              <a:spcBef>
                <a:spcPct val="0"/>
              </a:spcBef>
              <a:spcAft>
                <a:spcPct val="0"/>
              </a:spcAft>
              <a:defRPr/>
            </a:pPr>
            <a:r>
              <a:rPr lang="en-US" sz="1400" b="1">
                <a:solidFill>
                  <a:schemeClr val="bg1"/>
                </a:solidFill>
                <a:ea typeface="Open Sans" panose="020B0606030504020204" pitchFamily="34" charset="0"/>
                <a:cs typeface="Open Sans" panose="020B0606030504020204" pitchFamily="34" charset="0"/>
              </a:rPr>
              <a:t>RENDIMIENTO OPERACIONAL</a:t>
            </a:r>
            <a:endParaRPr lang="en-US" sz="1400">
              <a:solidFill>
                <a:schemeClr val="bg1"/>
              </a:solidFill>
            </a:endParaRPr>
          </a:p>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defTabSz="173038">
              <a:spcAft>
                <a:spcPts val="600"/>
              </a:spcAft>
              <a:defRPr/>
            </a:pPr>
            <a:r>
              <a:rPr lang="es-MX" sz="1100">
                <a:solidFill>
                  <a:schemeClr val="bg1"/>
                </a:solidFill>
              </a:rPr>
              <a:t>Esta agencia gubernamental desarrolló un conjunto de nuevos estándares para hacer seguimiento y determinar el rendimiento de las diferentes áreas de negocio todo a través del análisis de los datos recolectados y estadísticas obtenidas por las </a:t>
            </a:r>
            <a:r>
              <a:rPr lang="es-MX" sz="1100" err="1">
                <a:solidFill>
                  <a:schemeClr val="bg1"/>
                </a:solidFill>
              </a:rPr>
              <a:t>IoT</a:t>
            </a:r>
            <a:endParaRPr lang="en-US" sz="1100">
              <a:solidFill>
                <a:schemeClr val="bg1"/>
              </a:solidFill>
            </a:endParaRPr>
          </a:p>
        </p:txBody>
      </p:sp>
      <p:sp>
        <p:nvSpPr>
          <p:cNvPr id="13" name="Data 12">
            <a:extLst>
              <a:ext uri="{FF2B5EF4-FFF2-40B4-BE49-F238E27FC236}">
                <a16:creationId xmlns:a16="http://schemas.microsoft.com/office/drawing/2014/main" id="{2C2262B5-4ECA-3E9E-6A9C-6296A6C3564F}"/>
              </a:ext>
            </a:extLst>
          </p:cNvPr>
          <p:cNvSpPr/>
          <p:nvPr/>
        </p:nvSpPr>
        <p:spPr bwMode="gray">
          <a:xfrm>
            <a:off x="4744515"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8821"/>
                      </a14:imgEffect>
                      <a14:imgEffect>
                        <a14:saturation sat="52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TextBox 14">
            <a:extLst>
              <a:ext uri="{FF2B5EF4-FFF2-40B4-BE49-F238E27FC236}">
                <a16:creationId xmlns:a16="http://schemas.microsoft.com/office/drawing/2014/main" id="{2E9F7A4F-33A2-EFB2-2620-860187C93969}"/>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609860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3">
            <a:extLst>
              <a:ext uri="{FF2B5EF4-FFF2-40B4-BE49-F238E27FC236}">
                <a16:creationId xmlns:a16="http://schemas.microsoft.com/office/drawing/2014/main" id="{B7079A97-25BC-0EE4-B205-1AB257F667D1}"/>
              </a:ext>
            </a:extLst>
          </p:cNvPr>
          <p:cNvSpPr>
            <a:spLocks noGrp="1"/>
          </p:cNvSpPr>
          <p:nvPr>
            <p:ph type="body" sz="quarter" idx="10" hasCustomPrompt="1"/>
          </p:nvPr>
        </p:nvSpPr>
        <p:spPr>
          <a:xfrm>
            <a:off x="1168400" y="2066157"/>
            <a:ext cx="6363616" cy="612775"/>
          </a:xfrm>
        </p:spPr>
        <p:txBody>
          <a:bodyPr/>
          <a:lstStyle>
            <a:lvl1pPr>
              <a:spcAft>
                <a:spcPts val="600"/>
              </a:spcAft>
              <a:defRPr sz="1800">
                <a:solidFill>
                  <a:srgbClr val="FFEC98"/>
                </a:solidFill>
              </a:defRPr>
            </a:lvl1pPr>
            <a:lvl2pPr>
              <a:spcAft>
                <a:spcPts val="600"/>
              </a:spcAft>
              <a:defRPr>
                <a:solidFill>
                  <a:srgbClr val="FFEC98"/>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atin typeface="Open Sans" panose="020B0606030504020204" pitchFamily="34" charset="0"/>
              </a:rPr>
              <a:t>Click to edit Agenda Item 1</a:t>
            </a:r>
          </a:p>
          <a:p>
            <a:pPr lvl="1"/>
            <a:r>
              <a:rPr lang="en-US">
                <a:latin typeface="Open Sans" panose="020B0606030504020204" pitchFamily="34" charset="0"/>
              </a:rPr>
              <a:t>Second level</a:t>
            </a:r>
          </a:p>
        </p:txBody>
      </p:sp>
      <p:sp>
        <p:nvSpPr>
          <p:cNvPr id="5" name="Text Placeholder 13">
            <a:extLst>
              <a:ext uri="{FF2B5EF4-FFF2-40B4-BE49-F238E27FC236}">
                <a16:creationId xmlns:a16="http://schemas.microsoft.com/office/drawing/2014/main" id="{927F0250-D447-1262-09EA-6AB1D51A5970}"/>
              </a:ext>
            </a:extLst>
          </p:cNvPr>
          <p:cNvSpPr>
            <a:spLocks noGrp="1"/>
          </p:cNvSpPr>
          <p:nvPr>
            <p:ph type="body" sz="quarter" idx="11" hasCustomPrompt="1"/>
          </p:nvPr>
        </p:nvSpPr>
        <p:spPr>
          <a:xfrm>
            <a:off x="1168400" y="2971130"/>
            <a:ext cx="6363616" cy="612775"/>
          </a:xfrm>
        </p:spPr>
        <p:txBody>
          <a:bodyPr/>
          <a:lstStyle>
            <a:lvl1pPr>
              <a:spcAft>
                <a:spcPts val="600"/>
              </a:spcAft>
              <a:defRPr sz="1800">
                <a:solidFill>
                  <a:srgbClr val="DE4D9C"/>
                </a:solidFill>
              </a:defRPr>
            </a:lvl1pPr>
            <a:lvl2pPr>
              <a:spcAft>
                <a:spcPts val="600"/>
              </a:spcAft>
              <a:defRPr>
                <a:solidFill>
                  <a:srgbClr val="DE4D9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atin typeface="Open Sans" panose="020B0606030504020204" pitchFamily="34" charset="0"/>
              </a:rPr>
              <a:t>Click to edit Agenda Item 2</a:t>
            </a:r>
          </a:p>
          <a:p>
            <a:pPr lvl="1"/>
            <a:r>
              <a:rPr lang="en-US">
                <a:latin typeface="Open Sans" panose="020B0606030504020204" pitchFamily="34" charset="0"/>
              </a:rPr>
              <a:t>Second level</a:t>
            </a:r>
          </a:p>
        </p:txBody>
      </p:sp>
      <p:sp>
        <p:nvSpPr>
          <p:cNvPr id="6" name="Text Placeholder 13">
            <a:extLst>
              <a:ext uri="{FF2B5EF4-FFF2-40B4-BE49-F238E27FC236}">
                <a16:creationId xmlns:a16="http://schemas.microsoft.com/office/drawing/2014/main" id="{38915A71-1587-2B11-6882-5D1658D91F85}"/>
              </a:ext>
            </a:extLst>
          </p:cNvPr>
          <p:cNvSpPr txBox="1">
            <a:spLocks/>
          </p:cNvSpPr>
          <p:nvPr/>
        </p:nvSpPr>
        <p:spPr>
          <a:xfrm>
            <a:off x="1168400" y="3876103"/>
            <a:ext cx="6363616" cy="612775"/>
          </a:xfrm>
          <a:prstGeom prst="rect">
            <a:avLst/>
          </a:prstGeom>
        </p:spPr>
        <p:txBody>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rgbClr val="80AFD5"/>
                </a:solidFill>
                <a:latin typeface="+mn-lt"/>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400" kern="1200">
                <a:solidFill>
                  <a:srgbClr val="80AFD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Click to edit Agenda Item 3</a:t>
            </a:r>
          </a:p>
          <a:p>
            <a:pPr lvl="1"/>
            <a:r>
              <a:rPr lang="en-US" sz="1600">
                <a:latin typeface="Open Sans" panose="020B0606030504020204" pitchFamily="34" charset="0"/>
                <a:ea typeface="Open Sans" panose="020B0606030504020204" pitchFamily="34" charset="0"/>
                <a:cs typeface="Open Sans" panose="020B0606030504020204" pitchFamily="34" charset="0"/>
              </a:rPr>
              <a:t>Second level</a:t>
            </a:r>
          </a:p>
        </p:txBody>
      </p:sp>
      <p:sp>
        <p:nvSpPr>
          <p:cNvPr id="7" name="Text Placeholder 13">
            <a:extLst>
              <a:ext uri="{FF2B5EF4-FFF2-40B4-BE49-F238E27FC236}">
                <a16:creationId xmlns:a16="http://schemas.microsoft.com/office/drawing/2014/main" id="{603AB6E2-EF76-18C1-DA08-C11323EDEEA3}"/>
              </a:ext>
            </a:extLst>
          </p:cNvPr>
          <p:cNvSpPr txBox="1">
            <a:spLocks/>
          </p:cNvSpPr>
          <p:nvPr/>
        </p:nvSpPr>
        <p:spPr>
          <a:xfrm>
            <a:off x="1168400" y="4781076"/>
            <a:ext cx="6363616" cy="612775"/>
          </a:xfrm>
          <a:prstGeom prst="rect">
            <a:avLst/>
          </a:prstGeom>
        </p:spPr>
        <p:txBody>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u="none" kern="1200">
                <a:solidFill>
                  <a:srgbClr val="41CDB3"/>
                </a:solidFill>
                <a:latin typeface="+mn-lt"/>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400" kern="1200">
                <a:solidFill>
                  <a:srgbClr val="41CDB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Click to edit Agenda Item 4</a:t>
            </a:r>
          </a:p>
          <a:p>
            <a:pPr lvl="1"/>
            <a:r>
              <a:rPr lang="en-US" sz="1600">
                <a:latin typeface="Open Sans" panose="020B0606030504020204" pitchFamily="34" charset="0"/>
                <a:ea typeface="Open Sans" panose="020B0606030504020204" pitchFamily="34" charset="0"/>
                <a:cs typeface="Open Sans" panose="020B0606030504020204" pitchFamily="34" charset="0"/>
              </a:rPr>
              <a:t>Second level</a:t>
            </a:r>
          </a:p>
        </p:txBody>
      </p:sp>
      <p:sp>
        <p:nvSpPr>
          <p:cNvPr id="8" name="Text Placeholder 13">
            <a:extLst>
              <a:ext uri="{FF2B5EF4-FFF2-40B4-BE49-F238E27FC236}">
                <a16:creationId xmlns:a16="http://schemas.microsoft.com/office/drawing/2014/main" id="{0AA47A95-FFF5-C1E5-784A-B201EBB99AAB}"/>
              </a:ext>
            </a:extLst>
          </p:cNvPr>
          <p:cNvSpPr txBox="1">
            <a:spLocks/>
          </p:cNvSpPr>
          <p:nvPr/>
        </p:nvSpPr>
        <p:spPr>
          <a:xfrm>
            <a:off x="1168400" y="5648342"/>
            <a:ext cx="6363616" cy="612775"/>
          </a:xfrm>
          <a:prstGeom prst="rect">
            <a:avLst/>
          </a:prstGeom>
        </p:spPr>
        <p:txBody>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u="none" kern="1200">
                <a:solidFill>
                  <a:srgbClr val="A0C8D2"/>
                </a:solidFill>
                <a:latin typeface="+mn-lt"/>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400" kern="1200">
                <a:solidFill>
                  <a:srgbClr val="A0C8D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Click to edit Agenda Item 5</a:t>
            </a:r>
          </a:p>
          <a:p>
            <a:pPr lvl="1"/>
            <a:r>
              <a:rPr lang="en-US" sz="1600">
                <a:latin typeface="Open Sans" panose="020B0606030504020204" pitchFamily="34" charset="0"/>
                <a:ea typeface="Open Sans" panose="020B0606030504020204" pitchFamily="34" charset="0"/>
                <a:cs typeface="Open Sans" panose="020B0606030504020204" pitchFamily="34" charset="0"/>
              </a:rPr>
              <a:t>Second level</a:t>
            </a:r>
          </a:p>
        </p:txBody>
      </p:sp>
    </p:spTree>
    <p:extLst>
      <p:ext uri="{BB962C8B-B14F-4D97-AF65-F5344CB8AC3E}">
        <p14:creationId xmlns:p14="http://schemas.microsoft.com/office/powerpoint/2010/main" val="1600582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87726-1915-8306-2DB0-0316972D33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05CBDD3-7E38-0A79-E573-2B96746C4CFE}"/>
              </a:ext>
            </a:extLst>
          </p:cNvPr>
          <p:cNvPicPr>
            <a:picLocks noChangeAspect="1"/>
          </p:cNvPicPr>
          <p:nvPr/>
        </p:nvPicPr>
        <p:blipFill>
          <a:blip r:embed="rId2" cstate="email">
            <a:alphaModFix amt="46000"/>
            <a:extLst>
              <a:ext uri="{BEBA8EAE-BF5A-486C-A8C5-ECC9F3942E4B}">
                <a14:imgProps xmlns:a14="http://schemas.microsoft.com/office/drawing/2010/main">
                  <a14:imgLayer r:embed="rId3">
                    <a14:imgEffect>
                      <a14:artisticBlur radius="81"/>
                    </a14:imgEffect>
                  </a14:imgLayer>
                </a14:imgProps>
              </a:ext>
              <a:ext uri="{28A0092B-C50C-407E-A947-70E740481C1C}">
                <a14:useLocalDpi xmlns:a14="http://schemas.microsoft.com/office/drawing/2010/main"/>
              </a:ext>
            </a:extLst>
          </a:blip>
          <a:srcRect/>
          <a:stretch/>
        </p:blipFill>
        <p:spPr>
          <a:xfrm>
            <a:off x="1" y="0"/>
            <a:ext cx="12192000" cy="4055723"/>
          </a:xfrm>
          <a:prstGeom prst="rect">
            <a:avLst/>
          </a:prstGeom>
          <a:effectLst>
            <a:reflection stA="60000" endPos="73069" dir="5400000" sy="-100000" algn="bl" rotWithShape="0"/>
          </a:effectLst>
        </p:spPr>
      </p:pic>
      <p:sp>
        <p:nvSpPr>
          <p:cNvPr id="6" name="Oval 5">
            <a:extLst>
              <a:ext uri="{FF2B5EF4-FFF2-40B4-BE49-F238E27FC236}">
                <a16:creationId xmlns:a16="http://schemas.microsoft.com/office/drawing/2014/main" id="{8C377EFD-79A0-8733-A1D8-106AFFD6578A}"/>
              </a:ext>
            </a:extLst>
          </p:cNvPr>
          <p:cNvSpPr>
            <a:spLocks/>
          </p:cNvSpPr>
          <p:nvPr/>
        </p:nvSpPr>
        <p:spPr bwMode="gray">
          <a:xfrm>
            <a:off x="1722195" y="1731264"/>
            <a:ext cx="3153738" cy="3153738"/>
          </a:xfrm>
          <a:prstGeom prst="ellipse">
            <a:avLst/>
          </a:prstGeom>
          <a:blipFill>
            <a:blip r:embed="rId4"/>
            <a:stretch>
              <a:fillRect/>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Content Placeholder 1">
            <a:extLst>
              <a:ext uri="{FF2B5EF4-FFF2-40B4-BE49-F238E27FC236}">
                <a16:creationId xmlns:a16="http://schemas.microsoft.com/office/drawing/2014/main" id="{ECE1B466-8A71-E2B6-1057-273E14DE0AEB}"/>
              </a:ext>
            </a:extLst>
          </p:cNvPr>
          <p:cNvSpPr txBox="1">
            <a:spLocks/>
          </p:cNvSpPr>
          <p:nvPr/>
        </p:nvSpPr>
        <p:spPr bwMode="gray">
          <a:xfrm>
            <a:off x="5607670" y="4416426"/>
            <a:ext cx="5011562" cy="14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rPr>
              <a:t>Durante años, los sistemas centrales y ERP han sido la única fuente de verdad para los sistemas de registros de las empresas productivas. La inteligencia artificial está desafiando fundamentalmente ese modelo al implementar tecnologías de automatización efectivas y adaptables.</a:t>
            </a:r>
            <a:endParaRPr lang="en-US"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3F09208-7FD4-E56F-DDA0-59AE59E761AF}"/>
              </a:ext>
            </a:extLst>
          </p:cNvPr>
          <p:cNvSpPr txBox="1"/>
          <p:nvPr/>
        </p:nvSpPr>
        <p:spPr bwMode="gray">
          <a:xfrm>
            <a:off x="5607670" y="2135325"/>
            <a:ext cx="5486833" cy="1741731"/>
          </a:xfrm>
          <a:prstGeom prst="rect">
            <a:avLst/>
          </a:prstGeom>
        </p:spPr>
        <p:txBody>
          <a:bodyPr vert="horz" wrap="square" lIns="0" tIns="0" rIns="0" bIns="0" rtlCol="0" anchor="t" anchorCtr="0">
            <a:noAutofit/>
          </a:bodyPr>
          <a:lstStyle/>
          <a:p>
            <a:pPr>
              <a:lnSpc>
                <a:spcPct val="110000"/>
              </a:lnSpc>
              <a:spcAft>
                <a:spcPts val="600"/>
              </a:spcAft>
            </a:pPr>
            <a:r>
              <a:rPr lang="es-MX" altLang="en-US">
                <a:solidFill>
                  <a:schemeClr val="bg1">
                    <a:lumMod val="85000"/>
                  </a:schemeClr>
                </a:solidFill>
              </a:rPr>
              <a:t>MODERNIZACIÓN DE PROCESOS DE NEGOCIO</a:t>
            </a:r>
          </a:p>
          <a:p>
            <a:pPr>
              <a:lnSpc>
                <a:spcPct val="110000"/>
              </a:lnSpc>
              <a:spcAft>
                <a:spcPts val="600"/>
              </a:spcAft>
            </a:pPr>
            <a:r>
              <a:rPr lang="en-US" altLang="en-US" sz="4400" b="1" err="1">
                <a:solidFill>
                  <a:schemeClr val="bg1"/>
                </a:solidFill>
              </a:rPr>
              <a:t>Procesos</a:t>
            </a:r>
            <a:r>
              <a:rPr lang="en-US" altLang="en-US" sz="4400" b="1">
                <a:solidFill>
                  <a:schemeClr val="bg1"/>
                </a:solidFill>
              </a:rPr>
              <a:t> de </a:t>
            </a:r>
            <a:r>
              <a:rPr lang="en-US" altLang="en-US" sz="4400" b="1" err="1">
                <a:solidFill>
                  <a:schemeClr val="bg1"/>
                </a:solidFill>
              </a:rPr>
              <a:t>Negocios</a:t>
            </a:r>
            <a:r>
              <a:rPr lang="en-US" altLang="en-US" sz="4400" b="1">
                <a:solidFill>
                  <a:schemeClr val="bg1"/>
                </a:solidFill>
              </a:rPr>
              <a:t> </a:t>
            </a:r>
            <a:r>
              <a:rPr lang="en-US" altLang="en-US" sz="4400" b="1" err="1">
                <a:solidFill>
                  <a:schemeClr val="bg1"/>
                </a:solidFill>
              </a:rPr>
              <a:t>Inteligentes</a:t>
            </a:r>
            <a:endParaRPr lang="en-US" altLang="en-US" sz="4400" b="1">
              <a:solidFill>
                <a:schemeClr val="bg1"/>
              </a:solidFill>
            </a:endParaRPr>
          </a:p>
          <a:p>
            <a:pPr>
              <a:lnSpc>
                <a:spcPct val="110000"/>
              </a:lnSpc>
              <a:spcAft>
                <a:spcPts val="600"/>
              </a:spcAft>
            </a:pPr>
            <a:r>
              <a:rPr lang="es-MX" altLang="en-US">
                <a:solidFill>
                  <a:schemeClr val="bg1"/>
                </a:solidFill>
              </a:rPr>
              <a:t>La IA lo cambia todo para la gestión</a:t>
            </a:r>
            <a:endParaRPr lang="en-US" altLang="en-US">
              <a:solidFill>
                <a:schemeClr val="bg1"/>
              </a:solidFill>
            </a:endParaRPr>
          </a:p>
        </p:txBody>
      </p:sp>
    </p:spTree>
    <p:extLst>
      <p:ext uri="{BB962C8B-B14F-4D97-AF65-F5344CB8AC3E}">
        <p14:creationId xmlns:p14="http://schemas.microsoft.com/office/powerpoint/2010/main" val="3417485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6754635-9732-E260-B463-4A8DC577DCB6}"/>
              </a:ext>
            </a:extLst>
          </p:cNvPr>
          <p:cNvGraphicFramePr>
            <a:graphicFrameLocks noGrp="1"/>
          </p:cNvGraphicFramePr>
          <p:nvPr>
            <p:extLst>
              <p:ext uri="{D42A27DB-BD31-4B8C-83A1-F6EECF244321}">
                <p14:modId xmlns:p14="http://schemas.microsoft.com/office/powerpoint/2010/main" val="2643363225"/>
              </p:ext>
            </p:extLst>
          </p:nvPr>
        </p:nvGraphicFramePr>
        <p:xfrm>
          <a:off x="576074" y="1427463"/>
          <a:ext cx="3731831" cy="4130040"/>
        </p:xfrm>
        <a:graphic>
          <a:graphicData uri="http://schemas.openxmlformats.org/drawingml/2006/table">
            <a:tbl>
              <a:tblPr firstRow="1" bandRow="1">
                <a:tableStyleId>{5C22544A-7EE6-4342-B048-85BDC9FD1C3A}</a:tableStyleId>
              </a:tblPr>
              <a:tblGrid>
                <a:gridCol w="1680109">
                  <a:extLst>
                    <a:ext uri="{9D8B030D-6E8A-4147-A177-3AD203B41FA5}">
                      <a16:colId xmlns:a16="http://schemas.microsoft.com/office/drawing/2014/main" val="3039716418"/>
                    </a:ext>
                  </a:extLst>
                </a:gridCol>
                <a:gridCol w="2051722">
                  <a:extLst>
                    <a:ext uri="{9D8B030D-6E8A-4147-A177-3AD203B41FA5}">
                      <a16:colId xmlns:a16="http://schemas.microsoft.com/office/drawing/2014/main" val="2519683672"/>
                    </a:ext>
                  </a:extLst>
                </a:gridCol>
              </a:tblGrid>
              <a:tr h="1259873">
                <a:tc gridSpan="2">
                  <a:txBody>
                    <a:bodyPr/>
                    <a:lstStyle/>
                    <a:p>
                      <a:pPr>
                        <a:spcAft>
                          <a:spcPts val="600"/>
                        </a:spcAft>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MODERNIZACIÓN DE PROCESOS DE NEGOCIO</a:t>
                      </a:r>
                    </a:p>
                    <a:p>
                      <a:pPr>
                        <a:spcAft>
                          <a:spcPts val="600"/>
                        </a:spcAft>
                      </a:pPr>
                      <a:r>
                        <a:rPr lang="en-US" altLang="en-US" sz="2400" spc="50">
                          <a:solidFill>
                            <a:schemeClr val="bg1"/>
                          </a:solidFill>
                          <a:latin typeface="Open Sans" panose="020B0606030504020204" pitchFamily="34" charset="0"/>
                        </a:rPr>
                        <a:t>Procesos de Negocio Inteligente</a:t>
                      </a: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Las empresas necesitan más de los sistemas de registro</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La IA aumenta el núcleo y busca modernizar el sistema ERP actual.</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PROXIMO</a:t>
                      </a: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Una mayor automatización crea oportunidades y riesgos potenciales</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
        <p:nvSpPr>
          <p:cNvPr id="10" name="TextBox 9">
            <a:extLst>
              <a:ext uri="{FF2B5EF4-FFF2-40B4-BE49-F238E27FC236}">
                <a16:creationId xmlns:a16="http://schemas.microsoft.com/office/drawing/2014/main" id="{BB3207E4-A1F0-4FA2-AC90-D9922CE6EBF6}"/>
              </a:ext>
            </a:extLst>
          </p:cNvPr>
          <p:cNvSpPr txBox="1"/>
          <p:nvPr/>
        </p:nvSpPr>
        <p:spPr bwMode="gray">
          <a:xfrm>
            <a:off x="7804352" y="1950945"/>
            <a:ext cx="3811573" cy="1069188"/>
          </a:xfrm>
          <a:prstGeom prst="rect">
            <a:avLst/>
          </a:prstGeom>
        </p:spPr>
        <p:txBody>
          <a:bodyPr vert="horz" wrap="square" lIns="0" tIns="0" rIns="0" bIns="0" rtlCol="0" anchor="t" anchorCtr="0">
            <a:noAutofit/>
          </a:bodyPr>
          <a:lstStyle/>
          <a:p>
            <a:pPr>
              <a:lnSpc>
                <a:spcPct val="106000"/>
              </a:lnSpc>
              <a:defRPr/>
            </a:pPr>
            <a:r>
              <a:rPr lang="en-US" sz="1000">
                <a:solidFill>
                  <a:schemeClr val="bg1"/>
                </a:solidFill>
              </a:rPr>
              <a:t>DISTRIBUCIÓN AL POR MAYOR</a:t>
            </a:r>
          </a:p>
          <a:p>
            <a:pPr>
              <a:lnSpc>
                <a:spcPct val="106000"/>
              </a:lnSpc>
              <a:defRPr/>
            </a:pPr>
            <a:r>
              <a:rPr lang="en-US" sz="1400" b="1">
                <a:solidFill>
                  <a:schemeClr val="bg1"/>
                </a:solidFill>
                <a:ea typeface="Open Sans" panose="020B0606030504020204" pitchFamily="34" charset="0"/>
                <a:cs typeface="Open Sans" panose="020B0606030504020204" pitchFamily="34" charset="0"/>
              </a:rPr>
              <a:t>DISTRIBUCION DE INSUMOS Y MAQUINARIA AGRO</a:t>
            </a:r>
            <a:endParaRPr lang="en-US" sz="1400">
              <a:solidFill>
                <a:schemeClr val="bg1"/>
              </a:solidFill>
            </a:endParaRPr>
          </a:p>
          <a:p>
            <a:pPr defTabSz="914377">
              <a:defRPr/>
            </a:pPr>
            <a:r>
              <a:rPr lang="es-MX" sz="1100">
                <a:solidFill>
                  <a:schemeClr val="bg1"/>
                </a:solidFill>
              </a:rPr>
              <a:t>Un Importante mayorista y distribuidor de insumos eléctricos para maquinaria de uso pesado en el agro está incorporando la IA a sus catálogos de productos para potenciar ventas y atención al cliente, esto es importante ya que las ventas son personalizadas basándose en la estructura del negocio del proveedor y cliente.</a:t>
            </a:r>
            <a:endParaRPr lang="en-US" sz="1100">
              <a:solidFill>
                <a:schemeClr val="bg1"/>
              </a:solidFill>
            </a:endParaRPr>
          </a:p>
        </p:txBody>
      </p:sp>
      <p:sp>
        <p:nvSpPr>
          <p:cNvPr id="11" name="Data 10">
            <a:extLst>
              <a:ext uri="{FF2B5EF4-FFF2-40B4-BE49-F238E27FC236}">
                <a16:creationId xmlns:a16="http://schemas.microsoft.com/office/drawing/2014/main" id="{3408DE57-5A77-B6C7-5C27-E22D41988986}"/>
              </a:ext>
            </a:extLst>
          </p:cNvPr>
          <p:cNvSpPr/>
          <p:nvPr/>
        </p:nvSpPr>
        <p:spPr bwMode="gray">
          <a:xfrm>
            <a:off x="5246682" y="1714702"/>
            <a:ext cx="2057941" cy="1814589"/>
          </a:xfrm>
          <a:prstGeom prst="flowChartInputOutput">
            <a:avLst/>
          </a:prstGeom>
          <a:blipFill>
            <a:blip r:embed="rId2" cstate="email">
              <a:extLst>
                <a:ext uri="{BEBA8EAE-BF5A-486C-A8C5-ECC9F3942E4B}">
                  <a14:imgProps xmlns:a14="http://schemas.microsoft.com/office/drawing/2010/main">
                    <a14:imgLayer r:embed="rId3">
                      <a14:imgEffect>
                        <a14:colorTemperature colorTemp="10172"/>
                      </a14:imgEffect>
                      <a14:imgEffect>
                        <a14:saturation sat="52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TextBox 11">
            <a:extLst>
              <a:ext uri="{FF2B5EF4-FFF2-40B4-BE49-F238E27FC236}">
                <a16:creationId xmlns:a16="http://schemas.microsoft.com/office/drawing/2014/main" id="{86F1F7B6-1D8F-E8D1-7787-C78418A37C53}"/>
              </a:ext>
            </a:extLst>
          </p:cNvPr>
          <p:cNvSpPr txBox="1"/>
          <p:nvPr/>
        </p:nvSpPr>
        <p:spPr bwMode="gray">
          <a:xfrm>
            <a:off x="7304623" y="4048611"/>
            <a:ext cx="4311303" cy="879683"/>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SOFTWARE</a:t>
            </a:r>
          </a:p>
          <a:p>
            <a:pPr defTabSz="914377">
              <a:defRPr/>
            </a:pPr>
            <a:r>
              <a:rPr lang="en-US" sz="1400" b="1">
                <a:solidFill>
                  <a:schemeClr val="bg1"/>
                </a:solidFill>
                <a:ea typeface="Open Sans" panose="020B0606030504020204" pitchFamily="34" charset="0"/>
                <a:cs typeface="Open Sans" panose="020B0606030504020204" pitchFamily="34" charset="0"/>
              </a:rPr>
              <a:t>SOFTWARE ERP</a:t>
            </a:r>
            <a:endParaRPr lang="en-US" sz="1400">
              <a:solidFill>
                <a:schemeClr val="bg1"/>
              </a:solidFill>
            </a:endParaRPr>
          </a:p>
          <a:p>
            <a:pPr defTabSz="914377">
              <a:defRPr/>
            </a:pPr>
            <a:endParaRPr lang="en-US" sz="1100">
              <a:solidFill>
                <a:schemeClr val="bg1"/>
              </a:solidFill>
            </a:endParaRPr>
          </a:p>
          <a:p>
            <a:pPr defTabSz="914377">
              <a:defRPr/>
            </a:pPr>
            <a:r>
              <a:rPr lang="en-US" sz="1100" err="1">
                <a:solidFill>
                  <a:schemeClr val="bg1"/>
                </a:solidFill>
              </a:rPr>
              <a:t>Empresa</a:t>
            </a:r>
            <a:r>
              <a:rPr lang="en-US" sz="1100">
                <a:solidFill>
                  <a:schemeClr val="bg1"/>
                </a:solidFill>
              </a:rPr>
              <a:t> </a:t>
            </a:r>
            <a:r>
              <a:rPr lang="en-US" sz="1100" err="1">
                <a:solidFill>
                  <a:schemeClr val="bg1"/>
                </a:solidFill>
              </a:rPr>
              <a:t>lider</a:t>
            </a:r>
            <a:r>
              <a:rPr lang="en-US" sz="1100">
                <a:solidFill>
                  <a:schemeClr val="bg1"/>
                </a:solidFill>
              </a:rPr>
              <a:t> de software  de </a:t>
            </a:r>
            <a:r>
              <a:rPr lang="en-US" sz="1100" err="1">
                <a:solidFill>
                  <a:schemeClr val="bg1"/>
                </a:solidFill>
              </a:rPr>
              <a:t>Planificacion</a:t>
            </a:r>
            <a:r>
              <a:rPr lang="en-US" sz="1100">
                <a:solidFill>
                  <a:schemeClr val="bg1"/>
                </a:solidFill>
              </a:rPr>
              <a:t> de </a:t>
            </a:r>
            <a:r>
              <a:rPr lang="en-US" sz="1100" err="1">
                <a:solidFill>
                  <a:schemeClr val="bg1"/>
                </a:solidFill>
              </a:rPr>
              <a:t>Recursos</a:t>
            </a:r>
            <a:r>
              <a:rPr lang="en-US" sz="1100">
                <a:solidFill>
                  <a:schemeClr val="bg1"/>
                </a:solidFill>
              </a:rPr>
              <a:t> </a:t>
            </a:r>
            <a:r>
              <a:rPr lang="en-US" sz="1100" err="1">
                <a:solidFill>
                  <a:schemeClr val="bg1"/>
                </a:solidFill>
              </a:rPr>
              <a:t>Empresariales</a:t>
            </a:r>
            <a:r>
              <a:rPr lang="en-US" sz="1100">
                <a:solidFill>
                  <a:schemeClr val="bg1"/>
                </a:solidFill>
              </a:rPr>
              <a:t> (ERP) </a:t>
            </a:r>
            <a:r>
              <a:rPr lang="en-US" sz="1100" err="1">
                <a:solidFill>
                  <a:schemeClr val="bg1"/>
                </a:solidFill>
              </a:rPr>
              <a:t>está</a:t>
            </a:r>
            <a:r>
              <a:rPr lang="en-US" sz="1100">
                <a:solidFill>
                  <a:schemeClr val="bg1"/>
                </a:solidFill>
              </a:rPr>
              <a:t> </a:t>
            </a:r>
            <a:r>
              <a:rPr lang="en-US" sz="1100" err="1">
                <a:solidFill>
                  <a:schemeClr val="bg1"/>
                </a:solidFill>
              </a:rPr>
              <a:t>desarrollando</a:t>
            </a:r>
            <a:r>
              <a:rPr lang="en-US" sz="1100">
                <a:solidFill>
                  <a:schemeClr val="bg1"/>
                </a:solidFill>
              </a:rPr>
              <a:t> </a:t>
            </a:r>
            <a:r>
              <a:rPr lang="en-US" sz="1100" err="1">
                <a:solidFill>
                  <a:schemeClr val="bg1"/>
                </a:solidFill>
              </a:rPr>
              <a:t>agentes</a:t>
            </a:r>
            <a:r>
              <a:rPr lang="en-US" sz="1100">
                <a:solidFill>
                  <a:schemeClr val="bg1"/>
                </a:solidFill>
              </a:rPr>
              <a:t> de IA que </a:t>
            </a:r>
            <a:r>
              <a:rPr lang="en-US" sz="1100" err="1">
                <a:solidFill>
                  <a:schemeClr val="bg1"/>
                </a:solidFill>
              </a:rPr>
              <a:t>pueden</a:t>
            </a:r>
            <a:r>
              <a:rPr lang="en-US" sz="1100">
                <a:solidFill>
                  <a:schemeClr val="bg1"/>
                </a:solidFill>
              </a:rPr>
              <a:t> </a:t>
            </a:r>
            <a:r>
              <a:rPr lang="en-US" sz="1100" err="1">
                <a:solidFill>
                  <a:schemeClr val="bg1"/>
                </a:solidFill>
              </a:rPr>
              <a:t>gestionar</a:t>
            </a:r>
            <a:r>
              <a:rPr lang="en-US" sz="1100">
                <a:solidFill>
                  <a:schemeClr val="bg1"/>
                </a:solidFill>
              </a:rPr>
              <a:t> de forma </a:t>
            </a:r>
            <a:r>
              <a:rPr lang="en-US" sz="1100" err="1">
                <a:solidFill>
                  <a:schemeClr val="bg1"/>
                </a:solidFill>
              </a:rPr>
              <a:t>autónoma</a:t>
            </a:r>
            <a:r>
              <a:rPr lang="en-US" sz="1100">
                <a:solidFill>
                  <a:schemeClr val="bg1"/>
                </a:solidFill>
              </a:rPr>
              <a:t> </a:t>
            </a:r>
            <a:r>
              <a:rPr lang="en-US" sz="1100" err="1">
                <a:solidFill>
                  <a:schemeClr val="bg1"/>
                </a:solidFill>
              </a:rPr>
              <a:t>amplias</a:t>
            </a:r>
            <a:r>
              <a:rPr lang="en-US" sz="1100">
                <a:solidFill>
                  <a:schemeClr val="bg1"/>
                </a:solidFill>
              </a:rPr>
              <a:t> </a:t>
            </a:r>
            <a:r>
              <a:rPr lang="en-US" sz="1100" err="1">
                <a:solidFill>
                  <a:schemeClr val="bg1"/>
                </a:solidFill>
              </a:rPr>
              <a:t>franjas</a:t>
            </a:r>
            <a:r>
              <a:rPr lang="en-US" sz="1100">
                <a:solidFill>
                  <a:schemeClr val="bg1"/>
                </a:solidFill>
              </a:rPr>
              <a:t> de </a:t>
            </a:r>
            <a:r>
              <a:rPr lang="en-US" sz="1100" err="1">
                <a:solidFill>
                  <a:schemeClr val="bg1"/>
                </a:solidFill>
              </a:rPr>
              <a:t>los</a:t>
            </a:r>
            <a:r>
              <a:rPr lang="en-US" sz="1100">
                <a:solidFill>
                  <a:schemeClr val="bg1"/>
                </a:solidFill>
              </a:rPr>
              <a:t> </a:t>
            </a:r>
            <a:r>
              <a:rPr lang="en-US" sz="1100" err="1">
                <a:solidFill>
                  <a:schemeClr val="bg1"/>
                </a:solidFill>
              </a:rPr>
              <a:t>sistemas</a:t>
            </a:r>
            <a:r>
              <a:rPr lang="en-US" sz="1100">
                <a:solidFill>
                  <a:schemeClr val="bg1"/>
                </a:solidFill>
              </a:rPr>
              <a:t> </a:t>
            </a:r>
            <a:r>
              <a:rPr lang="en-US" sz="1100" err="1">
                <a:solidFill>
                  <a:schemeClr val="bg1"/>
                </a:solidFill>
              </a:rPr>
              <a:t>centrales</a:t>
            </a:r>
            <a:r>
              <a:rPr lang="en-US" sz="1100">
                <a:solidFill>
                  <a:schemeClr val="bg1"/>
                </a:solidFill>
              </a:rPr>
              <a:t> de las </a:t>
            </a:r>
            <a:r>
              <a:rPr lang="en-US" sz="1100" err="1">
                <a:solidFill>
                  <a:schemeClr val="bg1"/>
                </a:solidFill>
              </a:rPr>
              <a:t>empresas</a:t>
            </a:r>
            <a:r>
              <a:rPr lang="en-US" sz="1100">
                <a:solidFill>
                  <a:schemeClr val="bg1"/>
                </a:solidFill>
              </a:rPr>
              <a:t>, </a:t>
            </a:r>
            <a:r>
              <a:rPr lang="en-US" sz="1100" err="1">
                <a:solidFill>
                  <a:schemeClr val="bg1"/>
                </a:solidFill>
              </a:rPr>
              <a:t>esto</a:t>
            </a:r>
            <a:r>
              <a:rPr lang="en-US" sz="1100">
                <a:solidFill>
                  <a:schemeClr val="bg1"/>
                </a:solidFill>
              </a:rPr>
              <a:t> </a:t>
            </a:r>
            <a:r>
              <a:rPr lang="en-US" sz="1100" err="1">
                <a:solidFill>
                  <a:schemeClr val="bg1"/>
                </a:solidFill>
              </a:rPr>
              <a:t>permite</a:t>
            </a:r>
            <a:r>
              <a:rPr lang="en-US" sz="1100">
                <a:solidFill>
                  <a:schemeClr val="bg1"/>
                </a:solidFill>
              </a:rPr>
              <a:t> </a:t>
            </a:r>
            <a:r>
              <a:rPr lang="en-US" sz="1100" err="1">
                <a:solidFill>
                  <a:schemeClr val="bg1"/>
                </a:solidFill>
              </a:rPr>
              <a:t>llevar</a:t>
            </a:r>
            <a:r>
              <a:rPr lang="en-US" sz="1100">
                <a:solidFill>
                  <a:schemeClr val="bg1"/>
                </a:solidFill>
              </a:rPr>
              <a:t> a </a:t>
            </a:r>
            <a:r>
              <a:rPr lang="en-US" sz="1100" err="1">
                <a:solidFill>
                  <a:schemeClr val="bg1"/>
                </a:solidFill>
              </a:rPr>
              <a:t>nivel</a:t>
            </a:r>
            <a:r>
              <a:rPr lang="en-US" sz="1100">
                <a:solidFill>
                  <a:schemeClr val="bg1"/>
                </a:solidFill>
              </a:rPr>
              <a:t> de </a:t>
            </a:r>
            <a:r>
              <a:rPr lang="en-US" sz="1100" err="1">
                <a:solidFill>
                  <a:schemeClr val="bg1"/>
                </a:solidFill>
              </a:rPr>
              <a:t>organizacion</a:t>
            </a:r>
            <a:r>
              <a:rPr lang="en-US" sz="1100">
                <a:solidFill>
                  <a:schemeClr val="bg1"/>
                </a:solidFill>
              </a:rPr>
              <a:t> de </a:t>
            </a:r>
            <a:r>
              <a:rPr lang="en-US" sz="1100" err="1">
                <a:solidFill>
                  <a:schemeClr val="bg1"/>
                </a:solidFill>
              </a:rPr>
              <a:t>recursos</a:t>
            </a:r>
            <a:r>
              <a:rPr lang="en-US" sz="1100">
                <a:solidFill>
                  <a:schemeClr val="bg1"/>
                </a:solidFill>
              </a:rPr>
              <a:t> un </a:t>
            </a:r>
            <a:r>
              <a:rPr lang="en-US" sz="1100" err="1">
                <a:solidFill>
                  <a:schemeClr val="bg1"/>
                </a:solidFill>
              </a:rPr>
              <a:t>mejor</a:t>
            </a:r>
            <a:r>
              <a:rPr lang="en-US" sz="1100">
                <a:solidFill>
                  <a:schemeClr val="bg1"/>
                </a:solidFill>
              </a:rPr>
              <a:t> </a:t>
            </a:r>
            <a:r>
              <a:rPr lang="en-US" sz="1100" err="1">
                <a:solidFill>
                  <a:schemeClr val="bg1"/>
                </a:solidFill>
              </a:rPr>
              <a:t>aprovechamiento</a:t>
            </a:r>
            <a:r>
              <a:rPr lang="en-US" sz="1100">
                <a:solidFill>
                  <a:schemeClr val="bg1"/>
                </a:solidFill>
              </a:rPr>
              <a:t> de las </a:t>
            </a:r>
            <a:r>
              <a:rPr lang="en-US" sz="1100" err="1">
                <a:solidFill>
                  <a:schemeClr val="bg1"/>
                </a:solidFill>
              </a:rPr>
              <a:t>tecnologias</a:t>
            </a:r>
            <a:r>
              <a:rPr lang="en-US" sz="1100">
                <a:solidFill>
                  <a:schemeClr val="bg1"/>
                </a:solidFill>
              </a:rPr>
              <a:t> para </a:t>
            </a:r>
            <a:r>
              <a:rPr lang="en-US" sz="1100" err="1">
                <a:solidFill>
                  <a:schemeClr val="bg1"/>
                </a:solidFill>
              </a:rPr>
              <a:t>mitigar</a:t>
            </a:r>
            <a:r>
              <a:rPr lang="en-US" sz="1100">
                <a:solidFill>
                  <a:schemeClr val="bg1"/>
                </a:solidFill>
              </a:rPr>
              <a:t> </a:t>
            </a:r>
            <a:r>
              <a:rPr lang="en-US" sz="1100" err="1">
                <a:solidFill>
                  <a:schemeClr val="bg1"/>
                </a:solidFill>
              </a:rPr>
              <a:t>costos</a:t>
            </a:r>
            <a:r>
              <a:rPr lang="en-US" sz="1100">
                <a:solidFill>
                  <a:schemeClr val="bg1"/>
                </a:solidFill>
              </a:rPr>
              <a:t> y </a:t>
            </a:r>
            <a:r>
              <a:rPr lang="en-US" sz="1100" err="1">
                <a:solidFill>
                  <a:schemeClr val="bg1"/>
                </a:solidFill>
              </a:rPr>
              <a:t>errores</a:t>
            </a:r>
            <a:r>
              <a:rPr lang="en-US" sz="1100">
                <a:solidFill>
                  <a:schemeClr val="bg1"/>
                </a:solidFill>
              </a:rPr>
              <a:t> a la hora de </a:t>
            </a:r>
            <a:r>
              <a:rPr lang="en-US" sz="1100" err="1">
                <a:solidFill>
                  <a:schemeClr val="bg1"/>
                </a:solidFill>
              </a:rPr>
              <a:t>gestionar</a:t>
            </a:r>
            <a:r>
              <a:rPr lang="en-US" sz="1100">
                <a:solidFill>
                  <a:schemeClr val="bg1"/>
                </a:solidFill>
              </a:rPr>
              <a:t> las </a:t>
            </a:r>
            <a:r>
              <a:rPr lang="en-US" sz="1100" err="1">
                <a:solidFill>
                  <a:schemeClr val="bg1"/>
                </a:solidFill>
              </a:rPr>
              <a:t>operaciones</a:t>
            </a:r>
            <a:r>
              <a:rPr lang="en-US" sz="1100">
                <a:solidFill>
                  <a:schemeClr val="bg1"/>
                </a:solidFill>
              </a:rPr>
              <a:t> </a:t>
            </a:r>
            <a:r>
              <a:rPr lang="en-US" sz="1100" err="1">
                <a:solidFill>
                  <a:schemeClr val="bg1"/>
                </a:solidFill>
              </a:rPr>
              <a:t>productivas</a:t>
            </a:r>
            <a:r>
              <a:rPr lang="en-US" sz="1100">
                <a:solidFill>
                  <a:schemeClr val="bg1"/>
                </a:solidFill>
              </a:rPr>
              <a:t> del campo.</a:t>
            </a:r>
          </a:p>
        </p:txBody>
      </p:sp>
      <p:sp>
        <p:nvSpPr>
          <p:cNvPr id="15" name="Data 14">
            <a:extLst>
              <a:ext uri="{FF2B5EF4-FFF2-40B4-BE49-F238E27FC236}">
                <a16:creationId xmlns:a16="http://schemas.microsoft.com/office/drawing/2014/main" id="{1F6B3EE1-D61A-DC80-FA46-1DDE1AAC8C5D}"/>
              </a:ext>
            </a:extLst>
          </p:cNvPr>
          <p:cNvSpPr/>
          <p:nvPr/>
        </p:nvSpPr>
        <p:spPr bwMode="gray">
          <a:xfrm>
            <a:off x="4746951"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5601"/>
                      </a14:imgEffect>
                      <a14:imgEffect>
                        <a14:saturation sat="27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TextBox 16">
            <a:extLst>
              <a:ext uri="{FF2B5EF4-FFF2-40B4-BE49-F238E27FC236}">
                <a16:creationId xmlns:a16="http://schemas.microsoft.com/office/drawing/2014/main" id="{30127CEC-6E8A-2E7F-5129-1C8D124CF7BD}"/>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70062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419" err="1"/>
              <a:t>Deloitte’s</a:t>
            </a:r>
            <a:r>
              <a:rPr lang="es-419"/>
              <a:t> </a:t>
            </a:r>
            <a:r>
              <a:rPr lang="es-419" err="1"/>
              <a:t>Quartz</a:t>
            </a:r>
            <a:r>
              <a:rPr lang="es-419"/>
              <a:t> Atlas AI™ </a:t>
            </a:r>
            <a:r>
              <a:rPr lang="es-419" err="1"/>
              <a:t>for</a:t>
            </a:r>
            <a:r>
              <a:rPr lang="es-419"/>
              <a:t> </a:t>
            </a:r>
            <a:r>
              <a:rPr lang="es-419" err="1"/>
              <a:t>Agriculture</a:t>
            </a:r>
            <a:br>
              <a:rPr lang="es-419"/>
            </a:br>
            <a:br>
              <a:rPr lang="es-MX"/>
            </a:br>
            <a:endParaRPr lang="es-AR"/>
          </a:p>
        </p:txBody>
      </p:sp>
      <p:sp>
        <p:nvSpPr>
          <p:cNvPr id="2" name="Content Placeholder 2">
            <a:extLst>
              <a:ext uri="{FF2B5EF4-FFF2-40B4-BE49-F238E27FC236}">
                <a16:creationId xmlns:a16="http://schemas.microsoft.com/office/drawing/2014/main" id="{2ACEC91F-A35E-2BFC-0F3D-39AE6BAA3021}"/>
              </a:ext>
            </a:extLst>
          </p:cNvPr>
          <p:cNvSpPr txBox="1">
            <a:spLocks/>
          </p:cNvSpPr>
          <p:nvPr/>
        </p:nvSpPr>
        <p:spPr>
          <a:xfrm>
            <a:off x="501650" y="1406514"/>
            <a:ext cx="6506348" cy="2284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000">
                <a:solidFill>
                  <a:schemeClr val="bg1"/>
                </a:solidFill>
              </a:rPr>
              <a:t>Transforme sus esfuerzos de investigación y desarrollo con IA centrada en datos. La IA generativa (</a:t>
            </a:r>
            <a:r>
              <a:rPr lang="es-MX" sz="1000" err="1">
                <a:solidFill>
                  <a:schemeClr val="bg1"/>
                </a:solidFill>
              </a:rPr>
              <a:t>GenAI</a:t>
            </a:r>
            <a:r>
              <a:rPr lang="es-MX" sz="1000">
                <a:solidFill>
                  <a:schemeClr val="bg1"/>
                </a:solidFill>
              </a:rPr>
              <a:t>) puede ser una poderosa ayuda, ya que ayuda a las organizaciones agrícolas a reducir el tiempo y el esfuerzo que se necesita para desarrollar nuevos productos e innovaciones. </a:t>
            </a:r>
          </a:p>
          <a:p>
            <a:pPr marL="0" indent="0">
              <a:buNone/>
            </a:pPr>
            <a:r>
              <a:rPr lang="es-MX" sz="1000">
                <a:solidFill>
                  <a:schemeClr val="bg1"/>
                </a:solidFill>
              </a:rPr>
              <a:t>Deloitte y NVIDIA se unen para ofrecer una solución lista para usar que promueve la creación de conocimiento y mejora la eficacia de la investigación a través de la IA. Nuestra aplicación web sin código permite a los científicos descubrir conocimientos profundos, tomar decisiones bien informadas y aumentar la precisión de los experimentos, en horas, en lugar de años</a:t>
            </a:r>
          </a:p>
          <a:p>
            <a:endParaRPr lang="es-MX" sz="1000">
              <a:solidFill>
                <a:schemeClr val="bg1"/>
              </a:solidFill>
            </a:endParaRPr>
          </a:p>
          <a:p>
            <a:endParaRPr lang="es-419" sz="1000">
              <a:solidFill>
                <a:schemeClr val="bg1"/>
              </a:solidFill>
            </a:endParaRPr>
          </a:p>
          <a:p>
            <a:endParaRPr lang="es-419" sz="1000">
              <a:solidFill>
                <a:schemeClr val="bg1"/>
              </a:solidFill>
            </a:endParaRPr>
          </a:p>
          <a:p>
            <a:endParaRPr lang="es-419" sz="1000">
              <a:solidFill>
                <a:schemeClr val="bg1"/>
              </a:solidFill>
            </a:endParaRPr>
          </a:p>
        </p:txBody>
      </p:sp>
      <p:pic>
        <p:nvPicPr>
          <p:cNvPr id="4" name="Content Placeholder 12" descr="Chemicals outline">
            <a:extLst>
              <a:ext uri="{FF2B5EF4-FFF2-40B4-BE49-F238E27FC236}">
                <a16:creationId xmlns:a16="http://schemas.microsoft.com/office/drawing/2014/main" id="{E9D867F4-C346-43E0-9AD1-AA1F14D457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2028" y="4472857"/>
            <a:ext cx="532461" cy="532461"/>
          </a:xfrm>
          <a:prstGeom prst="rect">
            <a:avLst/>
          </a:prstGeom>
        </p:spPr>
      </p:pic>
      <p:pic>
        <p:nvPicPr>
          <p:cNvPr id="5" name="Graphic 4" descr="Target outline">
            <a:extLst>
              <a:ext uri="{FF2B5EF4-FFF2-40B4-BE49-F238E27FC236}">
                <a16:creationId xmlns:a16="http://schemas.microsoft.com/office/drawing/2014/main" id="{C09EA12C-8300-AC7A-C9B1-8AF8C9C32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8880" y="4455904"/>
            <a:ext cx="523309" cy="523309"/>
          </a:xfrm>
          <a:prstGeom prst="rect">
            <a:avLst/>
          </a:prstGeom>
        </p:spPr>
      </p:pic>
      <p:pic>
        <p:nvPicPr>
          <p:cNvPr id="6" name="Graphic 5" descr="Leaf outline">
            <a:extLst>
              <a:ext uri="{FF2B5EF4-FFF2-40B4-BE49-F238E27FC236}">
                <a16:creationId xmlns:a16="http://schemas.microsoft.com/office/drawing/2014/main" id="{72918D8C-8EF6-3561-560F-78E21FE79F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8555" y="3228330"/>
            <a:ext cx="463159" cy="463159"/>
          </a:xfrm>
          <a:prstGeom prst="rect">
            <a:avLst/>
          </a:prstGeom>
        </p:spPr>
      </p:pic>
      <p:pic>
        <p:nvPicPr>
          <p:cNvPr id="7" name="Graphic 6" descr="Bar graph with upward trend outline">
            <a:extLst>
              <a:ext uri="{FF2B5EF4-FFF2-40B4-BE49-F238E27FC236}">
                <a16:creationId xmlns:a16="http://schemas.microsoft.com/office/drawing/2014/main" id="{3DF79689-DC6F-BA5A-4C05-F02B330477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1329" y="3310817"/>
            <a:ext cx="463160" cy="463160"/>
          </a:xfrm>
          <a:prstGeom prst="rect">
            <a:avLst/>
          </a:prstGeom>
        </p:spPr>
      </p:pic>
      <p:sp>
        <p:nvSpPr>
          <p:cNvPr id="8" name="TextBox 7">
            <a:extLst>
              <a:ext uri="{FF2B5EF4-FFF2-40B4-BE49-F238E27FC236}">
                <a16:creationId xmlns:a16="http://schemas.microsoft.com/office/drawing/2014/main" id="{FA4E1849-1320-09E9-071F-ACA8345F591B}"/>
              </a:ext>
            </a:extLst>
          </p:cNvPr>
          <p:cNvSpPr txBox="1"/>
          <p:nvPr/>
        </p:nvSpPr>
        <p:spPr>
          <a:xfrm>
            <a:off x="657039" y="3827768"/>
            <a:ext cx="2580217"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Mejorar el seguimiento y el rendimiento de los cultivos</a:t>
            </a:r>
            <a:endParaRPr lang="es-419" sz="1000">
              <a:solidFill>
                <a:schemeClr val="bg1"/>
              </a:solidFill>
            </a:endParaRPr>
          </a:p>
        </p:txBody>
      </p:sp>
      <p:sp>
        <p:nvSpPr>
          <p:cNvPr id="9" name="TextBox 8">
            <a:extLst>
              <a:ext uri="{FF2B5EF4-FFF2-40B4-BE49-F238E27FC236}">
                <a16:creationId xmlns:a16="http://schemas.microsoft.com/office/drawing/2014/main" id="{EA588167-12FB-58E6-0643-7EAF18CA40A6}"/>
              </a:ext>
            </a:extLst>
          </p:cNvPr>
          <p:cNvSpPr txBox="1"/>
          <p:nvPr/>
        </p:nvSpPr>
        <p:spPr>
          <a:xfrm>
            <a:off x="657038" y="5080834"/>
            <a:ext cx="2580217"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Aumentar la vida media de los compuestos químicos</a:t>
            </a:r>
            <a:endParaRPr lang="es-419" sz="1000">
              <a:solidFill>
                <a:schemeClr val="bg1"/>
              </a:solidFill>
            </a:endParaRPr>
          </a:p>
        </p:txBody>
      </p:sp>
      <p:sp>
        <p:nvSpPr>
          <p:cNvPr id="10" name="TextBox 9">
            <a:extLst>
              <a:ext uri="{FF2B5EF4-FFF2-40B4-BE49-F238E27FC236}">
                <a16:creationId xmlns:a16="http://schemas.microsoft.com/office/drawing/2014/main" id="{312ECF7F-AB49-CC27-B059-DFFC0885EB84}"/>
              </a:ext>
            </a:extLst>
          </p:cNvPr>
          <p:cNvSpPr txBox="1"/>
          <p:nvPr/>
        </p:nvSpPr>
        <p:spPr>
          <a:xfrm>
            <a:off x="3068248" y="5003971"/>
            <a:ext cx="2023209"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Reaccionar de forma proactiva ante las enfermedades y mitigarlas.</a:t>
            </a:r>
            <a:endParaRPr lang="es-419" sz="1000">
              <a:solidFill>
                <a:schemeClr val="bg1"/>
              </a:solidFill>
            </a:endParaRPr>
          </a:p>
        </p:txBody>
      </p:sp>
      <p:sp>
        <p:nvSpPr>
          <p:cNvPr id="11" name="TextBox 10">
            <a:extLst>
              <a:ext uri="{FF2B5EF4-FFF2-40B4-BE49-F238E27FC236}">
                <a16:creationId xmlns:a16="http://schemas.microsoft.com/office/drawing/2014/main" id="{8314F282-86DD-303B-4D3D-03355D11E9E1}"/>
              </a:ext>
            </a:extLst>
          </p:cNvPr>
          <p:cNvSpPr txBox="1"/>
          <p:nvPr/>
        </p:nvSpPr>
        <p:spPr>
          <a:xfrm>
            <a:off x="3068248" y="3814104"/>
            <a:ext cx="2201009"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Disminuir los perfiles de toxicidad y la huella de carbono</a:t>
            </a:r>
          </a:p>
          <a:p>
            <a:pPr>
              <a:spcBef>
                <a:spcPts val="600"/>
              </a:spcBef>
              <a:buSzPct val="100000"/>
            </a:pPr>
            <a:endParaRPr lang="es-419" sz="1000">
              <a:solidFill>
                <a:schemeClr val="bg1"/>
              </a:solidFill>
            </a:endParaRPr>
          </a:p>
        </p:txBody>
      </p:sp>
      <p:pic>
        <p:nvPicPr>
          <p:cNvPr id="12" name="Graphic 11" descr="Dollar outline">
            <a:extLst>
              <a:ext uri="{FF2B5EF4-FFF2-40B4-BE49-F238E27FC236}">
                <a16:creationId xmlns:a16="http://schemas.microsoft.com/office/drawing/2014/main" id="{DAED8CF9-FFD4-2210-A8B8-9B4388B0A2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8631" y="3310817"/>
            <a:ext cx="463160" cy="463160"/>
          </a:xfrm>
          <a:prstGeom prst="rect">
            <a:avLst/>
          </a:prstGeom>
        </p:spPr>
      </p:pic>
      <p:pic>
        <p:nvPicPr>
          <p:cNvPr id="13" name="Graphic 12" descr="Caret Down with solid fill">
            <a:extLst>
              <a:ext uri="{FF2B5EF4-FFF2-40B4-BE49-F238E27FC236}">
                <a16:creationId xmlns:a16="http://schemas.microsoft.com/office/drawing/2014/main" id="{B6E58ABD-596C-805E-6536-6F812CC2D0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76651" y="4488486"/>
            <a:ext cx="523310" cy="523310"/>
          </a:xfrm>
          <a:prstGeom prst="rect">
            <a:avLst/>
          </a:prstGeom>
        </p:spPr>
      </p:pic>
      <p:sp>
        <p:nvSpPr>
          <p:cNvPr id="14" name="TextBox 13">
            <a:extLst>
              <a:ext uri="{FF2B5EF4-FFF2-40B4-BE49-F238E27FC236}">
                <a16:creationId xmlns:a16="http://schemas.microsoft.com/office/drawing/2014/main" id="{1109CE41-F82E-DD4C-FCD0-7C3FD48BC93A}"/>
              </a:ext>
            </a:extLst>
          </p:cNvPr>
          <p:cNvSpPr txBox="1"/>
          <p:nvPr/>
        </p:nvSpPr>
        <p:spPr>
          <a:xfrm>
            <a:off x="5508118" y="3846379"/>
            <a:ext cx="1945539"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Disminuya el tiempo y los costos de investigación</a:t>
            </a:r>
            <a:endParaRPr lang="es-419" sz="1000">
              <a:solidFill>
                <a:schemeClr val="bg1"/>
              </a:solidFill>
            </a:endParaRPr>
          </a:p>
        </p:txBody>
      </p:sp>
      <p:sp>
        <p:nvSpPr>
          <p:cNvPr id="15" name="TextBox 14">
            <a:extLst>
              <a:ext uri="{FF2B5EF4-FFF2-40B4-BE49-F238E27FC236}">
                <a16:creationId xmlns:a16="http://schemas.microsoft.com/office/drawing/2014/main" id="{6A73908D-683C-2FA6-F8A8-82A3A9B341FA}"/>
              </a:ext>
            </a:extLst>
          </p:cNvPr>
          <p:cNvSpPr txBox="1"/>
          <p:nvPr/>
        </p:nvSpPr>
        <p:spPr>
          <a:xfrm>
            <a:off x="5527285" y="5003971"/>
            <a:ext cx="1708555"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Reduzca los errores y la investigación sin salida</a:t>
            </a:r>
            <a:endParaRPr lang="es-419" sz="1000">
              <a:solidFill>
                <a:schemeClr val="bg1"/>
              </a:solidFill>
            </a:endParaRPr>
          </a:p>
        </p:txBody>
      </p:sp>
      <p:sp>
        <p:nvSpPr>
          <p:cNvPr id="16" name="TextBox 15">
            <a:extLst>
              <a:ext uri="{FF2B5EF4-FFF2-40B4-BE49-F238E27FC236}">
                <a16:creationId xmlns:a16="http://schemas.microsoft.com/office/drawing/2014/main" id="{971FA38C-0248-93C2-BE66-3D2BEE272EA0}"/>
              </a:ext>
            </a:extLst>
          </p:cNvPr>
          <p:cNvSpPr txBox="1"/>
          <p:nvPr/>
        </p:nvSpPr>
        <p:spPr>
          <a:xfrm>
            <a:off x="8015203" y="1113700"/>
            <a:ext cx="3556000" cy="5548433"/>
          </a:xfrm>
          <a:prstGeom prst="rect">
            <a:avLst/>
          </a:prstGeom>
          <a:noFill/>
        </p:spPr>
        <p:txBody>
          <a:bodyPr wrap="square" lIns="0" tIns="0" rIns="0" bIns="0" rtlCol="0">
            <a:noAutofit/>
          </a:bodyPr>
          <a:lstStyle/>
          <a:p>
            <a:pPr algn="l">
              <a:spcBef>
                <a:spcPts val="600"/>
              </a:spcBef>
              <a:buSzPct val="100000"/>
            </a:pPr>
            <a:r>
              <a:rPr lang="es-MX" sz="1000">
                <a:solidFill>
                  <a:schemeClr val="bg1"/>
                </a:solidFill>
              </a:rPr>
              <a:t>¿Como funciona?</a:t>
            </a:r>
          </a:p>
          <a:p>
            <a:pPr algn="l">
              <a:spcBef>
                <a:spcPts val="600"/>
              </a:spcBef>
              <a:buSzPct val="100000"/>
            </a:pPr>
            <a:endParaRPr lang="es-MX" sz="1000">
              <a:solidFill>
                <a:schemeClr val="bg1"/>
              </a:solidFill>
            </a:endParaRPr>
          </a:p>
          <a:p>
            <a:pPr marL="171450" indent="-171450">
              <a:spcBef>
                <a:spcPts val="600"/>
              </a:spcBef>
              <a:buSzPct val="100000"/>
              <a:buFont typeface="Arial" panose="020B0604020202020204" pitchFamily="34" charset="0"/>
              <a:buChar char="•"/>
            </a:pPr>
            <a:r>
              <a:rPr lang="es-419" sz="1000">
                <a:solidFill>
                  <a:schemeClr val="bg1"/>
                </a:solidFill>
              </a:rPr>
              <a:t>Gráfico de conocimiento: </a:t>
            </a:r>
            <a:r>
              <a:rPr lang="es-MX" sz="1000">
                <a:solidFill>
                  <a:schemeClr val="bg1"/>
                </a:solidFill>
              </a:rPr>
              <a:t>Genere conocimientos científicos conectando información de bases de datos de referencia patentadas y de ciencia abierta con modelos específicos de la industria</a:t>
            </a:r>
          </a:p>
          <a:p>
            <a:pPr marL="171450" indent="-171450">
              <a:spcBef>
                <a:spcPts val="600"/>
              </a:spcBef>
              <a:buSzPct val="100000"/>
              <a:buFont typeface="Arial" panose="020B0604020202020204" pitchFamily="34" charset="0"/>
              <a:buChar char="•"/>
            </a:pPr>
            <a:endParaRPr lang="es-MX" sz="1000">
              <a:solidFill>
                <a:schemeClr val="bg1"/>
              </a:solidFill>
            </a:endParaRPr>
          </a:p>
          <a:p>
            <a:pPr marL="171450" indent="-171450">
              <a:spcBef>
                <a:spcPts val="600"/>
              </a:spcBef>
              <a:buSzPct val="100000"/>
              <a:buFont typeface="Arial" panose="020B0604020202020204" pitchFamily="34" charset="0"/>
              <a:buChar char="•"/>
            </a:pPr>
            <a:r>
              <a:rPr lang="es-MX" sz="1000">
                <a:solidFill>
                  <a:schemeClr val="bg1"/>
                </a:solidFill>
              </a:rPr>
              <a:t>Modelo </a:t>
            </a:r>
            <a:r>
              <a:rPr lang="es-MX" sz="1000" err="1">
                <a:solidFill>
                  <a:schemeClr val="bg1"/>
                </a:solidFill>
              </a:rPr>
              <a:t>Linguistico</a:t>
            </a:r>
            <a:r>
              <a:rPr lang="es-MX" sz="1000">
                <a:solidFill>
                  <a:schemeClr val="bg1"/>
                </a:solidFill>
              </a:rPr>
              <a:t>: Sintetice datos, examine patrones, prediga comportamientos y sugiera nuevas hipótesis mientras fundamenta los modelos de IA para evitar alucinaciones o sesgos.</a:t>
            </a:r>
          </a:p>
          <a:p>
            <a:pPr marL="171450" indent="-171450">
              <a:spcBef>
                <a:spcPts val="600"/>
              </a:spcBef>
              <a:buSzPct val="100000"/>
              <a:buFont typeface="Arial" panose="020B0604020202020204" pitchFamily="34" charset="0"/>
              <a:buChar char="•"/>
            </a:pPr>
            <a:endParaRPr lang="es-419" sz="1000">
              <a:solidFill>
                <a:schemeClr val="bg1"/>
              </a:solidFill>
            </a:endParaRPr>
          </a:p>
          <a:p>
            <a:pPr marL="171450" indent="-171450">
              <a:spcBef>
                <a:spcPts val="600"/>
              </a:spcBef>
              <a:buSzPct val="100000"/>
              <a:buFont typeface="Arial" panose="020B0604020202020204" pitchFamily="34" charset="0"/>
              <a:buChar char="•"/>
            </a:pPr>
            <a:r>
              <a:rPr lang="es-419" sz="1000">
                <a:solidFill>
                  <a:schemeClr val="bg1"/>
                </a:solidFill>
              </a:rPr>
              <a:t>Canales científicos impulsados por IA: </a:t>
            </a:r>
            <a:r>
              <a:rPr lang="es-MX" sz="1000">
                <a:solidFill>
                  <a:schemeClr val="bg1"/>
                </a:solidFill>
              </a:rPr>
              <a:t>Simule rápidamente experimentos científicos completos y, a continuación, seleccione los hallazgos más prometedores para las pruebas de laboratorio húmedo</a:t>
            </a:r>
            <a:r>
              <a:rPr lang="en-US" sz="1000">
                <a:solidFill>
                  <a:schemeClr val="bg1"/>
                </a:solidFill>
              </a:rPr>
              <a:t>.</a:t>
            </a:r>
            <a:endParaRPr lang="es-MX" sz="1000">
              <a:solidFill>
                <a:schemeClr val="bg1"/>
              </a:solidFill>
            </a:endParaRPr>
          </a:p>
          <a:p>
            <a:pPr marL="171450" indent="-171450" algn="l">
              <a:spcBef>
                <a:spcPts val="600"/>
              </a:spcBef>
              <a:buSzPct val="100000"/>
              <a:buFont typeface="Arial" panose="020B0604020202020204" pitchFamily="34" charset="0"/>
              <a:buChar char="•"/>
            </a:pPr>
            <a:endParaRPr lang="es-MX" sz="1000">
              <a:solidFill>
                <a:schemeClr val="bg1"/>
              </a:solidFill>
            </a:endParaRPr>
          </a:p>
          <a:p>
            <a:pPr marL="171450" indent="-171450">
              <a:spcBef>
                <a:spcPts val="600"/>
              </a:spcBef>
              <a:buSzPct val="100000"/>
              <a:buFont typeface="Arial" panose="020B0604020202020204" pitchFamily="34" charset="0"/>
              <a:buChar char="•"/>
            </a:pPr>
            <a:r>
              <a:rPr lang="es-419" sz="1000">
                <a:solidFill>
                  <a:schemeClr val="bg1"/>
                </a:solidFill>
              </a:rPr>
              <a:t>Bucles de retroalimentación: </a:t>
            </a:r>
            <a:r>
              <a:rPr lang="es-MX" sz="1000">
                <a:solidFill>
                  <a:schemeClr val="bg1"/>
                </a:solidFill>
              </a:rPr>
              <a:t>Ingiera los resultados de las pruebas de laboratorio simuladas y húmedas en los modelos para enriquecer los datos y mejorar las capacidades predictivas.</a:t>
            </a:r>
          </a:p>
        </p:txBody>
      </p:sp>
    </p:spTree>
    <p:extLst>
      <p:ext uri="{BB962C8B-B14F-4D97-AF65-F5344CB8AC3E}">
        <p14:creationId xmlns:p14="http://schemas.microsoft.com/office/powerpoint/2010/main" val="40578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Material Visual: Tendencias </a:t>
            </a:r>
            <a:r>
              <a:rPr lang="es-MX" b="1" err="1">
                <a:solidFill>
                  <a:schemeClr val="bg1"/>
                </a:solidFill>
              </a:rPr>
              <a:t>Tecnologicas</a:t>
            </a:r>
            <a:endParaRPr lang="es-AR" b="1">
              <a:solidFill>
                <a:schemeClr val="bg1"/>
              </a:solidFill>
            </a:endParaRPr>
          </a:p>
        </p:txBody>
      </p:sp>
    </p:spTree>
    <p:extLst>
      <p:ext uri="{BB962C8B-B14F-4D97-AF65-F5344CB8AC3E}">
        <p14:creationId xmlns:p14="http://schemas.microsoft.com/office/powerpoint/2010/main" val="2464045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FO GPT v3.mp4">
            <a:hlinkClick r:id="" action="ppaction://media"/>
            <a:extLst>
              <a:ext uri="{FF2B5EF4-FFF2-40B4-BE49-F238E27FC236}">
                <a16:creationId xmlns:a16="http://schemas.microsoft.com/office/drawing/2014/main" id="{2D87BD38-8DDB-E24F-C175-FFBB473C42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92001" cy="6858001"/>
          </a:xfrm>
          <a:prstGeom prst="rect">
            <a:avLst/>
          </a:prstGeom>
        </p:spPr>
      </p:pic>
    </p:spTree>
    <p:extLst>
      <p:ext uri="{BB962C8B-B14F-4D97-AF65-F5344CB8AC3E}">
        <p14:creationId xmlns:p14="http://schemas.microsoft.com/office/powerpoint/2010/main" val="301008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5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n-US" err="1"/>
              <a:t>Demostraciones</a:t>
            </a:r>
            <a:r>
              <a:rPr lang="en-US"/>
              <a:t> de </a:t>
            </a:r>
            <a:r>
              <a:rPr lang="es-MX"/>
              <a:t>Casos de uso</a:t>
            </a:r>
            <a:endParaRPr lang="es-AR"/>
          </a:p>
        </p:txBody>
      </p:sp>
      <p:graphicFrame>
        <p:nvGraphicFramePr>
          <p:cNvPr id="2" name="Table 1">
            <a:extLst>
              <a:ext uri="{FF2B5EF4-FFF2-40B4-BE49-F238E27FC236}">
                <a16:creationId xmlns:a16="http://schemas.microsoft.com/office/drawing/2014/main" id="{620EE2EE-4193-ACF3-1140-FE3EEDC98F62}"/>
              </a:ext>
            </a:extLst>
          </p:cNvPr>
          <p:cNvGraphicFramePr>
            <a:graphicFrameLocks noGrp="1"/>
          </p:cNvGraphicFramePr>
          <p:nvPr/>
        </p:nvGraphicFramePr>
        <p:xfrm>
          <a:off x="279481" y="1141756"/>
          <a:ext cx="11633037" cy="454866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07177">
                  <a:extLst>
                    <a:ext uri="{9D8B030D-6E8A-4147-A177-3AD203B41FA5}">
                      <a16:colId xmlns:a16="http://schemas.microsoft.com/office/drawing/2014/main" val="3503028735"/>
                    </a:ext>
                  </a:extLst>
                </a:gridCol>
                <a:gridCol w="981672">
                  <a:extLst>
                    <a:ext uri="{9D8B030D-6E8A-4147-A177-3AD203B41FA5}">
                      <a16:colId xmlns:a16="http://schemas.microsoft.com/office/drawing/2014/main" val="2747788557"/>
                    </a:ext>
                  </a:extLst>
                </a:gridCol>
              </a:tblGrid>
              <a:tr h="458000">
                <a:tc>
                  <a:txBody>
                    <a:bodyPr/>
                    <a:lstStyle/>
                    <a:p>
                      <a:pPr algn="ctr"/>
                      <a:r>
                        <a:rPr lang="es" sz="1200">
                          <a:latin typeface="+mn-lt"/>
                        </a:rPr>
                        <a:t>POC</a:t>
                      </a:r>
                      <a:endParaRPr lang="en-US" sz="1200">
                        <a:latin typeface="+mn-lt"/>
                        <a:cs typeface="Arial" panose="020B0604020202020204" pitchFamily="34" charset="0"/>
                      </a:endParaRPr>
                    </a:p>
                  </a:txBody>
                  <a:tcPr marL="91416" marR="91416" marT="45708" marB="45708" anchor="ctr"/>
                </a:tc>
                <a:tc>
                  <a:txBody>
                    <a:bodyPr/>
                    <a:lstStyle/>
                    <a:p>
                      <a:pPr algn="ctr"/>
                      <a:r>
                        <a:rPr lang="es" sz="1200">
                          <a:latin typeface="+mn-lt"/>
                          <a:cs typeface="Arial"/>
                        </a:rPr>
                        <a:t>Vista previa</a:t>
                      </a:r>
                    </a:p>
                  </a:txBody>
                  <a:tcPr marL="91416" marR="91416" marT="45708" marB="45708" anchor="ctr"/>
                </a:tc>
                <a:tc>
                  <a:txBody>
                    <a:bodyPr/>
                    <a:lstStyle/>
                    <a:p>
                      <a:pPr algn="ctr"/>
                      <a:r>
                        <a:rPr lang="es" sz="1200">
                          <a:latin typeface="+mn-lt"/>
                          <a:cs typeface="Arial"/>
                        </a:rPr>
                        <a:t>Descripción</a:t>
                      </a:r>
                    </a:p>
                  </a:txBody>
                  <a:tcPr marL="91416" marR="91416" marT="45708" marB="45708" anchor="ctr"/>
                </a:tc>
                <a:tc>
                  <a:txBody>
                    <a:bodyPr/>
                    <a:lstStyle/>
                    <a:p>
                      <a:pPr algn="ctr"/>
                      <a:r>
                        <a:rPr lang="es" sz="1200">
                          <a:latin typeface="+mn-lt"/>
                          <a:cs typeface="Arial"/>
                        </a:rPr>
                        <a:t>Propuesta de Valor</a:t>
                      </a:r>
                    </a:p>
                  </a:txBody>
                  <a:tcPr marL="91416" marR="91416" marT="45708" marB="45708" anchor="ctr"/>
                </a:tc>
                <a:tc>
                  <a:txBody>
                    <a:bodyPr/>
                    <a:lstStyle/>
                    <a:p>
                      <a:pPr algn="ctr"/>
                      <a:r>
                        <a:rPr lang="es" sz="1200">
                          <a:latin typeface="+mn-lt"/>
                          <a:cs typeface="Arial"/>
                        </a:rPr>
                        <a:t>Función(es) consumidora(s)</a:t>
                      </a:r>
                    </a:p>
                  </a:txBody>
                  <a:tcPr marL="91416" marR="91416" marT="45708" marB="45708" anchor="ctr"/>
                </a:tc>
                <a:tc>
                  <a:txBody>
                    <a:bodyPr/>
                    <a:lstStyle/>
                    <a:p>
                      <a:pPr algn="ctr"/>
                      <a:r>
                        <a:rPr lang="es" sz="1200" b="1">
                          <a:solidFill>
                            <a:schemeClr val="bg1"/>
                          </a:solidFill>
                          <a:latin typeface="+mn-lt"/>
                          <a:cs typeface="Arial"/>
                        </a:rPr>
                        <a:t>Modelo(s)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ighlight>
                            <a:srgbClr val="FF0000"/>
                          </a:highlight>
                        </a:rPr>
                        <a:t>Análisis de Call Center</a:t>
                      </a:r>
                      <a:endParaRPr lang="en-US" sz="1200" u="sng">
                        <a:solidFill>
                          <a:schemeClr val="tx1"/>
                        </a:solidFill>
                        <a:highlight>
                          <a:srgbClr val="FF0000"/>
                        </a:highligh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Analiza las conversaciones de audio del centro de atención al cliente y proporciona el resumen, el sentimiento y la categoría de la llamada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a:solidFill>
                            <a:schemeClr val="tx1"/>
                          </a:solidFill>
                          <a:latin typeface="+mn-lt"/>
                          <a:ea typeface="+mn-ea"/>
                          <a:cs typeface="+mn-cs"/>
                        </a:rPr>
                        <a:t>Facilita la categorización de las quejas de los clientes y el análisis de sentimientos para capacitar a los representantes de servicio al cliente para soluciones rápidas.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a:solidFill>
                            <a:schemeClr val="tx1"/>
                          </a:solidFill>
                          <a:latin typeface="+mn-lt"/>
                          <a:ea typeface="+mn-ea"/>
                          <a:cs typeface="+mn-cs"/>
                        </a:rPr>
                        <a:t>Reduce el tiempo promedio de disposición de los agentes del 10% al 3% de la duración total de la llamada, lo que aumenta la productividad del representante de servicio al cliente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1000" i="0">
                          <a:latin typeface="+mn-lt"/>
                        </a:rPr>
                        <a:t>IA abierta</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1000" i="0">
                          <a:latin typeface="+mn-lt"/>
                        </a:rPr>
                        <a:t>Nvidia</a:t>
                      </a:r>
                      <a:endParaRPr lang="es" sz="1000" i="0" err="1">
                        <a:latin typeface="+mn-lt"/>
                      </a:endParaRPr>
                    </a:p>
                  </a:txBody>
                  <a:tcPr marL="91416" marR="91416" marT="45708" marB="45708" anchor="ctr">
                    <a:lnR w="9525"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3877738271"/>
                  </a:ext>
                </a:extLst>
              </a:tr>
              <a:tr h="1302871">
                <a:tc>
                  <a:txBody>
                    <a:bodyPr/>
                    <a:lstStyle/>
                    <a:p>
                      <a:pPr marL="0" marR="0" lvl="0" indent="0" algn="l">
                        <a:lnSpc>
                          <a:spcPct val="100000"/>
                        </a:lnSpc>
                        <a:spcBef>
                          <a:spcPts val="0"/>
                        </a:spcBef>
                        <a:spcAft>
                          <a:spcPts val="0"/>
                        </a:spcAft>
                        <a:buNone/>
                      </a:pPr>
                      <a:r>
                        <a:rPr lang="es" sz="1200">
                          <a:solidFill>
                            <a:srgbClr val="00A3E0"/>
                          </a:solidFill>
                          <a:highlight>
                            <a:srgbClr val="FF0000"/>
                          </a:highlight>
                        </a:rPr>
                        <a:t>Calidad de Datos</a:t>
                      </a:r>
                      <a:endParaRPr lang="en-US">
                        <a:highlight>
                          <a:srgbClr val="FF0000"/>
                        </a:highligh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Ejecute reglas de calidad de datos bajo demanda utilizando reglas de calidad de datos para identificar conjuntos de datos que no pasan las reglas de negocio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Realiza análisis copiloto de las transacciones registradas en la base de datos o conjunto de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Proporciona información de la transacción, incluido el estado de DQ (calidad de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El estado de DQ muestra el estado de aprobado o no aprobado y resalta el motivo de aprobación o error de cada transacción</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1000" i="0">
                          <a:latin typeface="+mn-lt"/>
                        </a:rPr>
                        <a:t>Aerodinámico</a:t>
                      </a:r>
                      <a:endParaRPr lang="en-US" sz="1000" i="0">
                        <a:latin typeface="+mn-lt"/>
                      </a:endParaRP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1000" i="0">
                          <a:latin typeface="+mn-lt"/>
                        </a:rPr>
                        <a:t>LangChain (Cadena de idiomas)</a:t>
                      </a:r>
                      <a:endParaRPr lang="en-US" sz="1000" i="0">
                        <a:latin typeface="+mn-lt"/>
                      </a:endParaRP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1000" i="0">
                          <a:latin typeface="+mn-lt"/>
                        </a:rPr>
                        <a:t>IA abierta</a:t>
                      </a:r>
                    </a:p>
                  </a:txBody>
                  <a:tcPr marL="91416" marR="91416" marT="45708" marB="45708" anchor="ctr">
                    <a:lnR w="9525"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27389135"/>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latin typeface="+mn-lt"/>
                          <a:hlinkClick r:id="rId2"/>
                        </a:rPr>
                        <a:t>Asistencia de datos digitales</a:t>
                      </a:r>
                      <a:endParaRPr lang="en-US" sz="1200" u="sng">
                        <a:solidFill>
                          <a:schemeClr val="tx1"/>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Busque de manera eficiente en bases de datos en función de las consultas de los usuarios y genere información bajo demanda, incluidos gráficos y visualizaciones a partir de bases de datos tabulares.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a:solidFill>
                            <a:srgbClr val="000000"/>
                          </a:solidFill>
                          <a:effectLst/>
                          <a:latin typeface="+mn-lt"/>
                          <a:ea typeface="+mn-ea"/>
                          <a:cs typeface="+mn-cs"/>
                        </a:rPr>
                        <a:t>Genera información bajo demanda a partir de la base de datos tabular para una rápida toma de decisiones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a:solidFill>
                            <a:srgbClr val="000000"/>
                          </a:solidFill>
                          <a:effectLst/>
                          <a:latin typeface="+mn-lt"/>
                          <a:ea typeface="+mn-ea"/>
                          <a:cs typeface="+mn-cs"/>
                        </a:rPr>
                        <a:t>Acelera la toma de decisiones con información rápida bajo demanda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a:solidFill>
                            <a:srgbClr val="000000"/>
                          </a:solidFill>
                          <a:effectLst/>
                          <a:latin typeface="+mn-lt"/>
                          <a:ea typeface="+mn-ea"/>
                          <a:cs typeface="+mn-cs"/>
                        </a:rPr>
                        <a:t>Automatiza la generación de consultas SQL, ahorrando tiempo hasta ~50% - 90% en función de la complejidad de la consulta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1000" i="0">
                          <a:latin typeface="+mn-lt"/>
                        </a:rPr>
                        <a:t>IA abierta</a:t>
                      </a:r>
                    </a:p>
                  </a:txBody>
                  <a:tcPr marL="91416" marR="91416" marT="45708" marB="45708" anchor="ctr">
                    <a:lnR w="9525"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597601729"/>
                  </a:ext>
                </a:extLst>
              </a:tr>
            </a:tbl>
          </a:graphicData>
        </a:graphic>
      </p:graphicFrame>
      <p:sp>
        <p:nvSpPr>
          <p:cNvPr id="5" name="Rectangle 4">
            <a:extLst>
              <a:ext uri="{FF2B5EF4-FFF2-40B4-BE49-F238E27FC236}">
                <a16:creationId xmlns:a16="http://schemas.microsoft.com/office/drawing/2014/main" id="{F5081A9E-8F47-4034-A617-8E59ACA1299F}"/>
              </a:ext>
            </a:extLst>
          </p:cNvPr>
          <p:cNvSpPr/>
          <p:nvPr/>
        </p:nvSpPr>
        <p:spPr bwMode="gray">
          <a:xfrm>
            <a:off x="457200" y="1994102"/>
            <a:ext cx="11274552" cy="2412471"/>
          </a:xfrm>
          <a:prstGeom prst="rect">
            <a:avLst/>
          </a:prstGeom>
          <a:solidFill>
            <a:schemeClr val="accent3"/>
          </a:solidFill>
          <a:ln w="19050" algn="ctr">
            <a:noFill/>
            <a:miter lim="800000"/>
            <a:headEnd/>
            <a:tailEnd/>
          </a:ln>
        </p:spPr>
        <p:txBody>
          <a:bodyPr wrap="square" lIns="0" tIns="0" rIns="0" bIns="0" rtlCol="0" anchor="ctr"/>
          <a:lstStyle/>
          <a:p>
            <a:pPr algn="ctr"/>
            <a:endParaRPr lang="es-419"/>
          </a:p>
        </p:txBody>
      </p:sp>
    </p:spTree>
    <p:extLst>
      <p:ext uri="{BB962C8B-B14F-4D97-AF65-F5344CB8AC3E}">
        <p14:creationId xmlns:p14="http://schemas.microsoft.com/office/powerpoint/2010/main" val="1452241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n-US" err="1"/>
              <a:t>Demostraciones</a:t>
            </a:r>
            <a:r>
              <a:rPr lang="en-US"/>
              <a:t> de </a:t>
            </a:r>
            <a:r>
              <a:rPr lang="es-MX"/>
              <a:t>Casos de Uso</a:t>
            </a:r>
            <a:endParaRPr lang="es-AR"/>
          </a:p>
        </p:txBody>
      </p:sp>
      <p:graphicFrame>
        <p:nvGraphicFramePr>
          <p:cNvPr id="5" name="Table 4">
            <a:extLst>
              <a:ext uri="{FF2B5EF4-FFF2-40B4-BE49-F238E27FC236}">
                <a16:creationId xmlns:a16="http://schemas.microsoft.com/office/drawing/2014/main" id="{B5BE68A2-A6A2-6F05-704D-61ED12C807BF}"/>
              </a:ext>
            </a:extLst>
          </p:cNvPr>
          <p:cNvGraphicFramePr>
            <a:graphicFrameLocks noGrp="1"/>
          </p:cNvGraphicFramePr>
          <p:nvPr/>
        </p:nvGraphicFramePr>
        <p:xfrm>
          <a:off x="279481" y="1146920"/>
          <a:ext cx="11633037" cy="4556414"/>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07177">
                  <a:extLst>
                    <a:ext uri="{9D8B030D-6E8A-4147-A177-3AD203B41FA5}">
                      <a16:colId xmlns:a16="http://schemas.microsoft.com/office/drawing/2014/main" val="3503028735"/>
                    </a:ext>
                  </a:extLst>
                </a:gridCol>
                <a:gridCol w="981672">
                  <a:extLst>
                    <a:ext uri="{9D8B030D-6E8A-4147-A177-3AD203B41FA5}">
                      <a16:colId xmlns:a16="http://schemas.microsoft.com/office/drawing/2014/main" val="2747788557"/>
                    </a:ext>
                  </a:extLst>
                </a:gridCol>
              </a:tblGrid>
              <a:tr h="458000">
                <a:tc>
                  <a:txBody>
                    <a:bodyPr/>
                    <a:lstStyle/>
                    <a:p>
                      <a:pPr algn="ctr"/>
                      <a:r>
                        <a:rPr lang="es" sz="1200">
                          <a:latin typeface="+mn-lt"/>
                        </a:rPr>
                        <a:t>POC</a:t>
                      </a:r>
                      <a:endParaRPr lang="en-US" sz="1200">
                        <a:latin typeface="+mn-lt"/>
                        <a:cs typeface="Arial" panose="020B0604020202020204" pitchFamily="34" charset="0"/>
                      </a:endParaRPr>
                    </a:p>
                  </a:txBody>
                  <a:tcPr marL="91416" marR="91416" marT="45708" marB="45708" anchor="ctr"/>
                </a:tc>
                <a:tc>
                  <a:txBody>
                    <a:bodyPr/>
                    <a:lstStyle/>
                    <a:p>
                      <a:pPr algn="ctr"/>
                      <a:r>
                        <a:rPr lang="es" sz="1200">
                          <a:latin typeface="+mn-lt"/>
                          <a:cs typeface="Arial"/>
                        </a:rPr>
                        <a:t>Vista previa</a:t>
                      </a:r>
                    </a:p>
                  </a:txBody>
                  <a:tcPr marL="91416" marR="91416" marT="45708" marB="45708" anchor="ctr"/>
                </a:tc>
                <a:tc>
                  <a:txBody>
                    <a:bodyPr/>
                    <a:lstStyle/>
                    <a:p>
                      <a:pPr algn="ctr"/>
                      <a:r>
                        <a:rPr lang="es" sz="1200">
                          <a:latin typeface="+mn-lt"/>
                          <a:cs typeface="Arial"/>
                        </a:rPr>
                        <a:t>Descripción</a:t>
                      </a:r>
                    </a:p>
                  </a:txBody>
                  <a:tcPr marL="91416" marR="91416" marT="45708" marB="45708" anchor="ctr"/>
                </a:tc>
                <a:tc>
                  <a:txBody>
                    <a:bodyPr/>
                    <a:lstStyle/>
                    <a:p>
                      <a:pPr algn="ctr"/>
                      <a:r>
                        <a:rPr lang="es" sz="1200">
                          <a:latin typeface="+mn-lt"/>
                          <a:cs typeface="Arial"/>
                        </a:rPr>
                        <a:t>Propuesta de Valor</a:t>
                      </a:r>
                    </a:p>
                  </a:txBody>
                  <a:tcPr marL="91416" marR="91416" marT="45708" marB="45708" anchor="ctr"/>
                </a:tc>
                <a:tc>
                  <a:txBody>
                    <a:bodyPr/>
                    <a:lstStyle/>
                    <a:p>
                      <a:pPr algn="ctr"/>
                      <a:r>
                        <a:rPr lang="es" sz="1200">
                          <a:latin typeface="+mn-lt"/>
                          <a:cs typeface="Arial"/>
                        </a:rPr>
                        <a:t>Función(es) consumidora(s)</a:t>
                      </a:r>
                    </a:p>
                  </a:txBody>
                  <a:tcPr marL="91416" marR="91416" marT="45708" marB="45708" anchor="ctr"/>
                </a:tc>
                <a:tc>
                  <a:txBody>
                    <a:bodyPr/>
                    <a:lstStyle/>
                    <a:p>
                      <a:pPr algn="ctr"/>
                      <a:r>
                        <a:rPr lang="es" sz="1200" b="1">
                          <a:solidFill>
                            <a:schemeClr val="bg1"/>
                          </a:solidFill>
                          <a:latin typeface="+mn-lt"/>
                          <a:cs typeface="Arial"/>
                        </a:rPr>
                        <a:t>Modelo(s)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2"/>
                        </a:rPr>
                        <a:t>Chatbot de preguntas y respuestas</a:t>
                      </a:r>
                      <a:endParaRPr lang="en-US" sz="1200" u="sng">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a:solidFill>
                            <a:srgbClr val="000000"/>
                          </a:solidFill>
                          <a:effectLst/>
                          <a:latin typeface="+mn-lt"/>
                          <a:ea typeface="+mn-ea"/>
                          <a:cs typeface="+mn-cs"/>
                        </a:rPr>
                        <a:t>Proporcione respuestas en lenguaje natural a preguntas basadas en documentos complejos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Mejora el acceso a la información, minimizando las búsquedas manuales de documentos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Mejora la eficiencia operativa y la experiencia del cliente con respuestas a consultas precisas y concisas en el sector minorista, mayorista y de distribución</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1000" i="0">
                          <a:latin typeface="+mn-lt"/>
                        </a:rPr>
                        <a:t>Google (en inglés)</a:t>
                      </a:r>
                    </a:p>
                  </a:txBody>
                  <a:tcPr marL="91416" marR="91416" marT="45708" marB="45708" anchor="ctr">
                    <a:lnR w="9525"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0004"/>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3">
                            <a:extLst>
                              <a:ext uri="{A12FA001-AC4F-418D-AE19-62706E023703}">
                                <ahyp:hlinkClr xmlns:ahyp="http://schemas.microsoft.com/office/drawing/2018/hyperlinkcolor" val="tx"/>
                              </a:ext>
                            </a:extLst>
                          </a:hlinkClick>
                        </a:rPr>
                        <a:t>Búsqueda en la base de datos</a:t>
                      </a:r>
                      <a:endParaRPr lang="en-US" sz="120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Genera información bajo demanda a partir de la base de datos tabular</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Acelera la toma de decisiones con información rápida y bajo demanda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Automatiza la generación de consultas SQL, ahorrando tiempo hasta ~50% - 90% en función de la complejidad de la consulta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1000" i="0">
                          <a:latin typeface="+mn-lt"/>
                        </a:rPr>
                        <a:t>Google (en inglés)</a:t>
                      </a:r>
                    </a:p>
                  </a:txBody>
                  <a:tcPr marL="91416" marR="91416" marT="45708" marB="45708" anchor="ctr">
                    <a:lnR w="9525"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3877738271"/>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4"/>
                        </a:rPr>
                        <a:t>Transcreación de contenido de marketing</a:t>
                      </a:r>
                      <a:endParaRPr lang="en-US" sz="1200" u="sng">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a:solidFill>
                            <a:srgbClr val="000000"/>
                          </a:solidFill>
                          <a:effectLst/>
                          <a:latin typeface="+mn-lt"/>
                          <a:ea typeface="+mn-ea"/>
                          <a:cs typeface="+mn-cs"/>
                        </a:rPr>
                        <a:t>Adapta el contenido de marketing centralizado a los diferentes mercados, al tiempo que garantiza que el mensaje sea contextualmente relevante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Permite la implementación rápida de campañas de marketing localizadas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Reduce los honorarios de las agencias y ahorra tiempo a los responsables de marketing gracias a la transcreación y la localización eficientes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Permite escalar de manera rentable los esfuerzos de marketing a mercados más pequeños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1000" i="0">
                          <a:latin typeface="+mn-lt"/>
                        </a:rPr>
                        <a:t>Google (en inglés)</a:t>
                      </a:r>
                    </a:p>
                  </a:txBody>
                  <a:tcPr marL="91416" marR="91416" marT="45708" marB="45708" anchor="ctr">
                    <a:lnR w="9525" cap="flat" cmpd="sng" algn="ctr">
                      <a:solidFill>
                        <a:schemeClr val="accent5"/>
                      </a:solidFill>
                      <a:prstDash val="solid"/>
                      <a:round/>
                      <a:headEnd type="none" w="med" len="med"/>
                      <a:tailEnd type="none" w="med" len="med"/>
                    </a:lnR>
                  </a:tcPr>
                </a:tc>
                <a:extLst>
                  <a:ext uri="{0D108BD9-81ED-4DB2-BD59-A6C34878D82A}">
                    <a16:rowId xmlns:a16="http://schemas.microsoft.com/office/drawing/2014/main" val="1597601729"/>
                  </a:ext>
                </a:extLst>
              </a:tr>
            </a:tbl>
          </a:graphicData>
        </a:graphic>
      </p:graphicFrame>
      <p:sp>
        <p:nvSpPr>
          <p:cNvPr id="6" name="Rectangle 5">
            <a:extLst>
              <a:ext uri="{FF2B5EF4-FFF2-40B4-BE49-F238E27FC236}">
                <a16:creationId xmlns:a16="http://schemas.microsoft.com/office/drawing/2014/main" id="{D70699EC-B93C-816C-91FE-F2AC8712E0C7}"/>
              </a:ext>
            </a:extLst>
          </p:cNvPr>
          <p:cNvSpPr/>
          <p:nvPr/>
        </p:nvSpPr>
        <p:spPr bwMode="gray">
          <a:xfrm>
            <a:off x="286279" y="4370531"/>
            <a:ext cx="11274552" cy="2412471"/>
          </a:xfrm>
          <a:prstGeom prst="rect">
            <a:avLst/>
          </a:prstGeom>
          <a:solidFill>
            <a:schemeClr val="accent3"/>
          </a:solidFill>
          <a:ln w="19050" algn="ctr">
            <a:noFill/>
            <a:miter lim="800000"/>
            <a:headEnd/>
            <a:tailEnd/>
          </a:ln>
        </p:spPr>
        <p:txBody>
          <a:bodyPr wrap="square" lIns="0" tIns="0" rIns="0" bIns="0" rtlCol="0" anchor="ctr"/>
          <a:lstStyle/>
          <a:p>
            <a:pPr algn="ctr"/>
            <a:endParaRPr lang="es-419"/>
          </a:p>
        </p:txBody>
      </p:sp>
    </p:spTree>
    <p:extLst>
      <p:ext uri="{BB962C8B-B14F-4D97-AF65-F5344CB8AC3E}">
        <p14:creationId xmlns:p14="http://schemas.microsoft.com/office/powerpoint/2010/main" val="1588185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n-US" err="1"/>
              <a:t>Demostraciones</a:t>
            </a:r>
            <a:r>
              <a:rPr lang="en-US"/>
              <a:t> de </a:t>
            </a:r>
            <a:r>
              <a:rPr lang="es-MX"/>
              <a:t>Casos de uso</a:t>
            </a:r>
            <a:endParaRPr lang="es-AR"/>
          </a:p>
        </p:txBody>
      </p:sp>
      <p:graphicFrame>
        <p:nvGraphicFramePr>
          <p:cNvPr id="2" name="Table 1">
            <a:extLst>
              <a:ext uri="{FF2B5EF4-FFF2-40B4-BE49-F238E27FC236}">
                <a16:creationId xmlns:a16="http://schemas.microsoft.com/office/drawing/2014/main" id="{DEBCF034-C31B-ECAC-98E8-F58E439E2C54}"/>
              </a:ext>
            </a:extLst>
          </p:cNvPr>
          <p:cNvGraphicFramePr>
            <a:graphicFrameLocks noGrp="1"/>
          </p:cNvGraphicFramePr>
          <p:nvPr/>
        </p:nvGraphicFramePr>
        <p:xfrm>
          <a:off x="279481" y="1146920"/>
          <a:ext cx="11452271" cy="3063742"/>
        </p:xfrm>
        <a:graphic>
          <a:graphicData uri="http://schemas.openxmlformats.org/drawingml/2006/table">
            <a:tbl>
              <a:tblPr firstRow="1" firstCol="1">
                <a:tableStyleId>{FABFCF23-3B69-468F-B69F-88F6DE6A72F2}</a:tableStyleId>
              </a:tblPr>
              <a:tblGrid>
                <a:gridCol w="1903269">
                  <a:extLst>
                    <a:ext uri="{9D8B030D-6E8A-4147-A177-3AD203B41FA5}">
                      <a16:colId xmlns:a16="http://schemas.microsoft.com/office/drawing/2014/main" val="779175198"/>
                    </a:ext>
                  </a:extLst>
                </a:gridCol>
                <a:gridCol w="4044693">
                  <a:extLst>
                    <a:ext uri="{9D8B030D-6E8A-4147-A177-3AD203B41FA5}">
                      <a16:colId xmlns:a16="http://schemas.microsoft.com/office/drawing/2014/main" val="1807148951"/>
                    </a:ext>
                  </a:extLst>
                </a:gridCol>
                <a:gridCol w="5504309">
                  <a:extLst>
                    <a:ext uri="{9D8B030D-6E8A-4147-A177-3AD203B41FA5}">
                      <a16:colId xmlns:a16="http://schemas.microsoft.com/office/drawing/2014/main" val="2654803243"/>
                    </a:ext>
                  </a:extLst>
                </a:gridCol>
              </a:tblGrid>
              <a:tr h="458000">
                <a:tc>
                  <a:txBody>
                    <a:bodyPr/>
                    <a:lstStyle/>
                    <a:p>
                      <a:pPr algn="ctr"/>
                      <a:r>
                        <a:rPr lang="es" sz="1200">
                          <a:latin typeface="+mn-lt"/>
                        </a:rPr>
                        <a:t>POC</a:t>
                      </a:r>
                      <a:endParaRPr lang="en-US" sz="1200">
                        <a:latin typeface="+mn-lt"/>
                        <a:cs typeface="Arial" panose="020B0604020202020204" pitchFamily="34" charset="0"/>
                      </a:endParaRPr>
                    </a:p>
                  </a:txBody>
                  <a:tcPr marL="91416" marR="91416" marT="45708" marB="45708" anchor="ctr"/>
                </a:tc>
                <a:tc>
                  <a:txBody>
                    <a:bodyPr/>
                    <a:lstStyle/>
                    <a:p>
                      <a:pPr algn="ctr"/>
                      <a:r>
                        <a:rPr lang="es" sz="1200">
                          <a:latin typeface="+mn-lt"/>
                          <a:cs typeface="Arial" panose="020B0604020202020204" pitchFamily="34" charset="0"/>
                        </a:rPr>
                        <a:t>Vista previa</a:t>
                      </a:r>
                    </a:p>
                  </a:txBody>
                  <a:tcPr marL="91416" marR="91416" marT="45708" marB="45708" anchor="ctr"/>
                </a:tc>
                <a:tc>
                  <a:txBody>
                    <a:bodyPr/>
                    <a:lstStyle/>
                    <a:p>
                      <a:pPr algn="ctr"/>
                      <a:r>
                        <a:rPr lang="es" sz="1200">
                          <a:latin typeface="+mn-lt"/>
                          <a:cs typeface="Arial" panose="020B0604020202020204" pitchFamily="34" charset="0"/>
                        </a:rPr>
                        <a:t>Propuesta de Valor</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rPr>
                        <a:t>Due Diligence &amp; Background Check</a:t>
                      </a:r>
                      <a:endParaRPr lang="en-US" sz="1200" u="sng">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prstClr val="black"/>
                          </a:solidFill>
                          <a:effectLst/>
                          <a:uLnTx/>
                          <a:uFillTx/>
                          <a:latin typeface="+mn-lt"/>
                          <a:ea typeface="+mn-ea"/>
                          <a:cs typeface="Calibri" panose="020F0502020204030204" pitchFamily="34" charset="0"/>
                        </a:rPr>
                        <a:t>Proceso automatizado para la realización de búsquedas y referencias de personas naturales y jurídicas como parte de los procesos de riesgo de la organización.</a:t>
                      </a:r>
                    </a:p>
                  </a:txBody>
                  <a:tcPr marL="91416" marR="91416" marT="45708" marB="45708" anchor="ctr"/>
                </a:tc>
                <a:extLst>
                  <a:ext uri="{0D108BD9-81ED-4DB2-BD59-A6C34878D82A}">
                    <a16:rowId xmlns:a16="http://schemas.microsoft.com/office/drawing/2014/main" val="10004"/>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rPr>
                        <a:t>Captura de órdenes</a:t>
                      </a:r>
                      <a:endParaRPr lang="en-US" sz="120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es-MX" sz="1000" b="0" i="0" u="none" strike="noStrike" kern="1200" cap="none" spc="0" normalizeH="0" baseline="0" noProof="0">
                          <a:ln>
                            <a:noFill/>
                          </a:ln>
                          <a:solidFill>
                            <a:prstClr val="black"/>
                          </a:solidFill>
                          <a:effectLst/>
                          <a:uLnTx/>
                          <a:uFillTx/>
                          <a:latin typeface="+mn-lt"/>
                          <a:ea typeface="+mn-ea"/>
                          <a:cs typeface="Calibri" panose="020F0502020204030204" pitchFamily="34" charset="0"/>
                        </a:rPr>
                        <a:t>Proceso automatizado para el registro de pedidos, conciliación de facturas y procesamiento de constancia de situación fiscal. La solución integra un servicio cognitivo de Microsoft Azure llamado </a:t>
                      </a:r>
                      <a:r>
                        <a:rPr kumimoji="0" lang="es-MX" sz="1000" b="0" i="0" u="none" strike="noStrike" kern="1200" cap="none" spc="0" normalizeH="0" baseline="0" noProof="0" err="1">
                          <a:ln>
                            <a:noFill/>
                          </a:ln>
                          <a:solidFill>
                            <a:prstClr val="black"/>
                          </a:solidFill>
                          <a:effectLst/>
                          <a:uLnTx/>
                          <a:uFillTx/>
                          <a:latin typeface="+mn-lt"/>
                          <a:ea typeface="+mn-ea"/>
                          <a:cs typeface="Calibri" panose="020F0502020204030204" pitchFamily="34" charset="0"/>
                        </a:rPr>
                        <a:t>Document</a:t>
                      </a:r>
                      <a:r>
                        <a:rPr kumimoji="0" lang="es-MX" sz="1000" b="0" i="0" u="none" strike="noStrike" kern="1200" cap="none" spc="0" normalizeH="0" baseline="0" noProof="0">
                          <a:ln>
                            <a:noFill/>
                          </a:ln>
                          <a:solidFill>
                            <a:prstClr val="black"/>
                          </a:solidFill>
                          <a:effectLst/>
                          <a:uLnTx/>
                          <a:uFillTx/>
                          <a:latin typeface="+mn-lt"/>
                          <a:ea typeface="+mn-ea"/>
                          <a:cs typeface="Calibri" panose="020F0502020204030204" pitchFamily="34" charset="0"/>
                        </a:rPr>
                        <a:t> </a:t>
                      </a:r>
                      <a:r>
                        <a:rPr kumimoji="0" lang="es-MX" sz="1000" b="0" i="0" u="none" strike="noStrike" kern="1200" cap="none" spc="0" normalizeH="0" baseline="0" noProof="0" err="1">
                          <a:ln>
                            <a:noFill/>
                          </a:ln>
                          <a:solidFill>
                            <a:prstClr val="black"/>
                          </a:solidFill>
                          <a:effectLst/>
                          <a:uLnTx/>
                          <a:uFillTx/>
                          <a:latin typeface="+mn-lt"/>
                          <a:ea typeface="+mn-ea"/>
                          <a:cs typeface="Calibri" panose="020F0502020204030204" pitchFamily="34" charset="0"/>
                        </a:rPr>
                        <a:t>Intelligence</a:t>
                      </a:r>
                      <a:r>
                        <a:rPr kumimoji="0" lang="es-MX" sz="1000" b="0" i="0" u="none" strike="noStrike" kern="1200" cap="none" spc="0" normalizeH="0" baseline="0" noProof="0">
                          <a:ln>
                            <a:noFill/>
                          </a:ln>
                          <a:solidFill>
                            <a:prstClr val="black"/>
                          </a:solidFill>
                          <a:effectLst/>
                          <a:uLnTx/>
                          <a:uFillTx/>
                          <a:latin typeface="+mn-lt"/>
                          <a:ea typeface="+mn-ea"/>
                          <a:cs typeface="Calibri" panose="020F0502020204030204" pitchFamily="34" charset="0"/>
                        </a:rPr>
                        <a:t>, el cual se encarga de ordenar y extraer información de distintos formatos de pedido en archivos PDF para su posterior captura en SAP. </a:t>
                      </a:r>
                    </a:p>
                    <a:p>
                      <a:pPr marL="0" marR="0" lvl="0" indent="0" algn="l" defTabSz="1218804"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bl>
          </a:graphicData>
        </a:graphic>
      </p:graphicFrame>
      <p:sp>
        <p:nvSpPr>
          <p:cNvPr id="4" name="Rectangle 3">
            <a:extLst>
              <a:ext uri="{FF2B5EF4-FFF2-40B4-BE49-F238E27FC236}">
                <a16:creationId xmlns:a16="http://schemas.microsoft.com/office/drawing/2014/main" id="{D70699EC-B93C-816C-91FE-F2AC8712E0C7}"/>
              </a:ext>
            </a:extLst>
          </p:cNvPr>
          <p:cNvSpPr/>
          <p:nvPr/>
        </p:nvSpPr>
        <p:spPr bwMode="gray">
          <a:xfrm>
            <a:off x="368340" y="635544"/>
            <a:ext cx="11274552" cy="2412471"/>
          </a:xfrm>
          <a:prstGeom prst="rect">
            <a:avLst/>
          </a:prstGeom>
          <a:solidFill>
            <a:schemeClr val="accent3"/>
          </a:solidFill>
          <a:ln w="19050" algn="ctr">
            <a:noFill/>
            <a:miter lim="800000"/>
            <a:headEnd/>
            <a:tailEnd/>
          </a:ln>
        </p:spPr>
        <p:txBody>
          <a:bodyPr wrap="square" lIns="0" tIns="0" rIns="0" bIns="0" rtlCol="0" anchor="ctr"/>
          <a:lstStyle/>
          <a:p>
            <a:pPr algn="ctr"/>
            <a:endParaRPr lang="es-419"/>
          </a:p>
        </p:txBody>
      </p:sp>
    </p:spTree>
    <p:extLst>
      <p:ext uri="{BB962C8B-B14F-4D97-AF65-F5344CB8AC3E}">
        <p14:creationId xmlns:p14="http://schemas.microsoft.com/office/powerpoint/2010/main" val="3881379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OrdersCaptureAutomation">
            <a:hlinkClick r:id="" action="ppaction://media"/>
            <a:extLst>
              <a:ext uri="{FF2B5EF4-FFF2-40B4-BE49-F238E27FC236}">
                <a16:creationId xmlns:a16="http://schemas.microsoft.com/office/drawing/2014/main" id="{BB8E2FAA-0881-D2E6-A39D-F2CDA92209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34188"/>
          </a:xfrm>
          <a:prstGeom prst="rect">
            <a:avLst/>
          </a:prstGeom>
        </p:spPr>
      </p:pic>
    </p:spTree>
    <p:extLst>
      <p:ext uri="{BB962C8B-B14F-4D97-AF65-F5344CB8AC3E}">
        <p14:creationId xmlns:p14="http://schemas.microsoft.com/office/powerpoint/2010/main" val="103493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Tendencias en automatización y transformación Operativa</a:t>
            </a:r>
          </a:p>
        </p:txBody>
      </p:sp>
    </p:spTree>
    <p:extLst>
      <p:ext uri="{BB962C8B-B14F-4D97-AF65-F5344CB8AC3E}">
        <p14:creationId xmlns:p14="http://schemas.microsoft.com/office/powerpoint/2010/main" val="1307509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Desafíos al adoptar tecnologías en la Industria</a:t>
            </a:r>
            <a:endParaRPr lang="es-AR" b="1">
              <a:solidFill>
                <a:schemeClr val="bg1"/>
              </a:solidFill>
            </a:endParaRPr>
          </a:p>
        </p:txBody>
      </p:sp>
    </p:spTree>
    <p:extLst>
      <p:ext uri="{BB962C8B-B14F-4D97-AF65-F5344CB8AC3E}">
        <p14:creationId xmlns:p14="http://schemas.microsoft.com/office/powerpoint/2010/main" val="1723653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ERP Cloud</a:t>
            </a:r>
          </a:p>
        </p:txBody>
      </p:sp>
      <p:sp>
        <p:nvSpPr>
          <p:cNvPr id="4" name="Text Placeholder 2">
            <a:extLst>
              <a:ext uri="{FF2B5EF4-FFF2-40B4-BE49-F238E27FC236}">
                <a16:creationId xmlns:a16="http://schemas.microsoft.com/office/drawing/2014/main" id="{A37BF584-7D3C-18B8-6167-ABE51FECE2C4}"/>
              </a:ext>
            </a:extLst>
          </p:cNvPr>
          <p:cNvSpPr txBox="1">
            <a:spLocks/>
          </p:cNvSpPr>
          <p:nvPr/>
        </p:nvSpPr>
        <p:spPr>
          <a:xfrm>
            <a:off x="477814" y="621960"/>
            <a:ext cx="7353300" cy="9549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a:solidFill>
                <a:schemeClr val="bg1"/>
              </a:solidFill>
            </a:endParaRPr>
          </a:p>
          <a:p>
            <a:pPr marL="0" indent="0">
              <a:buNone/>
            </a:pPr>
            <a:r>
              <a:rPr lang="es-MX" sz="1200">
                <a:solidFill>
                  <a:schemeClr val="bg1"/>
                </a:solidFill>
                <a:latin typeface="Arial" panose="020B0604020202020204" pitchFamily="34" charset="0"/>
              </a:rPr>
              <a:t>Es un sistema de planificación de recursos empresariales que se aloja y se gestiona en servidores remotos, accesibles a través de Internet. Este tipo de ERP permite a las empresas gestionar sus operaciones y procesos clave de forma remota. Permite a las empresas gestionar sus operaciones y procesos clave, como finanzas, recursos humanos, cadena de suministro, producción y otros, sin necesidad de mantener una infraestructura de TI local.</a:t>
            </a:r>
            <a:endParaRPr lang="es" sz="1200">
              <a:solidFill>
                <a:schemeClr val="bg1"/>
              </a:solidFill>
              <a:latin typeface="+mj-lt"/>
            </a:endParaRPr>
          </a:p>
          <a:p>
            <a:pPr marL="0" indent="0">
              <a:buNone/>
            </a:pPr>
            <a:endParaRPr lang="en-US">
              <a:solidFill>
                <a:schemeClr val="bg1"/>
              </a:solidFill>
            </a:endParaRPr>
          </a:p>
        </p:txBody>
      </p:sp>
      <p:sp>
        <p:nvSpPr>
          <p:cNvPr id="5" name="Rectangle 4">
            <a:extLst>
              <a:ext uri="{FF2B5EF4-FFF2-40B4-BE49-F238E27FC236}">
                <a16:creationId xmlns:a16="http://schemas.microsoft.com/office/drawing/2014/main" id="{6AD35D6A-76AB-C6A4-24D1-622B5457D385}"/>
              </a:ext>
            </a:extLst>
          </p:cNvPr>
          <p:cNvSpPr/>
          <p:nvPr/>
        </p:nvSpPr>
        <p:spPr>
          <a:xfrm>
            <a:off x="606820" y="2612924"/>
            <a:ext cx="2149223" cy="3354765"/>
          </a:xfrm>
          <a:prstGeom prst="rect">
            <a:avLst/>
          </a:prstGeom>
        </p:spPr>
        <p:txBody>
          <a:bodyPr wrap="square">
            <a:spAutoFit/>
          </a:bodyPr>
          <a:lstStyle/>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Accesibilidad remota desde cualquier lugar con acceso a internet</a:t>
            </a:r>
          </a:p>
          <a:p>
            <a:pPr marL="171450" lvl="1" indent="-171450">
              <a:spcBef>
                <a:spcPts val="600"/>
              </a:spcBef>
              <a:buSzPct val="100000"/>
              <a:buFont typeface="Arial" panose="020B0604020202020204" pitchFamily="34" charset="0"/>
              <a:buChar char="•"/>
              <a:defRPr/>
            </a:pPr>
            <a:r>
              <a:rPr lang="es-MX" sz="1100">
                <a:solidFill>
                  <a:schemeClr val="bg1"/>
                </a:solidFill>
                <a:latin typeface="+mj-lt"/>
                <a:ea typeface="Verdana" panose="020B0604030504040204" pitchFamily="34" charset="0"/>
                <a:cs typeface="Open Sans" panose="020B0606030504020204" pitchFamily="34" charset="0"/>
              </a:rPr>
              <a:t>Escalabilidad: Permite ajustar recursos según las necesidades cambiantes de la empresa.</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Actualizaciones </a:t>
            </a:r>
            <a:r>
              <a:rPr lang="es-MX" sz="1100">
                <a:solidFill>
                  <a:schemeClr val="bg1"/>
                </a:solidFill>
                <a:latin typeface="+mj-lt"/>
                <a:ea typeface="Verdana" panose="020B0604030504040204" pitchFamily="34" charset="0"/>
                <a:cs typeface="Open Sans" panose="020B0606030504020204" pitchFamily="34" charset="0"/>
              </a:rPr>
              <a:t>a</a:t>
            </a:r>
            <a:r>
              <a:rPr kumimoji="0" lang="es-MX" sz="1100" i="0" u="none" strike="noStrike" kern="1200" cap="none" spc="0" normalizeH="0" baseline="0" noProof="0" err="1">
                <a:ln>
                  <a:noFill/>
                </a:ln>
                <a:solidFill>
                  <a:schemeClr val="bg1"/>
                </a:solidFill>
                <a:effectLst/>
                <a:uLnTx/>
                <a:uFillTx/>
                <a:latin typeface="+mj-lt"/>
                <a:ea typeface="Verdana" panose="020B0604030504040204" pitchFamily="34" charset="0"/>
                <a:cs typeface="Open Sans" panose="020B0606030504020204" pitchFamily="34" charset="0"/>
              </a:rPr>
              <a:t>utomaticas</a:t>
            </a: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 y seguridad :Las actualizaciones y mejoras del sistema aparte de la seguridad se implementan automáticamente por el proveedor.</a:t>
            </a:r>
          </a:p>
          <a:p>
            <a:pPr marL="171450" lvl="1" indent="-171450">
              <a:spcBef>
                <a:spcPts val="600"/>
              </a:spcBef>
              <a:buSzPct val="100000"/>
              <a:buFont typeface="Arial" panose="020B0604020202020204" pitchFamily="34" charset="0"/>
              <a:buChar char="•"/>
              <a:defRPr/>
            </a:pPr>
            <a:r>
              <a:rPr lang="es-MX" sz="1100">
                <a:solidFill>
                  <a:schemeClr val="bg1"/>
                </a:solidFill>
                <a:latin typeface="+mj-lt"/>
                <a:ea typeface="Verdana" panose="020B0604030504040204" pitchFamily="34" charset="0"/>
                <a:cs typeface="Open Sans" panose="020B0606030504020204" pitchFamily="34" charset="0"/>
              </a:rPr>
              <a:t>Integración: Se integra fácilmente con otras apps y servicios en la nube.</a:t>
            </a: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ED505364-C8B5-B6D5-12A2-9525C0E60251}"/>
              </a:ext>
            </a:extLst>
          </p:cNvPr>
          <p:cNvSpPr/>
          <p:nvPr/>
        </p:nvSpPr>
        <p:spPr>
          <a:xfrm>
            <a:off x="4080555" y="2612924"/>
            <a:ext cx="2069755" cy="1738938"/>
          </a:xfrm>
          <a:prstGeom prst="rect">
            <a:avLst/>
          </a:prstGeom>
        </p:spPr>
        <p:txBody>
          <a:bodyPr wrap="square">
            <a:spAutoFit/>
          </a:bodyPr>
          <a:lstStyle/>
          <a:p>
            <a:pPr marL="0" lvl="1">
              <a:spcBef>
                <a:spcPts val="600"/>
              </a:spcBef>
              <a:buSzPct val="100000"/>
              <a:defRPr/>
            </a:pPr>
            <a:endParaRPr kumimoji="0" lang="en-GB"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Reduccion</a:t>
            </a:r>
            <a:r>
              <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de </a:t>
            </a: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costos</a:t>
            </a:r>
            <a:r>
              <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a:t>
            </a: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iniciales</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Acceso</a:t>
            </a:r>
            <a:r>
              <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a:t>
            </a: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Remoto</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1100" err="1">
                <a:solidFill>
                  <a:schemeClr val="bg1"/>
                </a:solidFill>
                <a:latin typeface="+mj-lt"/>
                <a:ea typeface="Open Sans" panose="020B0606030504020204" pitchFamily="34" charset="0"/>
                <a:cs typeface="Open Sans" panose="020B0606030504020204" pitchFamily="34" charset="0"/>
              </a:rPr>
              <a:t>Mantenimiento</a:t>
            </a:r>
            <a:r>
              <a:rPr lang="en-US" sz="1100">
                <a:solidFill>
                  <a:schemeClr val="bg1"/>
                </a:solidFill>
                <a:latin typeface="+mj-lt"/>
                <a:ea typeface="Open Sans" panose="020B0606030504020204" pitchFamily="34" charset="0"/>
                <a:cs typeface="Open Sans" panose="020B0606030504020204" pitchFamily="34" charset="0"/>
              </a:rPr>
              <a:t> y </a:t>
            </a:r>
            <a:r>
              <a:rPr lang="en-US" sz="1100" err="1">
                <a:solidFill>
                  <a:schemeClr val="bg1"/>
                </a:solidFill>
                <a:latin typeface="+mj-lt"/>
                <a:ea typeface="Open Sans" panose="020B0606030504020204" pitchFamily="34" charset="0"/>
                <a:cs typeface="Open Sans" panose="020B0606030504020204" pitchFamily="34" charset="0"/>
              </a:rPr>
              <a:t>soporte</a:t>
            </a:r>
            <a:endParaRPr lang="en-US" sz="1100">
              <a:solidFill>
                <a:schemeClr val="bg1"/>
              </a:solidFill>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Seguridad</a:t>
            </a:r>
            <a:r>
              <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y Privacidad</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1100" err="1">
                <a:solidFill>
                  <a:schemeClr val="bg1"/>
                </a:solidFill>
                <a:latin typeface="+mj-lt"/>
                <a:ea typeface="Open Sans" panose="020B0606030504020204" pitchFamily="34" charset="0"/>
                <a:cs typeface="Open Sans" panose="020B0606030504020204" pitchFamily="34" charset="0"/>
              </a:rPr>
              <a:t>Colaboracion</a:t>
            </a:r>
            <a:r>
              <a:rPr lang="en-US" sz="1100">
                <a:solidFill>
                  <a:schemeClr val="bg1"/>
                </a:solidFill>
                <a:latin typeface="+mj-lt"/>
                <a:ea typeface="Open Sans" panose="020B0606030504020204" pitchFamily="34" charset="0"/>
                <a:cs typeface="Open Sans" panose="020B0606030504020204" pitchFamily="34" charset="0"/>
              </a:rPr>
              <a:t> Mejorada</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F779783B-B23F-F071-7FDA-E489A1D734B3}"/>
              </a:ext>
            </a:extLst>
          </p:cNvPr>
          <p:cNvSpPr/>
          <p:nvPr/>
        </p:nvSpPr>
        <p:spPr>
          <a:xfrm>
            <a:off x="7076586" y="2630974"/>
            <a:ext cx="2052926" cy="1523494"/>
          </a:xfrm>
          <a:prstGeom prst="rect">
            <a:avLst/>
          </a:prstGeom>
        </p:spPr>
        <p:txBody>
          <a:bodyPr wrap="square">
            <a:spAutoFit/>
          </a:bodyPr>
          <a:lstStyle/>
          <a:p>
            <a:pPr marL="0" lvl="1">
              <a:spcBef>
                <a:spcPts val="600"/>
              </a:spcBef>
              <a:buSzPct val="100000"/>
              <a:defRPr/>
            </a:pPr>
            <a:endParaRPr lang="es-MX" sz="1100">
              <a:solidFill>
                <a:schemeClr val="bg1"/>
              </a:solidFill>
              <a:latin typeface="+mj-lt"/>
              <a:ea typeface="Verdana" panose="020B0604030504040204" pitchFamily="34" charset="0"/>
              <a:cs typeface="Open Sans" panose="020B0606030504020204" pitchFamily="34" charset="0"/>
            </a:endParaRPr>
          </a:p>
          <a:p>
            <a:pPr marL="0" lvl="1">
              <a:spcBef>
                <a:spcPts val="600"/>
              </a:spcBef>
              <a:buSzPct val="100000"/>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Al ser un servicio</a:t>
            </a:r>
            <a:r>
              <a:rPr lang="es-MX" sz="1100">
                <a:solidFill>
                  <a:schemeClr val="bg1"/>
                </a:solidFill>
                <a:latin typeface="+mj-lt"/>
                <a:ea typeface="Verdana" panose="020B0604030504040204" pitchFamily="34" charset="0"/>
                <a:cs typeface="Open Sans" panose="020B0606030504020204" pitchFamily="34" charset="0"/>
              </a:rPr>
              <a:t> rápido, accesible, seguro, remoto e integral con los procesos mejora la toma de decisiones en tiempo real, la reducción de riesgos e impulsa la adaptabilidad y </a:t>
            </a:r>
            <a:r>
              <a:rPr lang="es-MX" sz="1100" err="1">
                <a:solidFill>
                  <a:schemeClr val="bg1"/>
                </a:solidFill>
                <a:latin typeface="+mj-lt"/>
                <a:ea typeface="Verdana" panose="020B0604030504040204" pitchFamily="34" charset="0"/>
                <a:cs typeface="Open Sans" panose="020B0606030504020204" pitchFamily="34" charset="0"/>
              </a:rPr>
              <a:t>proeficiencia</a:t>
            </a:r>
            <a:r>
              <a:rPr lang="es-MX" sz="1100">
                <a:solidFill>
                  <a:schemeClr val="bg1"/>
                </a:solidFill>
                <a:latin typeface="+mj-lt"/>
                <a:ea typeface="Verdana" panose="020B0604030504040204" pitchFamily="34" charset="0"/>
                <a:cs typeface="Open Sans" panose="020B0606030504020204" pitchFamily="34" charset="0"/>
              </a:rPr>
              <a:t> en los procesos.</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6D3AE450-C89C-7208-6679-B854455CCDAE}"/>
              </a:ext>
            </a:extLst>
          </p:cNvPr>
          <p:cNvGrpSpPr>
            <a:grpSpLocks/>
          </p:cNvGrpSpPr>
          <p:nvPr/>
        </p:nvGrpSpPr>
        <p:grpSpPr>
          <a:xfrm>
            <a:off x="769827" y="2274370"/>
            <a:ext cx="1679553" cy="419713"/>
            <a:chOff x="1674742" y="2993549"/>
            <a:chExt cx="1679553" cy="419713"/>
          </a:xfrm>
        </p:grpSpPr>
        <p:sp>
          <p:nvSpPr>
            <p:cNvPr id="9" name="Rectangle 8">
              <a:extLst>
                <a:ext uri="{FF2B5EF4-FFF2-40B4-BE49-F238E27FC236}">
                  <a16:creationId xmlns:a16="http://schemas.microsoft.com/office/drawing/2014/main" id="{ABE93D7F-379A-718A-72F8-993398F75375}"/>
                </a:ext>
              </a:extLst>
            </p:cNvPr>
            <p:cNvSpPr/>
            <p:nvPr/>
          </p:nvSpPr>
          <p:spPr>
            <a:xfrm>
              <a:off x="1674742" y="2993549"/>
              <a:ext cx="16795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Caracteristicas</a:t>
              </a:r>
            </a:p>
          </p:txBody>
        </p:sp>
        <p:cxnSp>
          <p:nvCxnSpPr>
            <p:cNvPr id="10" name="Straight Connector 9">
              <a:extLst>
                <a:ext uri="{FF2B5EF4-FFF2-40B4-BE49-F238E27FC236}">
                  <a16:creationId xmlns:a16="http://schemas.microsoft.com/office/drawing/2014/main" id="{39AC6AD1-BFA8-88DC-334F-78F7E54EB677}"/>
                </a:ext>
              </a:extLst>
            </p:cNvPr>
            <p:cNvCxnSpPr/>
            <p:nvPr/>
          </p:nvCxnSpPr>
          <p:spPr>
            <a:xfrm>
              <a:off x="1752600" y="3413262"/>
              <a:ext cx="1371600"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574FED-C4CF-8E14-AF50-71E4D463D885}"/>
              </a:ext>
            </a:extLst>
          </p:cNvPr>
          <p:cNvGrpSpPr>
            <a:grpSpLocks/>
          </p:cNvGrpSpPr>
          <p:nvPr/>
        </p:nvGrpSpPr>
        <p:grpSpPr>
          <a:xfrm>
            <a:off x="4215433" y="2295984"/>
            <a:ext cx="1800000" cy="398099"/>
            <a:chOff x="3503394" y="3345102"/>
            <a:chExt cx="1800000" cy="398099"/>
          </a:xfrm>
        </p:grpSpPr>
        <p:sp>
          <p:nvSpPr>
            <p:cNvPr id="12" name="Rectangle 11">
              <a:extLst>
                <a:ext uri="{FF2B5EF4-FFF2-40B4-BE49-F238E27FC236}">
                  <a16:creationId xmlns:a16="http://schemas.microsoft.com/office/drawing/2014/main" id="{E72F0BC7-2403-2934-0A69-718ACF871210}"/>
                </a:ext>
              </a:extLst>
            </p:cNvPr>
            <p:cNvSpPr/>
            <p:nvPr/>
          </p:nvSpPr>
          <p:spPr>
            <a:xfrm>
              <a:off x="3503394" y="3345102"/>
              <a:ext cx="18000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1600" b="1">
                  <a:solidFill>
                    <a:schemeClr val="bg1"/>
                  </a:solidFill>
                  <a:latin typeface="+mj-lt"/>
                  <a:ea typeface="Verdana" panose="020B0604030504040204" pitchFamily="34" charset="0"/>
                  <a:cs typeface="Verdana" panose="020B0604030504040204" pitchFamily="34" charset="0"/>
                </a:rPr>
                <a:t>Ventajas</a:t>
              </a:r>
              <a:endParaRPr kumimoji="0" lang="en-U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3" name="Straight Connector 12">
              <a:extLst>
                <a:ext uri="{FF2B5EF4-FFF2-40B4-BE49-F238E27FC236}">
                  <a16:creationId xmlns:a16="http://schemas.microsoft.com/office/drawing/2014/main" id="{3872D34D-F8B2-75B2-EA41-F736E5A703F7}"/>
                </a:ext>
              </a:extLst>
            </p:cNvPr>
            <p:cNvCxnSpPr/>
            <p:nvPr/>
          </p:nvCxnSpPr>
          <p:spPr>
            <a:xfrm>
              <a:off x="3585019" y="3743201"/>
              <a:ext cx="13716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EC3922C-4189-A3E5-DA60-C23E0C5DD57D}"/>
              </a:ext>
            </a:extLst>
          </p:cNvPr>
          <p:cNvGrpSpPr>
            <a:grpSpLocks/>
          </p:cNvGrpSpPr>
          <p:nvPr/>
        </p:nvGrpSpPr>
        <p:grpSpPr>
          <a:xfrm>
            <a:off x="7076586" y="2046774"/>
            <a:ext cx="1679553" cy="647309"/>
            <a:chOff x="5405911" y="2888498"/>
            <a:chExt cx="1679553" cy="647309"/>
          </a:xfrm>
        </p:grpSpPr>
        <p:sp>
          <p:nvSpPr>
            <p:cNvPr id="15" name="Rectangle 14">
              <a:extLst>
                <a:ext uri="{FF2B5EF4-FFF2-40B4-BE49-F238E27FC236}">
                  <a16:creationId xmlns:a16="http://schemas.microsoft.com/office/drawing/2014/main" id="{5FC9B55E-CEE6-3D7F-825C-1C20200E44D4}"/>
                </a:ext>
              </a:extLst>
            </p:cNvPr>
            <p:cNvSpPr/>
            <p:nvPr/>
          </p:nvSpPr>
          <p:spPr>
            <a:xfrm>
              <a:off x="5405911" y="2888498"/>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¿Por qué es importante? </a:t>
              </a:r>
            </a:p>
          </p:txBody>
        </p:sp>
        <p:cxnSp>
          <p:nvCxnSpPr>
            <p:cNvPr id="16" name="Straight Connector 15">
              <a:extLst>
                <a:ext uri="{FF2B5EF4-FFF2-40B4-BE49-F238E27FC236}">
                  <a16:creationId xmlns:a16="http://schemas.microsoft.com/office/drawing/2014/main" id="{7638890C-BBF0-148D-6148-92F3957F3CCF}"/>
                </a:ext>
              </a:extLst>
            </p:cNvPr>
            <p:cNvCxnSpPr/>
            <p:nvPr/>
          </p:nvCxnSpPr>
          <p:spPr>
            <a:xfrm>
              <a:off x="5455538" y="3535807"/>
              <a:ext cx="1371600" cy="0"/>
            </a:xfrm>
            <a:prstGeom prst="line">
              <a:avLst/>
            </a:prstGeom>
            <a:ln w="57150">
              <a:solidFill>
                <a:srgbClr val="FFC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6003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Industria 4.0 - Principales Tendencias del Mercado Agro</a:t>
            </a:r>
            <a:br>
              <a:rPr lang="es-MX"/>
            </a:br>
            <a:r>
              <a:rPr lang="es-MX"/>
              <a:t>Nubes Digitales y </a:t>
            </a:r>
            <a:r>
              <a:rPr lang="es-MX" err="1"/>
              <a:t>Analitica</a:t>
            </a:r>
            <a:endParaRPr lang="es-AR"/>
          </a:p>
        </p:txBody>
      </p:sp>
      <p:sp>
        <p:nvSpPr>
          <p:cNvPr id="2" name="Text Placeholder 3">
            <a:extLst>
              <a:ext uri="{FF2B5EF4-FFF2-40B4-BE49-F238E27FC236}">
                <a16:creationId xmlns:a16="http://schemas.microsoft.com/office/drawing/2014/main" id="{9CBC6C3D-CD28-8A18-0245-F8BE91C7E675}"/>
              </a:ext>
            </a:extLst>
          </p:cNvPr>
          <p:cNvSpPr txBox="1">
            <a:spLocks/>
          </p:cNvSpPr>
          <p:nvPr/>
        </p:nvSpPr>
        <p:spPr>
          <a:xfrm>
            <a:off x="566738" y="1258619"/>
            <a:ext cx="6738188" cy="4932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000" b="1">
                <a:solidFill>
                  <a:schemeClr val="bg1"/>
                </a:solidFill>
              </a:rPr>
              <a:t>Nubes Digitales: </a:t>
            </a:r>
            <a:r>
              <a:rPr lang="es-MX" sz="1000">
                <a:solidFill>
                  <a:schemeClr val="bg1"/>
                </a:solidFill>
              </a:rPr>
              <a:t>Con la ayuda de la nube y </a:t>
            </a:r>
            <a:r>
              <a:rPr lang="es-MX" sz="1000" err="1">
                <a:solidFill>
                  <a:schemeClr val="bg1"/>
                </a:solidFill>
              </a:rPr>
              <a:t>IoT</a:t>
            </a:r>
            <a:r>
              <a:rPr lang="es-MX" sz="1000">
                <a:solidFill>
                  <a:schemeClr val="bg1"/>
                </a:solidFill>
              </a:rPr>
              <a:t>, se  puede obtener el beneficio de compartir información importante y crítica en tiempo real.</a:t>
            </a:r>
          </a:p>
          <a:p>
            <a:pPr lvl="1"/>
            <a:r>
              <a:rPr lang="es-MX" sz="1000" b="1">
                <a:solidFill>
                  <a:schemeClr val="bg1"/>
                </a:solidFill>
                <a:cs typeface="Arial" panose="020B0604020202020204" pitchFamily="34" charset="0"/>
              </a:rPr>
              <a:t>Sus principales usos incluyen:</a:t>
            </a:r>
          </a:p>
          <a:p>
            <a:pPr marL="628650" lvl="1" indent="-171450">
              <a:buSzPct val="125000"/>
            </a:pPr>
            <a:r>
              <a:rPr lang="es-MX" sz="1000">
                <a:solidFill>
                  <a:schemeClr val="bg1"/>
                </a:solidFill>
                <a:cs typeface="Arial" panose="020B0604020202020204" pitchFamily="34" charset="0"/>
              </a:rPr>
              <a:t>Acceder a la información en tiempo real de la producción diaria</a:t>
            </a:r>
          </a:p>
          <a:p>
            <a:pPr marL="628650" lvl="1" indent="-171450">
              <a:buSzPct val="125000"/>
            </a:pPr>
            <a:r>
              <a:rPr lang="es-MX" sz="1000">
                <a:solidFill>
                  <a:schemeClr val="bg1"/>
                </a:solidFill>
                <a:cs typeface="Arial" panose="020B0604020202020204" pitchFamily="34" charset="0"/>
              </a:rPr>
              <a:t>Enviar información y conocer los estatus de las máquinas de la cadena productiva</a:t>
            </a:r>
          </a:p>
          <a:p>
            <a:pPr marL="628650" lvl="1" indent="-171450">
              <a:buSzPct val="125000"/>
            </a:pPr>
            <a:r>
              <a:rPr lang="es-MX" sz="1000">
                <a:solidFill>
                  <a:schemeClr val="bg1"/>
                </a:solidFill>
                <a:cs typeface="Arial" panose="020B0604020202020204" pitchFamily="34" charset="0"/>
              </a:rPr>
              <a:t>Monitorear la condición y diagnóstico de maquinaria o procesos (rendimiento)</a:t>
            </a:r>
          </a:p>
          <a:p>
            <a:pPr marL="628650" lvl="1" indent="-171450">
              <a:buSzPct val="125000"/>
            </a:pPr>
            <a:r>
              <a:rPr lang="es-MX" altLang="es-MX" sz="1000">
                <a:solidFill>
                  <a:schemeClr val="bg1"/>
                </a:solidFill>
                <a:cs typeface="Arial" panose="020B0604020202020204" pitchFamily="34" charset="0"/>
              </a:rPr>
              <a:t>Reducir la carga de la red y los costos de conectividad entre los sectores productivos</a:t>
            </a:r>
          </a:p>
          <a:p>
            <a:pPr lvl="1">
              <a:buSzPct val="125000"/>
            </a:pPr>
            <a:endParaRPr lang="es-MX" altLang="es-MX" sz="1000">
              <a:solidFill>
                <a:schemeClr val="bg1"/>
              </a:solidFill>
              <a:cs typeface="Arial" panose="020B0604020202020204" pitchFamily="34" charset="0"/>
            </a:endParaRPr>
          </a:p>
          <a:p>
            <a:pPr algn="just">
              <a:buSzPct val="125000"/>
            </a:pPr>
            <a:r>
              <a:rPr lang="es-MX" sz="1000" b="1">
                <a:solidFill>
                  <a:schemeClr val="bg1"/>
                </a:solidFill>
                <a:cs typeface="Arial" panose="020B0604020202020204" pitchFamily="34" charset="0"/>
              </a:rPr>
              <a:t>Analítica Predictiva: </a:t>
            </a:r>
            <a:r>
              <a:rPr lang="es-MX" sz="1000">
                <a:solidFill>
                  <a:schemeClr val="bg1"/>
                </a:solidFill>
                <a:cs typeface="Arial" panose="020B0604020202020204" pitchFamily="34" charset="0"/>
              </a:rPr>
              <a:t>Extracción de datos históricos que permiten interpretar comportamientos futuros y estimar resultados en función de una serie de variables. </a:t>
            </a:r>
          </a:p>
          <a:p>
            <a:pPr lvl="1"/>
            <a:r>
              <a:rPr lang="es-MX" sz="1000" b="1">
                <a:solidFill>
                  <a:schemeClr val="bg1"/>
                </a:solidFill>
                <a:cs typeface="Arial" panose="020B0604020202020204" pitchFamily="34" charset="0"/>
              </a:rPr>
              <a:t>Sus principales usos incluyen:</a:t>
            </a:r>
          </a:p>
          <a:p>
            <a:pPr marL="628650" lvl="1" indent="-171450">
              <a:buSzPct val="125000"/>
            </a:pPr>
            <a:r>
              <a:rPr lang="es-MX" sz="1000">
                <a:solidFill>
                  <a:schemeClr val="bg1"/>
                </a:solidFill>
                <a:cs typeface="Arial" panose="020B0604020202020204" pitchFamily="34" charset="0"/>
              </a:rPr>
              <a:t>Monitorear la condición de maquinaria o procesos en tiempo real</a:t>
            </a:r>
          </a:p>
          <a:p>
            <a:pPr marL="628650" lvl="1" indent="-171450">
              <a:buSzPct val="125000"/>
            </a:pPr>
            <a:r>
              <a:rPr lang="es-MX" sz="1000">
                <a:solidFill>
                  <a:schemeClr val="bg1"/>
                </a:solidFill>
                <a:cs typeface="Arial" panose="020B0604020202020204" pitchFamily="34" charset="0"/>
              </a:rPr>
              <a:t>Predecir futuras fallas en la maquinaria para evitar perdidas</a:t>
            </a:r>
          </a:p>
          <a:p>
            <a:pPr marL="628650" lvl="1" indent="-171450">
              <a:buSzPct val="125000"/>
            </a:pPr>
            <a:r>
              <a:rPr lang="es-MX" sz="1000">
                <a:solidFill>
                  <a:schemeClr val="bg1"/>
                </a:solidFill>
                <a:cs typeface="Arial" panose="020B0604020202020204" pitchFamily="34" charset="0"/>
              </a:rPr>
              <a:t>Identificar desviaciones de las condiciones óptimas de operación para restructurar de ser necesario.</a:t>
            </a:r>
          </a:p>
          <a:p>
            <a:pPr lvl="1"/>
            <a:endParaRPr lang="es-MX" sz="1000">
              <a:solidFill>
                <a:schemeClr val="bg1"/>
              </a:solidFill>
              <a:cs typeface="Arial" panose="020B0604020202020204" pitchFamily="34" charset="0"/>
            </a:endParaRPr>
          </a:p>
          <a:p>
            <a:pPr marL="628650" lvl="1" indent="-171450" algn="just">
              <a:buSzPct val="125000"/>
            </a:pPr>
            <a:endParaRPr lang="es-MX" sz="1000">
              <a:solidFill>
                <a:schemeClr val="bg1"/>
              </a:solidFill>
              <a:cs typeface="Arial" panose="020B0604020202020204" pitchFamily="34" charset="0"/>
            </a:endParaRPr>
          </a:p>
          <a:p>
            <a:pPr marL="628650" lvl="1" indent="-171450">
              <a:buSzPct val="125000"/>
            </a:pPr>
            <a:endParaRPr lang="es-MX" sz="1000" b="1">
              <a:solidFill>
                <a:schemeClr val="bg1"/>
              </a:solidFill>
              <a:cs typeface="Arial" panose="020B0604020202020204" pitchFamily="34" charset="0"/>
            </a:endParaRPr>
          </a:p>
          <a:p>
            <a:pPr lvl="1"/>
            <a:endParaRPr lang="es-MX" sz="1000" b="1">
              <a:solidFill>
                <a:schemeClr val="bg1"/>
              </a:solidFill>
            </a:endParaRPr>
          </a:p>
        </p:txBody>
      </p:sp>
      <p:pic>
        <p:nvPicPr>
          <p:cNvPr id="6" name="Picture 5" descr="A person holding a small plant&#10;&#10;AI-generated content may be incorrect.">
            <a:extLst>
              <a:ext uri="{FF2B5EF4-FFF2-40B4-BE49-F238E27FC236}">
                <a16:creationId xmlns:a16="http://schemas.microsoft.com/office/drawing/2014/main" id="{821AEB18-E13C-D758-901D-FBBC326A79C0}"/>
              </a:ext>
            </a:extLst>
          </p:cNvPr>
          <p:cNvPicPr>
            <a:picLocks noChangeAspect="1"/>
          </p:cNvPicPr>
          <p:nvPr/>
        </p:nvPicPr>
        <p:blipFill>
          <a:blip r:embed="rId2"/>
          <a:stretch>
            <a:fillRect/>
          </a:stretch>
        </p:blipFill>
        <p:spPr>
          <a:xfrm>
            <a:off x="8757994" y="862201"/>
            <a:ext cx="3434006" cy="5995799"/>
          </a:xfrm>
          <a:prstGeom prst="rect">
            <a:avLst/>
          </a:prstGeom>
        </p:spPr>
      </p:pic>
      <p:sp>
        <p:nvSpPr>
          <p:cNvPr id="7" name="Rectangle 6">
            <a:extLst>
              <a:ext uri="{FF2B5EF4-FFF2-40B4-BE49-F238E27FC236}">
                <a16:creationId xmlns:a16="http://schemas.microsoft.com/office/drawing/2014/main" id="{44537DF1-2316-5152-A705-53527AC22054}"/>
              </a:ext>
            </a:extLst>
          </p:cNvPr>
          <p:cNvSpPr/>
          <p:nvPr/>
        </p:nvSpPr>
        <p:spPr>
          <a:xfrm>
            <a:off x="8757994" y="862201"/>
            <a:ext cx="3434006" cy="599579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338" rIns="287338" rtlCol="0" anchor="ctr"/>
          <a:lstStyle/>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¿Cómo se pude implementar la Industria 4.0 en la cadena de suministro agrícola?</a:t>
            </a:r>
          </a:p>
          <a:p>
            <a:pPr marL="0" marR="0" lvl="0" indent="0" algn="ctr" defTabSz="796252" rtl="0" eaLnBrk="1" fontAlgn="auto" latinLnBrk="0" hangingPunct="1">
              <a:lnSpc>
                <a:spcPct val="130000"/>
              </a:lnSpc>
              <a:spcBef>
                <a:spcPts val="798"/>
              </a:spcBef>
              <a:spcAft>
                <a:spcPts val="239"/>
              </a:spcAft>
              <a:buClrTx/>
              <a:buSzTx/>
              <a:buFontTx/>
              <a:buNone/>
              <a:tabLst/>
              <a:defRPr/>
            </a:pPr>
            <a:endParaRPr kumimoji="0" lang="es-MX" sz="1802" b="0" i="1"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396006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Robótica e Inteligencia Artificial</a:t>
            </a:r>
          </a:p>
        </p:txBody>
      </p:sp>
      <p:sp>
        <p:nvSpPr>
          <p:cNvPr id="4" name="Text Placeholder 2">
            <a:extLst>
              <a:ext uri="{FF2B5EF4-FFF2-40B4-BE49-F238E27FC236}">
                <a16:creationId xmlns:a16="http://schemas.microsoft.com/office/drawing/2014/main" id="{A37BF584-7D3C-18B8-6167-ABE51FECE2C4}"/>
              </a:ext>
            </a:extLst>
          </p:cNvPr>
          <p:cNvSpPr txBox="1">
            <a:spLocks/>
          </p:cNvSpPr>
          <p:nvPr/>
        </p:nvSpPr>
        <p:spPr>
          <a:xfrm>
            <a:off x="538783" y="543669"/>
            <a:ext cx="7353300" cy="9549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a:solidFill>
                <a:schemeClr val="bg1"/>
              </a:solidFill>
            </a:endParaRPr>
          </a:p>
          <a:p>
            <a:pPr marL="0" indent="0">
              <a:buNone/>
            </a:pPr>
            <a:r>
              <a:rPr lang="es-MX" sz="1200">
                <a:solidFill>
                  <a:schemeClr val="bg1"/>
                </a:solidFill>
                <a:latin typeface="Arial" panose="020B0604020202020204" pitchFamily="34" charset="0"/>
              </a:rPr>
              <a:t>La robótica es una rama de la ingeniería y la ciencia que involucra el diseño, construcción, operación y uso de robots. La inteligencia artificial (IA) es un campo de la informática que se centra en la creación de sistemas capaces de realizar tareas que normalmente requieren inteligencia humana</a:t>
            </a:r>
          </a:p>
          <a:p>
            <a:pPr marL="0" indent="0">
              <a:buNone/>
            </a:pPr>
            <a:r>
              <a:rPr lang="es-MX" sz="1200">
                <a:solidFill>
                  <a:schemeClr val="bg1"/>
                </a:solidFill>
                <a:latin typeface="Arial" panose="020B0604020202020204" pitchFamily="34" charset="0"/>
              </a:rPr>
              <a:t>La Hiper-Automatización siendo la combinación de </a:t>
            </a:r>
            <a:r>
              <a:rPr lang="es-MX" sz="1200" err="1">
                <a:solidFill>
                  <a:schemeClr val="bg1"/>
                </a:solidFill>
                <a:latin typeface="Arial" panose="020B0604020202020204" pitchFamily="34" charset="0"/>
              </a:rPr>
              <a:t>Robotics</a:t>
            </a:r>
            <a:r>
              <a:rPr lang="es-MX" sz="1200">
                <a:solidFill>
                  <a:schemeClr val="bg1"/>
                </a:solidFill>
                <a:latin typeface="Arial" panose="020B0604020202020204" pitchFamily="34" charset="0"/>
              </a:rPr>
              <a:t> </a:t>
            </a:r>
            <a:r>
              <a:rPr lang="es-MX" sz="1200" err="1">
                <a:solidFill>
                  <a:schemeClr val="bg1"/>
                </a:solidFill>
                <a:latin typeface="Arial" panose="020B0604020202020204" pitchFamily="34" charset="0"/>
              </a:rPr>
              <a:t>Process</a:t>
            </a:r>
            <a:r>
              <a:rPr lang="es-MX" sz="1200">
                <a:solidFill>
                  <a:schemeClr val="bg1"/>
                </a:solidFill>
                <a:latin typeface="Arial" panose="020B0604020202020204" pitchFamily="34" charset="0"/>
              </a:rPr>
              <a:t> </a:t>
            </a:r>
            <a:r>
              <a:rPr lang="es-MX" sz="1200" err="1">
                <a:solidFill>
                  <a:schemeClr val="bg1"/>
                </a:solidFill>
                <a:latin typeface="Arial" panose="020B0604020202020204" pitchFamily="34" charset="0"/>
              </a:rPr>
              <a:t>Automation</a:t>
            </a:r>
            <a:r>
              <a:rPr lang="es-MX" sz="1200">
                <a:solidFill>
                  <a:schemeClr val="bg1"/>
                </a:solidFill>
                <a:latin typeface="Arial" panose="020B0604020202020204" pitchFamily="34" charset="0"/>
              </a:rPr>
              <a:t> (RPA), Inteligencia Artificial, </a:t>
            </a:r>
            <a:r>
              <a:rPr lang="es-MX" sz="1200" err="1">
                <a:solidFill>
                  <a:schemeClr val="bg1"/>
                </a:solidFill>
                <a:latin typeface="Arial" panose="020B0604020202020204" pitchFamily="34" charset="0"/>
              </a:rPr>
              <a:t>Analítics</a:t>
            </a:r>
            <a:r>
              <a:rPr lang="es-MX" sz="1200">
                <a:solidFill>
                  <a:schemeClr val="bg1"/>
                </a:solidFill>
                <a:latin typeface="Arial" panose="020B0604020202020204" pitchFamily="34" charset="0"/>
              </a:rPr>
              <a:t> y otras herramientas como la minería de procesos para generar soluciones automatizadas con el objetivo de simplificar procesos, estandarizar actividades y generar eficiencias operativas dentro de una organización.</a:t>
            </a:r>
          </a:p>
          <a:p>
            <a:pPr marL="0" indent="0">
              <a:buNone/>
            </a:pPr>
            <a:endParaRPr lang="es-MX" sz="1200">
              <a:solidFill>
                <a:schemeClr val="bg1"/>
              </a:solidFill>
              <a:latin typeface="Arial" panose="020B0604020202020204" pitchFamily="34" charset="0"/>
            </a:endParaRPr>
          </a:p>
          <a:p>
            <a:pPr marL="0" indent="0">
              <a:buNone/>
            </a:pPr>
            <a:endParaRPr lang="en-US">
              <a:solidFill>
                <a:schemeClr val="bg1"/>
              </a:solidFill>
            </a:endParaRPr>
          </a:p>
        </p:txBody>
      </p:sp>
      <p:sp>
        <p:nvSpPr>
          <p:cNvPr id="5" name="Rectangle 4">
            <a:extLst>
              <a:ext uri="{FF2B5EF4-FFF2-40B4-BE49-F238E27FC236}">
                <a16:creationId xmlns:a16="http://schemas.microsoft.com/office/drawing/2014/main" id="{6AD35D6A-76AB-C6A4-24D1-622B5457D385}"/>
              </a:ext>
            </a:extLst>
          </p:cNvPr>
          <p:cNvSpPr/>
          <p:nvPr/>
        </p:nvSpPr>
        <p:spPr>
          <a:xfrm>
            <a:off x="556390" y="2872453"/>
            <a:ext cx="2149223" cy="3447098"/>
          </a:xfrm>
          <a:prstGeom prst="rect">
            <a:avLst/>
          </a:prstGeom>
        </p:spPr>
        <p:txBody>
          <a:bodyPr wrap="square">
            <a:spAutoFit/>
          </a:bodyPr>
          <a:lstStyle/>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Automatizar: Automación de tareas repetitivas y procesamiento de grandes volúmenes de datos.</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Optimizar: Mejora la eficiencia y productividad en la manufactura y otros sectores industriales. </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Reducción de Errores: Minimiza errores humanos en tareas críticas y precisas.</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Aprendizaje Automático (Machine </a:t>
            </a:r>
            <a:r>
              <a:rPr kumimoji="0" lang="es-MX" sz="1100" i="0" u="none" strike="noStrike" kern="1200" cap="none" spc="0" normalizeH="0" baseline="0" noProof="0" err="1">
                <a:ln>
                  <a:noFill/>
                </a:ln>
                <a:solidFill>
                  <a:schemeClr val="bg1"/>
                </a:solidFill>
                <a:effectLst/>
                <a:uLnTx/>
                <a:uFillTx/>
                <a:latin typeface="+mj-lt"/>
                <a:ea typeface="Verdana" panose="020B0604030504040204" pitchFamily="34" charset="0"/>
                <a:cs typeface="Open Sans" panose="020B0606030504020204" pitchFamily="34" charset="0"/>
              </a:rPr>
              <a:t>Learning</a:t>
            </a: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 Capacidad de aprender de los datos y mejorar el rendimiento con el tiempo sin ser programada explícitamente.</a:t>
            </a:r>
          </a:p>
        </p:txBody>
      </p:sp>
      <p:sp>
        <p:nvSpPr>
          <p:cNvPr id="6" name="Rectangle 5">
            <a:extLst>
              <a:ext uri="{FF2B5EF4-FFF2-40B4-BE49-F238E27FC236}">
                <a16:creationId xmlns:a16="http://schemas.microsoft.com/office/drawing/2014/main" id="{ED505364-C8B5-B6D5-12A2-9525C0E60251}"/>
              </a:ext>
            </a:extLst>
          </p:cNvPr>
          <p:cNvSpPr/>
          <p:nvPr/>
        </p:nvSpPr>
        <p:spPr>
          <a:xfrm>
            <a:off x="4080555" y="2811973"/>
            <a:ext cx="2069755" cy="3785652"/>
          </a:xfrm>
          <a:prstGeom prst="rect">
            <a:avLst/>
          </a:prstGeom>
        </p:spPr>
        <p:txBody>
          <a:bodyPr wrap="square">
            <a:spAutoFit/>
          </a:bodyPr>
          <a:lstStyle/>
          <a:p>
            <a:pPr marL="0" lvl="1">
              <a:spcBef>
                <a:spcPts val="600"/>
              </a:spcBef>
              <a:buSzPct val="100000"/>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Construir procesos o tareas automatizadas a través de la combinación de distintas tecnologías para generar eficiencias, ahorros, y estandarización</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Mejorar el programa de automatización bajo un enfoque ágil y el análisis de datos alineado a los objetivos de negocio del cliente</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Se enfoca en el descubrimiento de posibles mejoras de los procesos mediante monitoreo y análisis de información generada por dichos procesos para crear estrategias de automatización</a:t>
            </a:r>
          </a:p>
          <a:p>
            <a:pPr marL="0" lvl="1">
              <a:spcBef>
                <a:spcPts val="600"/>
              </a:spcBef>
              <a:buSzPct val="100000"/>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F779783B-B23F-F071-7FDA-E489A1D734B3}"/>
              </a:ext>
            </a:extLst>
          </p:cNvPr>
          <p:cNvSpPr/>
          <p:nvPr/>
        </p:nvSpPr>
        <p:spPr>
          <a:xfrm>
            <a:off x="7525252" y="2830023"/>
            <a:ext cx="2052926" cy="3046988"/>
          </a:xfrm>
          <a:prstGeom prst="rect">
            <a:avLst/>
          </a:prstGeom>
        </p:spPr>
        <p:txBody>
          <a:bodyPr wrap="square">
            <a:spAutoFit/>
          </a:bodyPr>
          <a:lstStyle/>
          <a:p>
            <a:pPr marL="0" lvl="1">
              <a:spcBef>
                <a:spcPts val="600"/>
              </a:spcBef>
              <a:buSzPct val="100000"/>
              <a:defRPr/>
            </a:pPr>
            <a:r>
              <a:rPr lang="es-MX" sz="1100">
                <a:solidFill>
                  <a:schemeClr val="bg1"/>
                </a:solidFill>
                <a:latin typeface="+mj-lt"/>
                <a:ea typeface="Verdana" panose="020B0604030504040204" pitchFamily="34" charset="0"/>
                <a:cs typeface="Open Sans" panose="020B0606030504020204" pitchFamily="34" charset="0"/>
              </a:rPr>
              <a:t> </a:t>
            </a:r>
          </a:p>
          <a:p>
            <a:pPr marL="0" lvl="1">
              <a:spcBef>
                <a:spcPts val="600"/>
              </a:spcBef>
              <a:buSzPct val="100000"/>
              <a:defRPr/>
            </a:pPr>
            <a:r>
              <a:rPr lang="es-MX" sz="1100">
                <a:solidFill>
                  <a:schemeClr val="bg1"/>
                </a:solidFill>
                <a:latin typeface="+mj-lt"/>
                <a:ea typeface="Verdana" panose="020B0604030504040204" pitchFamily="34" charset="0"/>
                <a:cs typeface="Open Sans" panose="020B0606030504020204" pitchFamily="34" charset="0"/>
              </a:rPr>
              <a:t>La robótica como la inteligencia artificial son tecnologías transformadoras con características y ventajas únicas que mejoran la eficiencia, seguridad, y productividad en múltiples industrias, además de fomentar la innovación y el desarrollo de nuevas soluciones tecnológicas. Su importancia radica en su capacidad para resolver problemas complejos, mejorar la calidad de vida y mantener la competitividad en un mundo cada vez más digitalizado.</a:t>
            </a:r>
          </a:p>
        </p:txBody>
      </p:sp>
      <p:grpSp>
        <p:nvGrpSpPr>
          <p:cNvPr id="8" name="Group 7">
            <a:extLst>
              <a:ext uri="{FF2B5EF4-FFF2-40B4-BE49-F238E27FC236}">
                <a16:creationId xmlns:a16="http://schemas.microsoft.com/office/drawing/2014/main" id="{6D3AE450-C89C-7208-6679-B854455CCDAE}"/>
              </a:ext>
            </a:extLst>
          </p:cNvPr>
          <p:cNvGrpSpPr>
            <a:grpSpLocks/>
          </p:cNvGrpSpPr>
          <p:nvPr/>
        </p:nvGrpSpPr>
        <p:grpSpPr>
          <a:xfrm>
            <a:off x="791224" y="2465261"/>
            <a:ext cx="1679553" cy="419713"/>
            <a:chOff x="1674742" y="2993549"/>
            <a:chExt cx="1679553" cy="419713"/>
          </a:xfrm>
        </p:grpSpPr>
        <p:sp>
          <p:nvSpPr>
            <p:cNvPr id="9" name="Rectangle 8">
              <a:extLst>
                <a:ext uri="{FF2B5EF4-FFF2-40B4-BE49-F238E27FC236}">
                  <a16:creationId xmlns:a16="http://schemas.microsoft.com/office/drawing/2014/main" id="{ABE93D7F-379A-718A-72F8-993398F75375}"/>
                </a:ext>
              </a:extLst>
            </p:cNvPr>
            <p:cNvSpPr/>
            <p:nvPr/>
          </p:nvSpPr>
          <p:spPr>
            <a:xfrm>
              <a:off x="1674742" y="2993549"/>
              <a:ext cx="16795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Caracteristicas</a:t>
              </a:r>
            </a:p>
          </p:txBody>
        </p:sp>
        <p:cxnSp>
          <p:nvCxnSpPr>
            <p:cNvPr id="10" name="Straight Connector 9">
              <a:extLst>
                <a:ext uri="{FF2B5EF4-FFF2-40B4-BE49-F238E27FC236}">
                  <a16:creationId xmlns:a16="http://schemas.microsoft.com/office/drawing/2014/main" id="{39AC6AD1-BFA8-88DC-334F-78F7E54EB677}"/>
                </a:ext>
              </a:extLst>
            </p:cNvPr>
            <p:cNvCxnSpPr/>
            <p:nvPr/>
          </p:nvCxnSpPr>
          <p:spPr>
            <a:xfrm>
              <a:off x="1752600" y="3413262"/>
              <a:ext cx="1371600"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574FED-C4CF-8E14-AF50-71E4D463D885}"/>
              </a:ext>
            </a:extLst>
          </p:cNvPr>
          <p:cNvGrpSpPr>
            <a:grpSpLocks/>
          </p:cNvGrpSpPr>
          <p:nvPr/>
        </p:nvGrpSpPr>
        <p:grpSpPr>
          <a:xfrm>
            <a:off x="4215433" y="2495033"/>
            <a:ext cx="1800000" cy="398099"/>
            <a:chOff x="3503394" y="3345102"/>
            <a:chExt cx="1800000" cy="398099"/>
          </a:xfrm>
        </p:grpSpPr>
        <p:sp>
          <p:nvSpPr>
            <p:cNvPr id="12" name="Rectangle 11">
              <a:extLst>
                <a:ext uri="{FF2B5EF4-FFF2-40B4-BE49-F238E27FC236}">
                  <a16:creationId xmlns:a16="http://schemas.microsoft.com/office/drawing/2014/main" id="{E72F0BC7-2403-2934-0A69-718ACF871210}"/>
                </a:ext>
              </a:extLst>
            </p:cNvPr>
            <p:cNvSpPr/>
            <p:nvPr/>
          </p:nvSpPr>
          <p:spPr>
            <a:xfrm>
              <a:off x="3503394" y="3345102"/>
              <a:ext cx="18000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1600" b="1">
                  <a:solidFill>
                    <a:schemeClr val="bg1"/>
                  </a:solidFill>
                  <a:latin typeface="+mj-lt"/>
                  <a:ea typeface="Verdana" panose="020B0604030504040204" pitchFamily="34" charset="0"/>
                  <a:cs typeface="Verdana" panose="020B0604030504040204" pitchFamily="34" charset="0"/>
                </a:rPr>
                <a:t>Ventajas</a:t>
              </a:r>
              <a:endParaRPr kumimoji="0" lang="en-U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3" name="Straight Connector 12">
              <a:extLst>
                <a:ext uri="{FF2B5EF4-FFF2-40B4-BE49-F238E27FC236}">
                  <a16:creationId xmlns:a16="http://schemas.microsoft.com/office/drawing/2014/main" id="{3872D34D-F8B2-75B2-EA41-F736E5A703F7}"/>
                </a:ext>
              </a:extLst>
            </p:cNvPr>
            <p:cNvCxnSpPr/>
            <p:nvPr/>
          </p:nvCxnSpPr>
          <p:spPr>
            <a:xfrm>
              <a:off x="3585019" y="3743201"/>
              <a:ext cx="13716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EC3922C-4189-A3E5-DA60-C23E0C5DD57D}"/>
              </a:ext>
            </a:extLst>
          </p:cNvPr>
          <p:cNvGrpSpPr>
            <a:grpSpLocks/>
          </p:cNvGrpSpPr>
          <p:nvPr/>
        </p:nvGrpSpPr>
        <p:grpSpPr>
          <a:xfrm>
            <a:off x="7525252" y="2245823"/>
            <a:ext cx="1679553" cy="647309"/>
            <a:chOff x="5405911" y="2888498"/>
            <a:chExt cx="1679553" cy="647309"/>
          </a:xfrm>
        </p:grpSpPr>
        <p:sp>
          <p:nvSpPr>
            <p:cNvPr id="15" name="Rectangle 14">
              <a:extLst>
                <a:ext uri="{FF2B5EF4-FFF2-40B4-BE49-F238E27FC236}">
                  <a16:creationId xmlns:a16="http://schemas.microsoft.com/office/drawing/2014/main" id="{5FC9B55E-CEE6-3D7F-825C-1C20200E44D4}"/>
                </a:ext>
              </a:extLst>
            </p:cNvPr>
            <p:cNvSpPr/>
            <p:nvPr/>
          </p:nvSpPr>
          <p:spPr>
            <a:xfrm>
              <a:off x="5405911" y="2888498"/>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¿Por qué es importante? </a:t>
              </a:r>
            </a:p>
          </p:txBody>
        </p:sp>
        <p:cxnSp>
          <p:nvCxnSpPr>
            <p:cNvPr id="16" name="Straight Connector 15">
              <a:extLst>
                <a:ext uri="{FF2B5EF4-FFF2-40B4-BE49-F238E27FC236}">
                  <a16:creationId xmlns:a16="http://schemas.microsoft.com/office/drawing/2014/main" id="{7638890C-BBF0-148D-6148-92F3957F3CCF}"/>
                </a:ext>
              </a:extLst>
            </p:cNvPr>
            <p:cNvCxnSpPr/>
            <p:nvPr/>
          </p:nvCxnSpPr>
          <p:spPr>
            <a:xfrm>
              <a:off x="5455538" y="3535807"/>
              <a:ext cx="1371600" cy="0"/>
            </a:xfrm>
            <a:prstGeom prst="line">
              <a:avLst/>
            </a:prstGeom>
            <a:ln w="57150">
              <a:solidFill>
                <a:srgbClr val="FFC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84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Industria 4.0 - Principales Tendencias del Mercado Agro</a:t>
            </a:r>
            <a:br>
              <a:rPr lang="es-MX"/>
            </a:br>
            <a:r>
              <a:rPr lang="es-MX"/>
              <a:t>Nubes Digitales y </a:t>
            </a:r>
            <a:r>
              <a:rPr lang="es-MX" err="1"/>
              <a:t>Analitica</a:t>
            </a:r>
            <a:endParaRPr lang="es-AR"/>
          </a:p>
        </p:txBody>
      </p:sp>
      <p:sp>
        <p:nvSpPr>
          <p:cNvPr id="2" name="Text Placeholder 3">
            <a:extLst>
              <a:ext uri="{FF2B5EF4-FFF2-40B4-BE49-F238E27FC236}">
                <a16:creationId xmlns:a16="http://schemas.microsoft.com/office/drawing/2014/main" id="{9CBC6C3D-CD28-8A18-0245-F8BE91C7E675}"/>
              </a:ext>
            </a:extLst>
          </p:cNvPr>
          <p:cNvSpPr txBox="1">
            <a:spLocks/>
          </p:cNvSpPr>
          <p:nvPr/>
        </p:nvSpPr>
        <p:spPr>
          <a:xfrm>
            <a:off x="566738" y="1258619"/>
            <a:ext cx="6738188" cy="4932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000" b="1">
                <a:solidFill>
                  <a:schemeClr val="bg1"/>
                </a:solidFill>
              </a:rPr>
              <a:t>Monitoreo de Activos y calidad en el campo: Se utilizan sensores integrados en productos, dispositivos, maquinaria o robots. Los mismos permiten evitar tiempos de inactividad de los equipos. </a:t>
            </a:r>
          </a:p>
          <a:p>
            <a:r>
              <a:rPr lang="es-MX" sz="1000" b="1">
                <a:solidFill>
                  <a:schemeClr val="bg1"/>
                </a:solidFill>
              </a:rPr>
              <a:t>Sus principales usos incluyen:</a:t>
            </a:r>
          </a:p>
          <a:p>
            <a:r>
              <a:rPr lang="es-MX" sz="1000" b="1">
                <a:solidFill>
                  <a:schemeClr val="bg1"/>
                </a:solidFill>
              </a:rPr>
              <a:t>Gestión automatizada de maquinaria</a:t>
            </a:r>
          </a:p>
          <a:p>
            <a:r>
              <a:rPr lang="es-MX" sz="1000" b="1">
                <a:solidFill>
                  <a:schemeClr val="bg1"/>
                </a:solidFill>
              </a:rPr>
              <a:t>Monitoreo remoto de la producción en tiempo real</a:t>
            </a:r>
          </a:p>
          <a:p>
            <a:r>
              <a:rPr lang="es-MX" sz="1000" b="1">
                <a:solidFill>
                  <a:schemeClr val="bg1"/>
                </a:solidFill>
              </a:rPr>
              <a:t>Detección de fallos y supervisión de la calidad del producto </a:t>
            </a:r>
          </a:p>
          <a:p>
            <a:r>
              <a:rPr lang="es-MX" sz="1000" b="1">
                <a:solidFill>
                  <a:schemeClr val="bg1"/>
                </a:solidFill>
              </a:rPr>
              <a:t>Seguimiento automático del inventario</a:t>
            </a:r>
          </a:p>
          <a:p>
            <a:endParaRPr lang="es-MX" sz="1000" b="1">
              <a:solidFill>
                <a:schemeClr val="bg1"/>
              </a:solidFill>
            </a:endParaRPr>
          </a:p>
          <a:p>
            <a:r>
              <a:rPr lang="es-MX" sz="1000" b="1">
                <a:solidFill>
                  <a:schemeClr val="bg1"/>
                </a:solidFill>
              </a:rPr>
              <a:t>Mejora del proceso </a:t>
            </a:r>
            <a:r>
              <a:rPr lang="es-MX" sz="1000" b="1" err="1">
                <a:solidFill>
                  <a:schemeClr val="bg1"/>
                </a:solidFill>
              </a:rPr>
              <a:t>agricola</a:t>
            </a:r>
            <a:r>
              <a:rPr lang="es-MX" sz="1000" b="1">
                <a:solidFill>
                  <a:schemeClr val="bg1"/>
                </a:solidFill>
              </a:rPr>
              <a:t> con el uso de Big Data &amp; Inteligencia Artificial (IA): A través de la recopilación de datos de diversos orígenes como sensores con </a:t>
            </a:r>
            <a:r>
              <a:rPr lang="es-MX" sz="1000" b="1" err="1">
                <a:solidFill>
                  <a:schemeClr val="bg1"/>
                </a:solidFill>
              </a:rPr>
              <a:t>IoT</a:t>
            </a:r>
            <a:r>
              <a:rPr lang="es-MX" sz="1000" b="1">
                <a:solidFill>
                  <a:schemeClr val="bg1"/>
                </a:solidFill>
              </a:rPr>
              <a:t>, sistemas como ERP o </a:t>
            </a:r>
            <a:r>
              <a:rPr lang="es-MX" sz="1000" b="1" err="1">
                <a:solidFill>
                  <a:schemeClr val="bg1"/>
                </a:solidFill>
              </a:rPr>
              <a:t>CRMs</a:t>
            </a:r>
            <a:r>
              <a:rPr lang="es-MX" sz="1000" b="1">
                <a:solidFill>
                  <a:schemeClr val="bg1"/>
                </a:solidFill>
              </a:rPr>
              <a:t>. Big data procesa, analiza y aprende la información.</a:t>
            </a:r>
          </a:p>
          <a:p>
            <a:endParaRPr lang="es-MX" sz="1000" b="1">
              <a:solidFill>
                <a:schemeClr val="bg1"/>
              </a:solidFill>
            </a:endParaRPr>
          </a:p>
          <a:p>
            <a:r>
              <a:rPr lang="es-MX" sz="1000" b="1">
                <a:solidFill>
                  <a:schemeClr val="bg1"/>
                </a:solidFill>
              </a:rPr>
              <a:t>Sus principales usos incluyen: </a:t>
            </a:r>
          </a:p>
          <a:p>
            <a:r>
              <a:rPr lang="es-MX" sz="1000" b="1">
                <a:solidFill>
                  <a:schemeClr val="bg1"/>
                </a:solidFill>
              </a:rPr>
              <a:t>Optimizar los procesos de almacenamiento de datos generados al momento de la cosecha y recopilados posteriormente</a:t>
            </a:r>
          </a:p>
          <a:p>
            <a:r>
              <a:rPr lang="es-MX" sz="1000" b="1">
                <a:solidFill>
                  <a:schemeClr val="bg1"/>
                </a:solidFill>
              </a:rPr>
              <a:t>Eliminar los cuellos de botella al guardar mucha información productiva</a:t>
            </a:r>
          </a:p>
          <a:p>
            <a:r>
              <a:rPr lang="es-MX" sz="1000" b="1">
                <a:solidFill>
                  <a:schemeClr val="bg1"/>
                </a:solidFill>
              </a:rPr>
              <a:t>Predecir la demanda de productos en base a patrones analizados.</a:t>
            </a:r>
          </a:p>
          <a:p>
            <a:r>
              <a:rPr lang="es-MX" sz="1000" b="1">
                <a:solidFill>
                  <a:schemeClr val="bg1"/>
                </a:solidFill>
              </a:rPr>
              <a:t>Detectar fallos antes de que se produzcan</a:t>
            </a:r>
          </a:p>
        </p:txBody>
      </p:sp>
      <p:pic>
        <p:nvPicPr>
          <p:cNvPr id="6" name="Picture 5" descr="A person holding a small plant&#10;&#10;AI-generated content may be incorrect.">
            <a:extLst>
              <a:ext uri="{FF2B5EF4-FFF2-40B4-BE49-F238E27FC236}">
                <a16:creationId xmlns:a16="http://schemas.microsoft.com/office/drawing/2014/main" id="{821AEB18-E13C-D758-901D-FBBC326A79C0}"/>
              </a:ext>
            </a:extLst>
          </p:cNvPr>
          <p:cNvPicPr>
            <a:picLocks noChangeAspect="1"/>
          </p:cNvPicPr>
          <p:nvPr/>
        </p:nvPicPr>
        <p:blipFill>
          <a:blip r:embed="rId2"/>
          <a:stretch>
            <a:fillRect/>
          </a:stretch>
        </p:blipFill>
        <p:spPr>
          <a:xfrm>
            <a:off x="8757994" y="862201"/>
            <a:ext cx="3434006" cy="5995799"/>
          </a:xfrm>
          <a:prstGeom prst="rect">
            <a:avLst/>
          </a:prstGeom>
        </p:spPr>
      </p:pic>
      <p:sp>
        <p:nvSpPr>
          <p:cNvPr id="7" name="Rectangle 6">
            <a:extLst>
              <a:ext uri="{FF2B5EF4-FFF2-40B4-BE49-F238E27FC236}">
                <a16:creationId xmlns:a16="http://schemas.microsoft.com/office/drawing/2014/main" id="{44537DF1-2316-5152-A705-53527AC22054}"/>
              </a:ext>
            </a:extLst>
          </p:cNvPr>
          <p:cNvSpPr/>
          <p:nvPr/>
        </p:nvSpPr>
        <p:spPr>
          <a:xfrm>
            <a:off x="8757994" y="862201"/>
            <a:ext cx="3434006" cy="599579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338" rIns="287338" rtlCol="0" anchor="ctr"/>
          <a:lstStyle/>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¿Cómo se pude implementar la Industria 4.0 en la cadena de suministro </a:t>
            </a:r>
            <a:r>
              <a:rPr kumimoji="0" lang="es-MX" sz="1802" b="0" i="1" u="none" strike="noStrike" kern="1200" cap="none" spc="0" normalizeH="0" baseline="0" noProof="0" err="1">
                <a:ln>
                  <a:noFill/>
                </a:ln>
                <a:solidFill>
                  <a:srgbClr val="FFFFFF"/>
                </a:solidFill>
                <a:effectLst/>
                <a:uLnTx/>
                <a:uFillTx/>
                <a:latin typeface="Open Sans"/>
                <a:ea typeface="+mn-ea"/>
                <a:cs typeface="+mn-cs"/>
              </a:rPr>
              <a:t>agricola</a:t>
            </a:r>
            <a:r>
              <a:rPr kumimoji="0" lang="es-MX" sz="1802" b="0" i="1" u="none" strike="noStrike" kern="1200" cap="none" spc="0" normalizeH="0" baseline="0" noProof="0">
                <a:ln>
                  <a:noFill/>
                </a:ln>
                <a:solidFill>
                  <a:srgbClr val="FFFFFF"/>
                </a:solidFill>
                <a:effectLst/>
                <a:uLnTx/>
                <a:uFillTx/>
                <a:latin typeface="Open Sans"/>
                <a:ea typeface="+mn-ea"/>
                <a:cs typeface="+mn-cs"/>
              </a:rPr>
              <a:t>?</a:t>
            </a:r>
          </a:p>
          <a:p>
            <a:pPr marL="0" marR="0" lvl="0" indent="0" algn="ctr" defTabSz="796252" rtl="0" eaLnBrk="1" fontAlgn="auto" latinLnBrk="0" hangingPunct="1">
              <a:lnSpc>
                <a:spcPct val="130000"/>
              </a:lnSpc>
              <a:spcBef>
                <a:spcPts val="798"/>
              </a:spcBef>
              <a:spcAft>
                <a:spcPts val="239"/>
              </a:spcAft>
              <a:buClrTx/>
              <a:buSzTx/>
              <a:buFontTx/>
              <a:buNone/>
              <a:tabLst/>
              <a:defRPr/>
            </a:pPr>
            <a:endParaRPr kumimoji="0" lang="es-MX" sz="1802" b="0" i="1"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3642140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Industria 4.0 - </a:t>
            </a:r>
            <a:r>
              <a:rPr lang="es-AR"/>
              <a:t>Sensores</a:t>
            </a:r>
            <a:r>
              <a:rPr lang="en-AU"/>
              <a:t> </a:t>
            </a:r>
            <a:r>
              <a:rPr lang="es-AR"/>
              <a:t>Inteligentes en el agro</a:t>
            </a:r>
          </a:p>
        </p:txBody>
      </p:sp>
      <p:sp>
        <p:nvSpPr>
          <p:cNvPr id="2" name="Text Placeholder 3">
            <a:extLst>
              <a:ext uri="{FF2B5EF4-FFF2-40B4-BE49-F238E27FC236}">
                <a16:creationId xmlns:a16="http://schemas.microsoft.com/office/drawing/2014/main" id="{9CBC6C3D-CD28-8A18-0245-F8BE91C7E675}"/>
              </a:ext>
            </a:extLst>
          </p:cNvPr>
          <p:cNvSpPr txBox="1">
            <a:spLocks/>
          </p:cNvSpPr>
          <p:nvPr/>
        </p:nvSpPr>
        <p:spPr>
          <a:xfrm>
            <a:off x="566738" y="1258619"/>
            <a:ext cx="6738188" cy="4932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000" b="1">
                <a:solidFill>
                  <a:schemeClr val="bg1"/>
                </a:solidFill>
              </a:rPr>
              <a:t>Los sensores inteligentes se diferencian de los sensores en que son plataformas avanzadas con tecnologías integradas, diagnóstico y herramientas de conectividad, que transforman las señales de retroalimentación tradicionales en verdaderos conocimientos digitales analizados por IA. Estos sensores inteligentes actualmente proporcionan bases de datos valiosas y oportunas para impulsar conocimientos analíticos  que a su vez pueden impulsar mejoras en los costos, el rendimiento o la experiencia del cliente.</a:t>
            </a:r>
          </a:p>
          <a:p>
            <a:endParaRPr lang="es-MX" sz="1000" b="1">
              <a:solidFill>
                <a:schemeClr val="bg1"/>
              </a:solidFill>
            </a:endParaRPr>
          </a:p>
          <a:p>
            <a:pPr marL="0" indent="0">
              <a:buNone/>
            </a:pPr>
            <a:r>
              <a:rPr lang="es-MX" sz="1000" b="1">
                <a:solidFill>
                  <a:schemeClr val="bg1"/>
                </a:solidFill>
              </a:rPr>
              <a:t>Los sensores inteligentes en la cadena de suministro </a:t>
            </a:r>
            <a:r>
              <a:rPr lang="es-MX" sz="1000" b="1" err="1">
                <a:solidFill>
                  <a:schemeClr val="bg1"/>
                </a:solidFill>
              </a:rPr>
              <a:t>agricola</a:t>
            </a:r>
            <a:r>
              <a:rPr lang="es-MX" sz="1000" b="1">
                <a:solidFill>
                  <a:schemeClr val="bg1"/>
                </a:solidFill>
              </a:rPr>
              <a:t> pueden ayudar a las organizaciones a:</a:t>
            </a:r>
          </a:p>
          <a:p>
            <a:r>
              <a:rPr lang="es-MX" sz="1000" b="1">
                <a:solidFill>
                  <a:schemeClr val="bg1"/>
                </a:solidFill>
              </a:rPr>
              <a:t>Aumente la eficiencia operativa a través de la automatización de los procesos de cosecha, logística y </a:t>
            </a:r>
            <a:r>
              <a:rPr lang="es-MX" sz="1000" b="1" err="1">
                <a:solidFill>
                  <a:schemeClr val="bg1"/>
                </a:solidFill>
              </a:rPr>
              <a:t>manofactura</a:t>
            </a:r>
            <a:endParaRPr lang="es-MX" sz="1000" b="1">
              <a:solidFill>
                <a:schemeClr val="bg1"/>
              </a:solidFill>
            </a:endParaRPr>
          </a:p>
          <a:p>
            <a:r>
              <a:rPr lang="es-MX" sz="1000" b="1">
                <a:solidFill>
                  <a:schemeClr val="bg1"/>
                </a:solidFill>
              </a:rPr>
              <a:t>Reduzca los costos de reparación de tractores, maquinaria de procesamiento de insumos provenientes del campo  y el tiempo de inactividad por mantenimiento mediante un mejor monitoreo</a:t>
            </a:r>
          </a:p>
          <a:p>
            <a:r>
              <a:rPr lang="es-MX" sz="1000" b="1">
                <a:solidFill>
                  <a:schemeClr val="bg1"/>
                </a:solidFill>
              </a:rPr>
              <a:t>Realice un seguimiento de inventario de cosecha y producción en tiempo real con una planificación de demanda mejorada que permite visualizar toda la producción diaria</a:t>
            </a:r>
          </a:p>
          <a:p>
            <a:r>
              <a:rPr lang="es-MX" sz="1000" b="1">
                <a:solidFill>
                  <a:schemeClr val="bg1"/>
                </a:solidFill>
              </a:rPr>
              <a:t>Informar el desarrollo de productos y fortalecer la gestión del ciclo de vida del producto cosechado para evitar perdidas debido a la naturaleza de la cadena productiva</a:t>
            </a:r>
          </a:p>
        </p:txBody>
      </p:sp>
      <p:pic>
        <p:nvPicPr>
          <p:cNvPr id="6" name="Picture 5" descr="A person holding a small plant&#10;&#10;AI-generated content may be incorrect.">
            <a:extLst>
              <a:ext uri="{FF2B5EF4-FFF2-40B4-BE49-F238E27FC236}">
                <a16:creationId xmlns:a16="http://schemas.microsoft.com/office/drawing/2014/main" id="{821AEB18-E13C-D758-901D-FBBC326A79C0}"/>
              </a:ext>
            </a:extLst>
          </p:cNvPr>
          <p:cNvPicPr>
            <a:picLocks noChangeAspect="1"/>
          </p:cNvPicPr>
          <p:nvPr/>
        </p:nvPicPr>
        <p:blipFill>
          <a:blip r:embed="rId2"/>
          <a:stretch>
            <a:fillRect/>
          </a:stretch>
        </p:blipFill>
        <p:spPr>
          <a:xfrm>
            <a:off x="8757994" y="862201"/>
            <a:ext cx="3434006" cy="5995799"/>
          </a:xfrm>
          <a:prstGeom prst="rect">
            <a:avLst/>
          </a:prstGeom>
        </p:spPr>
      </p:pic>
      <p:sp>
        <p:nvSpPr>
          <p:cNvPr id="7" name="Rectangle 6">
            <a:extLst>
              <a:ext uri="{FF2B5EF4-FFF2-40B4-BE49-F238E27FC236}">
                <a16:creationId xmlns:a16="http://schemas.microsoft.com/office/drawing/2014/main" id="{44537DF1-2316-5152-A705-53527AC22054}"/>
              </a:ext>
            </a:extLst>
          </p:cNvPr>
          <p:cNvSpPr/>
          <p:nvPr/>
        </p:nvSpPr>
        <p:spPr>
          <a:xfrm>
            <a:off x="8757994" y="862201"/>
            <a:ext cx="3434006" cy="599579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338" rIns="287338" rtlCol="0" anchor="ctr"/>
          <a:lstStyle/>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¿Cómo podemos crear visibilidad al largo de la cadena de suministro entera?</a:t>
            </a:r>
            <a:endParaRPr kumimoji="0" lang="en-AU" sz="1802" b="0" i="1"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177880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a:t>
            </a:r>
            <a:r>
              <a:rPr lang="es-MX" err="1"/>
              <a:t>Blockchain</a:t>
            </a:r>
            <a:endParaRPr lang="es-MX"/>
          </a:p>
        </p:txBody>
      </p:sp>
      <p:sp>
        <p:nvSpPr>
          <p:cNvPr id="4" name="Text Placeholder 2">
            <a:extLst>
              <a:ext uri="{FF2B5EF4-FFF2-40B4-BE49-F238E27FC236}">
                <a16:creationId xmlns:a16="http://schemas.microsoft.com/office/drawing/2014/main" id="{A37BF584-7D3C-18B8-6167-ABE51FECE2C4}"/>
              </a:ext>
            </a:extLst>
          </p:cNvPr>
          <p:cNvSpPr txBox="1">
            <a:spLocks/>
          </p:cNvSpPr>
          <p:nvPr/>
        </p:nvSpPr>
        <p:spPr>
          <a:xfrm>
            <a:off x="538783" y="212287"/>
            <a:ext cx="7353300" cy="424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a:solidFill>
                <a:schemeClr val="bg1"/>
              </a:solidFill>
            </a:endParaRPr>
          </a:p>
          <a:p>
            <a:pPr marL="0" indent="0">
              <a:buNone/>
            </a:pPr>
            <a:endParaRPr lang="es-MX" sz="1200">
              <a:solidFill>
                <a:schemeClr val="bg1"/>
              </a:solidFill>
              <a:latin typeface="Arial" panose="020B0604020202020204" pitchFamily="34" charset="0"/>
            </a:endParaRPr>
          </a:p>
          <a:p>
            <a:pPr marL="0" indent="0">
              <a:buNone/>
            </a:pPr>
            <a:r>
              <a:rPr lang="es-MX" sz="1200" err="1">
                <a:solidFill>
                  <a:schemeClr val="bg1"/>
                </a:solidFill>
                <a:latin typeface="Arial" panose="020B0604020202020204" pitchFamily="34" charset="0"/>
              </a:rPr>
              <a:t>Blockchain</a:t>
            </a:r>
            <a:r>
              <a:rPr lang="es-MX" sz="1200">
                <a:solidFill>
                  <a:schemeClr val="bg1"/>
                </a:solidFill>
                <a:latin typeface="Arial" panose="020B0604020202020204" pitchFamily="34" charset="0"/>
              </a:rPr>
              <a:t>, o cadena de bloques, es una tecnología de registro distribuido que permite almacenar datos de forma segura, transparente e inmutable. La cadena de bloques consiste en una serie de registros, llamados bloques, que están vinculados entre sí mediante criptografía. Cada bloque contiene un conjunto de transacciones o datos, una marca de tiempo y un enlace al bloque anterior, formando así una cadena continua y cronológica.</a:t>
            </a:r>
          </a:p>
          <a:p>
            <a:pPr marL="0" indent="0">
              <a:buNone/>
            </a:pPr>
            <a:endParaRPr lang="es-MX" sz="1200">
              <a:solidFill>
                <a:schemeClr val="bg1"/>
              </a:solidFill>
              <a:latin typeface="Arial" panose="020B0604020202020204" pitchFamily="34" charset="0"/>
            </a:endParaRPr>
          </a:p>
          <a:p>
            <a:pPr marL="0" indent="0">
              <a:buNone/>
            </a:pPr>
            <a:endParaRPr lang="es" sz="1200">
              <a:solidFill>
                <a:schemeClr val="bg1"/>
              </a:solidFill>
              <a:latin typeface="+mj-lt"/>
            </a:endParaRPr>
          </a:p>
          <a:p>
            <a:pPr marL="0" indent="0">
              <a:buNone/>
            </a:pPr>
            <a:endParaRPr lang="en-US">
              <a:solidFill>
                <a:schemeClr val="bg1"/>
              </a:solidFill>
            </a:endParaRPr>
          </a:p>
        </p:txBody>
      </p:sp>
      <p:sp>
        <p:nvSpPr>
          <p:cNvPr id="5" name="Rectangle 4">
            <a:extLst>
              <a:ext uri="{FF2B5EF4-FFF2-40B4-BE49-F238E27FC236}">
                <a16:creationId xmlns:a16="http://schemas.microsoft.com/office/drawing/2014/main" id="{6AD35D6A-76AB-C6A4-24D1-622B5457D385}"/>
              </a:ext>
            </a:extLst>
          </p:cNvPr>
          <p:cNvSpPr/>
          <p:nvPr/>
        </p:nvSpPr>
        <p:spPr>
          <a:xfrm>
            <a:off x="606820" y="2612924"/>
            <a:ext cx="2149223" cy="3862596"/>
          </a:xfrm>
          <a:prstGeom prst="rect">
            <a:avLst/>
          </a:prstGeom>
        </p:spPr>
        <p:txBody>
          <a:bodyPr wrap="square">
            <a:spAutoFit/>
          </a:bodyPr>
          <a:lstStyle/>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Descentralizado: Los datos no se almacenan en un único servidor, si no que se distribuyen entre múltiples nodos en la red</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Inmutabilidad: Una vez registrados, los datos no pueden ser modificados o eliminados</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Seguridad y </a:t>
            </a:r>
            <a:r>
              <a:rPr kumimoji="0" lang="es-MX" sz="1100" i="0" u="none" strike="noStrike" kern="1200" cap="none" spc="0" normalizeH="0" baseline="0" noProof="0" err="1">
                <a:ln>
                  <a:noFill/>
                </a:ln>
                <a:solidFill>
                  <a:schemeClr val="bg1"/>
                </a:solidFill>
                <a:effectLst/>
                <a:uLnTx/>
                <a:uFillTx/>
                <a:latin typeface="+mj-lt"/>
                <a:ea typeface="Verdana" panose="020B0604030504040204" pitchFamily="34" charset="0"/>
                <a:cs typeface="Open Sans" panose="020B0606030504020204" pitchFamily="34" charset="0"/>
              </a:rPr>
              <a:t>Trazabilidad:Utiliza</a:t>
            </a: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 criptografía para asegurar las transacciones y el seguimiento del origen y recorrido de los datos a lo largo de la cadena de suministro</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Transparencia: Las transacciones son visibles para todos los participantes de la red</a:t>
            </a:r>
          </a:p>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ED505364-C8B5-B6D5-12A2-9525C0E60251}"/>
              </a:ext>
            </a:extLst>
          </p:cNvPr>
          <p:cNvSpPr/>
          <p:nvPr/>
        </p:nvSpPr>
        <p:spPr>
          <a:xfrm>
            <a:off x="4080555" y="2612924"/>
            <a:ext cx="2069755" cy="3677930"/>
          </a:xfrm>
          <a:prstGeom prst="rect">
            <a:avLst/>
          </a:prstGeom>
        </p:spPr>
        <p:txBody>
          <a:bodyPr wrap="square">
            <a:spAutoFit/>
          </a:bodyPr>
          <a:lstStyle/>
          <a:p>
            <a:pPr marL="0" lvl="1">
              <a:spcBef>
                <a:spcPts val="600"/>
              </a:spcBef>
              <a:buSzPct val="100000"/>
              <a:defRPr/>
            </a:pPr>
            <a:endParaRPr kumimoji="0" lang="en-GB"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Pueden eliminar tiempos y costos en todos los procesos. Las operaciones se realizan en tiempo real.</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Trabaja mediante mecanismos automatizados y de bajo costo.</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La transferencia de activos es a través de métodos seguros.</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Combinado con otras tecnologías, como </a:t>
            </a:r>
            <a:r>
              <a:rPr kumimoji="0" lang="es-MX"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IAGen</a:t>
            </a: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aumenta significativamente la eficiencia de los procesos de punta a punta</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F779783B-B23F-F071-7FDA-E489A1D734B3}"/>
              </a:ext>
            </a:extLst>
          </p:cNvPr>
          <p:cNvSpPr/>
          <p:nvPr/>
        </p:nvSpPr>
        <p:spPr>
          <a:xfrm>
            <a:off x="7076586" y="2630974"/>
            <a:ext cx="2052926" cy="1862048"/>
          </a:xfrm>
          <a:prstGeom prst="rect">
            <a:avLst/>
          </a:prstGeom>
        </p:spPr>
        <p:txBody>
          <a:bodyPr wrap="square">
            <a:spAutoFit/>
          </a:bodyPr>
          <a:lstStyle/>
          <a:p>
            <a:pPr marL="0" lvl="1">
              <a:spcBef>
                <a:spcPts val="600"/>
              </a:spcBef>
              <a:buSzPct val="100000"/>
              <a:defRPr/>
            </a:pPr>
            <a:endParaRPr lang="es-MX" sz="1100">
              <a:solidFill>
                <a:schemeClr val="bg1"/>
              </a:solidFill>
              <a:latin typeface="+mj-lt"/>
              <a:ea typeface="Verdana" panose="020B0604030504040204" pitchFamily="34" charset="0"/>
              <a:cs typeface="Open Sans" panose="020B0606030504020204" pitchFamily="34" charset="0"/>
            </a:endParaRPr>
          </a:p>
          <a:p>
            <a:pPr marL="0" lvl="1">
              <a:spcBef>
                <a:spcPts val="600"/>
              </a:spcBef>
              <a:buSzPct val="100000"/>
              <a:defRPr/>
            </a:pPr>
            <a:r>
              <a:rPr lang="es-MX" sz="1100">
                <a:solidFill>
                  <a:schemeClr val="bg1"/>
                </a:solidFill>
                <a:latin typeface="+mj-lt"/>
                <a:ea typeface="Verdana" panose="020B0604030504040204" pitchFamily="34" charset="0"/>
                <a:cs typeface="Open Sans" panose="020B0606030504020204" pitchFamily="34" charset="0"/>
              </a:rPr>
              <a:t>Al ser un sistema de cifrado de archivos y data seguro y manejable para los procesos, ofrece transparencia, eficiencia y reducción de costos al momento de implementar un sistema de cifrado y transferencia de archivos y data en un sistema de negocio.</a:t>
            </a:r>
          </a:p>
        </p:txBody>
      </p:sp>
      <p:grpSp>
        <p:nvGrpSpPr>
          <p:cNvPr id="8" name="Group 7">
            <a:extLst>
              <a:ext uri="{FF2B5EF4-FFF2-40B4-BE49-F238E27FC236}">
                <a16:creationId xmlns:a16="http://schemas.microsoft.com/office/drawing/2014/main" id="{6D3AE450-C89C-7208-6679-B854455CCDAE}"/>
              </a:ext>
            </a:extLst>
          </p:cNvPr>
          <p:cNvGrpSpPr>
            <a:grpSpLocks/>
          </p:cNvGrpSpPr>
          <p:nvPr/>
        </p:nvGrpSpPr>
        <p:grpSpPr>
          <a:xfrm>
            <a:off x="769827" y="2274370"/>
            <a:ext cx="1679553" cy="419713"/>
            <a:chOff x="1674742" y="2993549"/>
            <a:chExt cx="1679553" cy="419713"/>
          </a:xfrm>
        </p:grpSpPr>
        <p:sp>
          <p:nvSpPr>
            <p:cNvPr id="9" name="Rectangle 8">
              <a:extLst>
                <a:ext uri="{FF2B5EF4-FFF2-40B4-BE49-F238E27FC236}">
                  <a16:creationId xmlns:a16="http://schemas.microsoft.com/office/drawing/2014/main" id="{ABE93D7F-379A-718A-72F8-993398F75375}"/>
                </a:ext>
              </a:extLst>
            </p:cNvPr>
            <p:cNvSpPr/>
            <p:nvPr/>
          </p:nvSpPr>
          <p:spPr>
            <a:xfrm>
              <a:off x="1674742" y="2993549"/>
              <a:ext cx="16795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Caracteristicas</a:t>
              </a:r>
            </a:p>
          </p:txBody>
        </p:sp>
        <p:cxnSp>
          <p:nvCxnSpPr>
            <p:cNvPr id="10" name="Straight Connector 9">
              <a:extLst>
                <a:ext uri="{FF2B5EF4-FFF2-40B4-BE49-F238E27FC236}">
                  <a16:creationId xmlns:a16="http://schemas.microsoft.com/office/drawing/2014/main" id="{39AC6AD1-BFA8-88DC-334F-78F7E54EB677}"/>
                </a:ext>
              </a:extLst>
            </p:cNvPr>
            <p:cNvCxnSpPr/>
            <p:nvPr/>
          </p:nvCxnSpPr>
          <p:spPr>
            <a:xfrm>
              <a:off x="1752600" y="3413262"/>
              <a:ext cx="1371600"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574FED-C4CF-8E14-AF50-71E4D463D885}"/>
              </a:ext>
            </a:extLst>
          </p:cNvPr>
          <p:cNvGrpSpPr>
            <a:grpSpLocks/>
          </p:cNvGrpSpPr>
          <p:nvPr/>
        </p:nvGrpSpPr>
        <p:grpSpPr>
          <a:xfrm>
            <a:off x="4215433" y="2295984"/>
            <a:ext cx="1800000" cy="398099"/>
            <a:chOff x="3503394" y="3345102"/>
            <a:chExt cx="1800000" cy="398099"/>
          </a:xfrm>
        </p:grpSpPr>
        <p:sp>
          <p:nvSpPr>
            <p:cNvPr id="12" name="Rectangle 11">
              <a:extLst>
                <a:ext uri="{FF2B5EF4-FFF2-40B4-BE49-F238E27FC236}">
                  <a16:creationId xmlns:a16="http://schemas.microsoft.com/office/drawing/2014/main" id="{E72F0BC7-2403-2934-0A69-718ACF871210}"/>
                </a:ext>
              </a:extLst>
            </p:cNvPr>
            <p:cNvSpPr/>
            <p:nvPr/>
          </p:nvSpPr>
          <p:spPr>
            <a:xfrm>
              <a:off x="3503394" y="3345102"/>
              <a:ext cx="18000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1600" b="1">
                  <a:solidFill>
                    <a:schemeClr val="bg1"/>
                  </a:solidFill>
                  <a:latin typeface="+mj-lt"/>
                  <a:ea typeface="Verdana" panose="020B0604030504040204" pitchFamily="34" charset="0"/>
                  <a:cs typeface="Verdana" panose="020B0604030504040204" pitchFamily="34" charset="0"/>
                </a:rPr>
                <a:t>Ventajas</a:t>
              </a:r>
              <a:endParaRPr kumimoji="0" lang="en-U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3" name="Straight Connector 12">
              <a:extLst>
                <a:ext uri="{FF2B5EF4-FFF2-40B4-BE49-F238E27FC236}">
                  <a16:creationId xmlns:a16="http://schemas.microsoft.com/office/drawing/2014/main" id="{3872D34D-F8B2-75B2-EA41-F736E5A703F7}"/>
                </a:ext>
              </a:extLst>
            </p:cNvPr>
            <p:cNvCxnSpPr/>
            <p:nvPr/>
          </p:nvCxnSpPr>
          <p:spPr>
            <a:xfrm>
              <a:off x="3585019" y="3743201"/>
              <a:ext cx="13716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EC3922C-4189-A3E5-DA60-C23E0C5DD57D}"/>
              </a:ext>
            </a:extLst>
          </p:cNvPr>
          <p:cNvGrpSpPr>
            <a:grpSpLocks/>
          </p:cNvGrpSpPr>
          <p:nvPr/>
        </p:nvGrpSpPr>
        <p:grpSpPr>
          <a:xfrm>
            <a:off x="7076586" y="2046774"/>
            <a:ext cx="1679553" cy="647309"/>
            <a:chOff x="5405911" y="2888498"/>
            <a:chExt cx="1679553" cy="647309"/>
          </a:xfrm>
        </p:grpSpPr>
        <p:sp>
          <p:nvSpPr>
            <p:cNvPr id="15" name="Rectangle 14">
              <a:extLst>
                <a:ext uri="{FF2B5EF4-FFF2-40B4-BE49-F238E27FC236}">
                  <a16:creationId xmlns:a16="http://schemas.microsoft.com/office/drawing/2014/main" id="{5FC9B55E-CEE6-3D7F-825C-1C20200E44D4}"/>
                </a:ext>
              </a:extLst>
            </p:cNvPr>
            <p:cNvSpPr/>
            <p:nvPr/>
          </p:nvSpPr>
          <p:spPr>
            <a:xfrm>
              <a:off x="5405911" y="2888498"/>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¿Por qué es importante? </a:t>
              </a:r>
            </a:p>
          </p:txBody>
        </p:sp>
        <p:cxnSp>
          <p:nvCxnSpPr>
            <p:cNvPr id="16" name="Straight Connector 15">
              <a:extLst>
                <a:ext uri="{FF2B5EF4-FFF2-40B4-BE49-F238E27FC236}">
                  <a16:creationId xmlns:a16="http://schemas.microsoft.com/office/drawing/2014/main" id="{7638890C-BBF0-148D-6148-92F3957F3CCF}"/>
                </a:ext>
              </a:extLst>
            </p:cNvPr>
            <p:cNvCxnSpPr/>
            <p:nvPr/>
          </p:nvCxnSpPr>
          <p:spPr>
            <a:xfrm>
              <a:off x="5455538" y="3535807"/>
              <a:ext cx="1371600" cy="0"/>
            </a:xfrm>
            <a:prstGeom prst="line">
              <a:avLst/>
            </a:prstGeom>
            <a:ln w="57150">
              <a:solidFill>
                <a:srgbClr val="FFC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5807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Industria 4.0 - </a:t>
            </a:r>
            <a:r>
              <a:rPr lang="en-AU" err="1"/>
              <a:t>Datos</a:t>
            </a:r>
            <a:r>
              <a:rPr lang="en-AU"/>
              <a:t> que </a:t>
            </a:r>
            <a:r>
              <a:rPr lang="en-AU" err="1"/>
              <a:t>pueden</a:t>
            </a:r>
            <a:r>
              <a:rPr lang="en-AU"/>
              <a:t> ser </a:t>
            </a:r>
            <a:r>
              <a:rPr lang="en-AU" err="1"/>
              <a:t>protegidos</a:t>
            </a:r>
            <a:r>
              <a:rPr lang="en-AU"/>
              <a:t> </a:t>
            </a:r>
            <a:r>
              <a:rPr lang="en-AU" err="1"/>
              <a:t>por</a:t>
            </a:r>
            <a:r>
              <a:rPr lang="en-AU"/>
              <a:t> </a:t>
            </a:r>
            <a:r>
              <a:rPr lang="en-AU" err="1"/>
              <a:t>el</a:t>
            </a:r>
            <a:r>
              <a:rPr lang="en-AU"/>
              <a:t> blockchain</a:t>
            </a:r>
            <a:endParaRPr lang="es-AR"/>
          </a:p>
        </p:txBody>
      </p:sp>
      <p:sp>
        <p:nvSpPr>
          <p:cNvPr id="2" name="Text Placeholder 3">
            <a:extLst>
              <a:ext uri="{FF2B5EF4-FFF2-40B4-BE49-F238E27FC236}">
                <a16:creationId xmlns:a16="http://schemas.microsoft.com/office/drawing/2014/main" id="{9CBC6C3D-CD28-8A18-0245-F8BE91C7E675}"/>
              </a:ext>
            </a:extLst>
          </p:cNvPr>
          <p:cNvSpPr txBox="1">
            <a:spLocks/>
          </p:cNvSpPr>
          <p:nvPr/>
        </p:nvSpPr>
        <p:spPr>
          <a:xfrm>
            <a:off x="566738" y="1258619"/>
            <a:ext cx="6738188" cy="4932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000">
                <a:solidFill>
                  <a:schemeClr val="bg1"/>
                </a:solidFill>
              </a:rPr>
              <a:t>Master Data: datos críticos para el negocio que son consumidos por las aplicaciones para permitir </a:t>
            </a:r>
            <a:r>
              <a:rPr lang="es-MX" sz="1000" err="1">
                <a:solidFill>
                  <a:schemeClr val="bg1"/>
                </a:solidFill>
              </a:rPr>
              <a:t>business</a:t>
            </a:r>
            <a:r>
              <a:rPr lang="es-MX" sz="1000">
                <a:solidFill>
                  <a:schemeClr val="bg1"/>
                </a:solidFill>
              </a:rPr>
              <a:t> </a:t>
            </a:r>
            <a:r>
              <a:rPr lang="es-MX" sz="1000" err="1">
                <a:solidFill>
                  <a:schemeClr val="bg1"/>
                </a:solidFill>
              </a:rPr>
              <a:t>processes</a:t>
            </a:r>
            <a:r>
              <a:rPr lang="es-MX" sz="1000">
                <a:solidFill>
                  <a:schemeClr val="bg1"/>
                </a:solidFill>
              </a:rPr>
              <a:t> y que por su valor deben ser cifrados</a:t>
            </a:r>
          </a:p>
          <a:p>
            <a:r>
              <a:rPr lang="es-MX" sz="1000">
                <a:solidFill>
                  <a:schemeClr val="bg1"/>
                </a:solidFill>
              </a:rPr>
              <a:t>Datos transaccionales: información posterior al proceso comercial, como registros de compras de inventario o </a:t>
            </a:r>
            <a:r>
              <a:rPr lang="es-MX" sz="1000" err="1">
                <a:solidFill>
                  <a:schemeClr val="bg1"/>
                </a:solidFill>
              </a:rPr>
              <a:t>volúmen</a:t>
            </a:r>
            <a:r>
              <a:rPr lang="es-MX" sz="1000">
                <a:solidFill>
                  <a:schemeClr val="bg1"/>
                </a:solidFill>
              </a:rPr>
              <a:t> de ventas por región.</a:t>
            </a:r>
          </a:p>
          <a:p>
            <a:r>
              <a:rPr lang="es-MX" sz="1000">
                <a:solidFill>
                  <a:schemeClr val="bg1"/>
                </a:solidFill>
              </a:rPr>
              <a:t>Datos de sensores: datos no estructurados que caracterizan las condiciones de los activos físicos de la empresa, desde voltaje a vibración.</a:t>
            </a:r>
          </a:p>
          <a:p>
            <a:r>
              <a:rPr lang="es-MX" sz="1000">
                <a:solidFill>
                  <a:schemeClr val="bg1"/>
                </a:solidFill>
              </a:rPr>
              <a:t>Otros datos no estructurados: Datos existentes dentro de la organización tales como hojas de cálculo, correos electrónicos, ingeniería esquemas, dibujos y más.</a:t>
            </a:r>
          </a:p>
          <a:p>
            <a:pPr marL="0" indent="0">
              <a:buNone/>
            </a:pPr>
            <a:endParaRPr lang="es-MX" sz="1000">
              <a:solidFill>
                <a:schemeClr val="bg1"/>
              </a:solidFill>
            </a:endParaRPr>
          </a:p>
          <a:p>
            <a:pPr marL="0" indent="0">
              <a:buNone/>
            </a:pPr>
            <a:r>
              <a:rPr lang="es-MX" sz="1000">
                <a:solidFill>
                  <a:schemeClr val="bg1"/>
                </a:solidFill>
              </a:rPr>
              <a:t>Se puede habilitar un Digital </a:t>
            </a:r>
            <a:r>
              <a:rPr lang="es-MX" sz="1000" err="1">
                <a:solidFill>
                  <a:schemeClr val="bg1"/>
                </a:solidFill>
              </a:rPr>
              <a:t>Supply</a:t>
            </a:r>
            <a:r>
              <a:rPr lang="es-MX" sz="1000">
                <a:solidFill>
                  <a:schemeClr val="bg1"/>
                </a:solidFill>
              </a:rPr>
              <a:t> Networks (DSN) aprovechando fuentes de datos existentes, alineándolas con los resultados comerciales deseados.</a:t>
            </a:r>
          </a:p>
          <a:p>
            <a:pPr marL="0" indent="0">
              <a:buNone/>
            </a:pPr>
            <a:r>
              <a:rPr lang="es-MX" sz="1000">
                <a:solidFill>
                  <a:schemeClr val="bg1"/>
                </a:solidFill>
              </a:rPr>
              <a:t>Este proceso tiene tres pasos principales:</a:t>
            </a:r>
          </a:p>
          <a:p>
            <a:pPr marL="0" indent="0">
              <a:buNone/>
            </a:pPr>
            <a:r>
              <a:rPr lang="es-MX" sz="1000">
                <a:solidFill>
                  <a:schemeClr val="bg1"/>
                </a:solidFill>
              </a:rPr>
              <a:t>• Localizar los datos entre sus activos y sistemas, y organizarlos y prepararlos.</a:t>
            </a:r>
          </a:p>
          <a:p>
            <a:pPr marL="0" indent="0">
              <a:buNone/>
            </a:pPr>
            <a:r>
              <a:rPr lang="es-MX" sz="1000">
                <a:solidFill>
                  <a:schemeClr val="bg1"/>
                </a:solidFill>
              </a:rPr>
              <a:t>• Organizar y validar los datos para análisis</a:t>
            </a:r>
          </a:p>
          <a:p>
            <a:pPr marL="0" indent="0">
              <a:buNone/>
            </a:pPr>
            <a:r>
              <a:rPr lang="es-MX" sz="1000">
                <a:solidFill>
                  <a:schemeClr val="bg1"/>
                </a:solidFill>
              </a:rPr>
              <a:t>• Convertir los conocimientos en acción</a:t>
            </a:r>
          </a:p>
        </p:txBody>
      </p:sp>
      <p:pic>
        <p:nvPicPr>
          <p:cNvPr id="6" name="Picture 5" descr="A person holding a small plant&#10;&#10;AI-generated content may be incorrect.">
            <a:extLst>
              <a:ext uri="{FF2B5EF4-FFF2-40B4-BE49-F238E27FC236}">
                <a16:creationId xmlns:a16="http://schemas.microsoft.com/office/drawing/2014/main" id="{821AEB18-E13C-D758-901D-FBBC326A79C0}"/>
              </a:ext>
            </a:extLst>
          </p:cNvPr>
          <p:cNvPicPr>
            <a:picLocks noChangeAspect="1"/>
          </p:cNvPicPr>
          <p:nvPr/>
        </p:nvPicPr>
        <p:blipFill>
          <a:blip r:embed="rId2"/>
          <a:stretch>
            <a:fillRect/>
          </a:stretch>
        </p:blipFill>
        <p:spPr>
          <a:xfrm>
            <a:off x="8757994" y="862201"/>
            <a:ext cx="3434006" cy="5995799"/>
          </a:xfrm>
          <a:prstGeom prst="rect">
            <a:avLst/>
          </a:prstGeom>
        </p:spPr>
      </p:pic>
      <p:sp>
        <p:nvSpPr>
          <p:cNvPr id="7" name="Rectangle 6">
            <a:extLst>
              <a:ext uri="{FF2B5EF4-FFF2-40B4-BE49-F238E27FC236}">
                <a16:creationId xmlns:a16="http://schemas.microsoft.com/office/drawing/2014/main" id="{44537DF1-2316-5152-A705-53527AC22054}"/>
              </a:ext>
            </a:extLst>
          </p:cNvPr>
          <p:cNvSpPr/>
          <p:nvPr/>
        </p:nvSpPr>
        <p:spPr>
          <a:xfrm>
            <a:off x="8757994" y="862201"/>
            <a:ext cx="3434006" cy="599579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338" rIns="287338" rtlCol="0" anchor="ctr"/>
          <a:lstStyle/>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¿Cómo podemos crear visibilidad al largo de la cadena de suministro entera?</a:t>
            </a:r>
            <a:endParaRPr kumimoji="0" lang="en-AU" sz="1802" b="0" i="1"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4245691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Plataformas colaborativas</a:t>
            </a:r>
          </a:p>
        </p:txBody>
      </p:sp>
      <p:sp>
        <p:nvSpPr>
          <p:cNvPr id="4" name="Text Placeholder 2">
            <a:extLst>
              <a:ext uri="{FF2B5EF4-FFF2-40B4-BE49-F238E27FC236}">
                <a16:creationId xmlns:a16="http://schemas.microsoft.com/office/drawing/2014/main" id="{A37BF584-7D3C-18B8-6167-ABE51FECE2C4}"/>
              </a:ext>
            </a:extLst>
          </p:cNvPr>
          <p:cNvSpPr txBox="1">
            <a:spLocks/>
          </p:cNvSpPr>
          <p:nvPr/>
        </p:nvSpPr>
        <p:spPr>
          <a:xfrm>
            <a:off x="751999" y="382480"/>
            <a:ext cx="7353300" cy="7269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a:solidFill>
                <a:schemeClr val="bg1"/>
              </a:solidFill>
            </a:endParaRPr>
          </a:p>
          <a:p>
            <a:pPr marL="0" indent="0">
              <a:buNone/>
            </a:pPr>
            <a:endParaRPr lang="es-MX" sz="1200">
              <a:solidFill>
                <a:schemeClr val="bg1"/>
              </a:solidFill>
              <a:latin typeface="Arial" panose="020B0604020202020204" pitchFamily="34" charset="0"/>
            </a:endParaRPr>
          </a:p>
          <a:p>
            <a:pPr marL="0" indent="0">
              <a:buNone/>
            </a:pPr>
            <a:r>
              <a:rPr lang="es-MX" sz="1200">
                <a:solidFill>
                  <a:schemeClr val="bg1"/>
                </a:solidFill>
                <a:latin typeface="Arial" panose="020B0604020202020204" pitchFamily="34" charset="0"/>
              </a:rPr>
              <a:t>Las plataformas colaborativas de automatización son entornos de software que permiten a múltiples usuarios, equipos o incluso organizaciones trabajar juntos para diseñar, implementar y gestionar procesos automatizados. Estas plataformas integran diversas herramientas y tecnologías de automatización, como </a:t>
            </a:r>
            <a:r>
              <a:rPr lang="es-MX" sz="1200" err="1">
                <a:solidFill>
                  <a:schemeClr val="bg1"/>
                </a:solidFill>
                <a:latin typeface="Arial" panose="020B0604020202020204" pitchFamily="34" charset="0"/>
              </a:rPr>
              <a:t>Robotic</a:t>
            </a:r>
            <a:r>
              <a:rPr lang="es-MX" sz="1200">
                <a:solidFill>
                  <a:schemeClr val="bg1"/>
                </a:solidFill>
                <a:latin typeface="Arial" panose="020B0604020202020204" pitchFamily="34" charset="0"/>
              </a:rPr>
              <a:t> </a:t>
            </a:r>
            <a:r>
              <a:rPr lang="es-MX" sz="1200" err="1">
                <a:solidFill>
                  <a:schemeClr val="bg1"/>
                </a:solidFill>
                <a:latin typeface="Arial" panose="020B0604020202020204" pitchFamily="34" charset="0"/>
              </a:rPr>
              <a:t>Process</a:t>
            </a:r>
            <a:r>
              <a:rPr lang="es-MX" sz="1200">
                <a:solidFill>
                  <a:schemeClr val="bg1"/>
                </a:solidFill>
                <a:latin typeface="Arial" panose="020B0604020202020204" pitchFamily="34" charset="0"/>
              </a:rPr>
              <a:t> </a:t>
            </a:r>
            <a:r>
              <a:rPr lang="es-MX" sz="1200" err="1">
                <a:solidFill>
                  <a:schemeClr val="bg1"/>
                </a:solidFill>
                <a:latin typeface="Arial" panose="020B0604020202020204" pitchFamily="34" charset="0"/>
              </a:rPr>
              <a:t>Automation</a:t>
            </a:r>
            <a:r>
              <a:rPr lang="es-MX" sz="1200">
                <a:solidFill>
                  <a:schemeClr val="bg1"/>
                </a:solidFill>
                <a:latin typeface="Arial" panose="020B0604020202020204" pitchFamily="34" charset="0"/>
              </a:rPr>
              <a:t> (RPA), inteligencia artificial (IA), y flujos de trabajo, para optimizar y automatizar tareas repetitivas y complejas. Además, facilitan la colaboración entre diferentes partes interesadas, lo que mejora la eficiencia y la innovación en la automatización de procesos empresariales.</a:t>
            </a:r>
          </a:p>
          <a:p>
            <a:pPr marL="0" indent="0">
              <a:buNone/>
            </a:pPr>
            <a:endParaRPr lang="es-MX" sz="1200">
              <a:solidFill>
                <a:schemeClr val="bg1"/>
              </a:solidFill>
              <a:latin typeface="Arial" panose="020B0604020202020204" pitchFamily="34" charset="0"/>
            </a:endParaRPr>
          </a:p>
          <a:p>
            <a:pPr marL="0" indent="0">
              <a:buNone/>
            </a:pPr>
            <a:endParaRPr lang="es" sz="1200">
              <a:solidFill>
                <a:schemeClr val="bg1"/>
              </a:solidFill>
              <a:latin typeface="+mj-lt"/>
            </a:endParaRPr>
          </a:p>
          <a:p>
            <a:pPr marL="0" indent="0">
              <a:buNone/>
            </a:pPr>
            <a:endParaRPr lang="en-US">
              <a:solidFill>
                <a:schemeClr val="bg1"/>
              </a:solidFill>
            </a:endParaRPr>
          </a:p>
        </p:txBody>
      </p:sp>
      <p:sp>
        <p:nvSpPr>
          <p:cNvPr id="5" name="Rectangle 4">
            <a:extLst>
              <a:ext uri="{FF2B5EF4-FFF2-40B4-BE49-F238E27FC236}">
                <a16:creationId xmlns:a16="http://schemas.microsoft.com/office/drawing/2014/main" id="{6AD35D6A-76AB-C6A4-24D1-622B5457D385}"/>
              </a:ext>
            </a:extLst>
          </p:cNvPr>
          <p:cNvSpPr/>
          <p:nvPr/>
        </p:nvSpPr>
        <p:spPr>
          <a:xfrm>
            <a:off x="610059" y="2775243"/>
            <a:ext cx="2149223" cy="3862596"/>
          </a:xfrm>
          <a:prstGeom prst="rect">
            <a:avLst/>
          </a:prstGeom>
        </p:spPr>
        <p:txBody>
          <a:bodyPr wrap="square">
            <a:spAutoFit/>
          </a:bodyPr>
          <a:lstStyle/>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Descentralizado: Los datos no se almacenan en un único servidor, si no que se distribuyen entre múltiples nodos en la red</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Inmutabilidad: Una vez registrados, los datos no pueden ser modificados o eliminados</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Seguridad y </a:t>
            </a:r>
            <a:r>
              <a:rPr kumimoji="0" lang="es-MX" sz="1100" i="0" u="none" strike="noStrike" kern="1200" cap="none" spc="0" normalizeH="0" baseline="0" noProof="0" err="1">
                <a:ln>
                  <a:noFill/>
                </a:ln>
                <a:solidFill>
                  <a:schemeClr val="bg1"/>
                </a:solidFill>
                <a:effectLst/>
                <a:uLnTx/>
                <a:uFillTx/>
                <a:latin typeface="+mj-lt"/>
                <a:ea typeface="Verdana" panose="020B0604030504040204" pitchFamily="34" charset="0"/>
                <a:cs typeface="Open Sans" panose="020B0606030504020204" pitchFamily="34" charset="0"/>
              </a:rPr>
              <a:t>Trazabilidad:Utiliza</a:t>
            </a: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 criptografía para asegurar las transacciones y el seguimiento del origen y recorrido de los datos a lo largo de la cadena de suministro</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Transparencia: Las transacciones son visibles para todos los participantes de la red</a:t>
            </a:r>
          </a:p>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ED505364-C8B5-B6D5-12A2-9525C0E60251}"/>
              </a:ext>
            </a:extLst>
          </p:cNvPr>
          <p:cNvSpPr/>
          <p:nvPr/>
        </p:nvSpPr>
        <p:spPr>
          <a:xfrm>
            <a:off x="4080537" y="2840520"/>
            <a:ext cx="2069755" cy="3677930"/>
          </a:xfrm>
          <a:prstGeom prst="rect">
            <a:avLst/>
          </a:prstGeom>
        </p:spPr>
        <p:txBody>
          <a:bodyPr wrap="square">
            <a:spAutoFit/>
          </a:bodyPr>
          <a:lstStyle/>
          <a:p>
            <a:pPr marL="0" lvl="1">
              <a:spcBef>
                <a:spcPts val="600"/>
              </a:spcBef>
              <a:buSzPct val="100000"/>
              <a:defRPr/>
            </a:pPr>
            <a:endParaRPr kumimoji="0" lang="en-GB"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Pueden eliminar tiempos y costos en todos los procesos. Las operaciones se realizan en tiempo real.</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Trabaja mediante mecanismos automatizados y de bajo costo.</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La transferencia de activos es a través de métodos seguros.</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Combinado con otras tecnologías, como </a:t>
            </a:r>
            <a:r>
              <a:rPr kumimoji="0" lang="es-MX"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IAGen</a:t>
            </a: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aumenta significativamente la eficiencia de los procesos de punta a punta</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F779783B-B23F-F071-7FDA-E489A1D734B3}"/>
              </a:ext>
            </a:extLst>
          </p:cNvPr>
          <p:cNvSpPr/>
          <p:nvPr/>
        </p:nvSpPr>
        <p:spPr>
          <a:xfrm>
            <a:off x="7076586" y="2858570"/>
            <a:ext cx="2052926" cy="1862048"/>
          </a:xfrm>
          <a:prstGeom prst="rect">
            <a:avLst/>
          </a:prstGeom>
        </p:spPr>
        <p:txBody>
          <a:bodyPr wrap="square">
            <a:spAutoFit/>
          </a:bodyPr>
          <a:lstStyle/>
          <a:p>
            <a:pPr marL="0" lvl="1">
              <a:spcBef>
                <a:spcPts val="600"/>
              </a:spcBef>
              <a:buSzPct val="100000"/>
              <a:defRPr/>
            </a:pPr>
            <a:endParaRPr lang="es-MX" sz="1100">
              <a:solidFill>
                <a:schemeClr val="bg1"/>
              </a:solidFill>
              <a:latin typeface="+mj-lt"/>
              <a:ea typeface="Verdana" panose="020B0604030504040204" pitchFamily="34" charset="0"/>
              <a:cs typeface="Open Sans" panose="020B0606030504020204" pitchFamily="34" charset="0"/>
            </a:endParaRPr>
          </a:p>
          <a:p>
            <a:pPr marL="0" lvl="1">
              <a:spcBef>
                <a:spcPts val="600"/>
              </a:spcBef>
              <a:buSzPct val="100000"/>
              <a:defRPr/>
            </a:pPr>
            <a:r>
              <a:rPr lang="es-MX" sz="1100">
                <a:solidFill>
                  <a:schemeClr val="bg1"/>
                </a:solidFill>
                <a:latin typeface="+mj-lt"/>
                <a:ea typeface="Verdana" panose="020B0604030504040204" pitchFamily="34" charset="0"/>
                <a:cs typeface="Open Sans" panose="020B0606030504020204" pitchFamily="34" charset="0"/>
              </a:rPr>
              <a:t>Al ser un sistema de cifrado de archivos y data seguro y manejable para los procesos, ofrece transparencia, eficiencia y reducción de costos al momento de implementar un sistema de cifrado y transferencia de archivos y data en un sistema de negocio.</a:t>
            </a:r>
          </a:p>
        </p:txBody>
      </p:sp>
      <p:grpSp>
        <p:nvGrpSpPr>
          <p:cNvPr id="8" name="Group 7">
            <a:extLst>
              <a:ext uri="{FF2B5EF4-FFF2-40B4-BE49-F238E27FC236}">
                <a16:creationId xmlns:a16="http://schemas.microsoft.com/office/drawing/2014/main" id="{6D3AE450-C89C-7208-6679-B854455CCDAE}"/>
              </a:ext>
            </a:extLst>
          </p:cNvPr>
          <p:cNvGrpSpPr>
            <a:grpSpLocks/>
          </p:cNvGrpSpPr>
          <p:nvPr/>
        </p:nvGrpSpPr>
        <p:grpSpPr>
          <a:xfrm>
            <a:off x="770538" y="2387573"/>
            <a:ext cx="1679553" cy="419713"/>
            <a:chOff x="1674742" y="2993549"/>
            <a:chExt cx="1679553" cy="419713"/>
          </a:xfrm>
        </p:grpSpPr>
        <p:sp>
          <p:nvSpPr>
            <p:cNvPr id="9" name="Rectangle 8">
              <a:extLst>
                <a:ext uri="{FF2B5EF4-FFF2-40B4-BE49-F238E27FC236}">
                  <a16:creationId xmlns:a16="http://schemas.microsoft.com/office/drawing/2014/main" id="{ABE93D7F-379A-718A-72F8-993398F75375}"/>
                </a:ext>
              </a:extLst>
            </p:cNvPr>
            <p:cNvSpPr/>
            <p:nvPr/>
          </p:nvSpPr>
          <p:spPr>
            <a:xfrm>
              <a:off x="1674742" y="2993549"/>
              <a:ext cx="16795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Caracteristicas</a:t>
              </a:r>
            </a:p>
          </p:txBody>
        </p:sp>
        <p:cxnSp>
          <p:nvCxnSpPr>
            <p:cNvPr id="10" name="Straight Connector 9">
              <a:extLst>
                <a:ext uri="{FF2B5EF4-FFF2-40B4-BE49-F238E27FC236}">
                  <a16:creationId xmlns:a16="http://schemas.microsoft.com/office/drawing/2014/main" id="{39AC6AD1-BFA8-88DC-334F-78F7E54EB677}"/>
                </a:ext>
              </a:extLst>
            </p:cNvPr>
            <p:cNvCxnSpPr/>
            <p:nvPr/>
          </p:nvCxnSpPr>
          <p:spPr>
            <a:xfrm>
              <a:off x="1752600" y="3413262"/>
              <a:ext cx="1371600"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574FED-C4CF-8E14-AF50-71E4D463D885}"/>
              </a:ext>
            </a:extLst>
          </p:cNvPr>
          <p:cNvGrpSpPr>
            <a:grpSpLocks/>
          </p:cNvGrpSpPr>
          <p:nvPr/>
        </p:nvGrpSpPr>
        <p:grpSpPr>
          <a:xfrm>
            <a:off x="4215415" y="2523580"/>
            <a:ext cx="1800000" cy="398099"/>
            <a:chOff x="3503394" y="3345102"/>
            <a:chExt cx="1800000" cy="398099"/>
          </a:xfrm>
        </p:grpSpPr>
        <p:sp>
          <p:nvSpPr>
            <p:cNvPr id="12" name="Rectangle 11">
              <a:extLst>
                <a:ext uri="{FF2B5EF4-FFF2-40B4-BE49-F238E27FC236}">
                  <a16:creationId xmlns:a16="http://schemas.microsoft.com/office/drawing/2014/main" id="{E72F0BC7-2403-2934-0A69-718ACF871210}"/>
                </a:ext>
              </a:extLst>
            </p:cNvPr>
            <p:cNvSpPr/>
            <p:nvPr/>
          </p:nvSpPr>
          <p:spPr>
            <a:xfrm>
              <a:off x="3503394" y="3345102"/>
              <a:ext cx="18000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1600" b="1">
                  <a:solidFill>
                    <a:schemeClr val="bg1"/>
                  </a:solidFill>
                  <a:latin typeface="+mj-lt"/>
                  <a:ea typeface="Verdana" panose="020B0604030504040204" pitchFamily="34" charset="0"/>
                  <a:cs typeface="Verdana" panose="020B0604030504040204" pitchFamily="34" charset="0"/>
                </a:rPr>
                <a:t>Ventajas</a:t>
              </a:r>
              <a:endParaRPr kumimoji="0" lang="en-U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3" name="Straight Connector 12">
              <a:extLst>
                <a:ext uri="{FF2B5EF4-FFF2-40B4-BE49-F238E27FC236}">
                  <a16:creationId xmlns:a16="http://schemas.microsoft.com/office/drawing/2014/main" id="{3872D34D-F8B2-75B2-EA41-F736E5A703F7}"/>
                </a:ext>
              </a:extLst>
            </p:cNvPr>
            <p:cNvCxnSpPr/>
            <p:nvPr/>
          </p:nvCxnSpPr>
          <p:spPr>
            <a:xfrm>
              <a:off x="3585019" y="3743201"/>
              <a:ext cx="13716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EC3922C-4189-A3E5-DA60-C23E0C5DD57D}"/>
              </a:ext>
            </a:extLst>
          </p:cNvPr>
          <p:cNvGrpSpPr>
            <a:grpSpLocks/>
          </p:cNvGrpSpPr>
          <p:nvPr/>
        </p:nvGrpSpPr>
        <p:grpSpPr>
          <a:xfrm>
            <a:off x="7076586" y="2274370"/>
            <a:ext cx="1679553" cy="647309"/>
            <a:chOff x="5405911" y="2888498"/>
            <a:chExt cx="1679553" cy="647309"/>
          </a:xfrm>
        </p:grpSpPr>
        <p:sp>
          <p:nvSpPr>
            <p:cNvPr id="15" name="Rectangle 14">
              <a:extLst>
                <a:ext uri="{FF2B5EF4-FFF2-40B4-BE49-F238E27FC236}">
                  <a16:creationId xmlns:a16="http://schemas.microsoft.com/office/drawing/2014/main" id="{5FC9B55E-CEE6-3D7F-825C-1C20200E44D4}"/>
                </a:ext>
              </a:extLst>
            </p:cNvPr>
            <p:cNvSpPr/>
            <p:nvPr/>
          </p:nvSpPr>
          <p:spPr>
            <a:xfrm>
              <a:off x="5405911" y="2888498"/>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¿Por qué es importante? </a:t>
              </a:r>
            </a:p>
          </p:txBody>
        </p:sp>
        <p:cxnSp>
          <p:nvCxnSpPr>
            <p:cNvPr id="16" name="Straight Connector 15">
              <a:extLst>
                <a:ext uri="{FF2B5EF4-FFF2-40B4-BE49-F238E27FC236}">
                  <a16:creationId xmlns:a16="http://schemas.microsoft.com/office/drawing/2014/main" id="{7638890C-BBF0-148D-6148-92F3957F3CCF}"/>
                </a:ext>
              </a:extLst>
            </p:cNvPr>
            <p:cNvCxnSpPr/>
            <p:nvPr/>
          </p:nvCxnSpPr>
          <p:spPr>
            <a:xfrm>
              <a:off x="5455538" y="3535807"/>
              <a:ext cx="1371600" cy="0"/>
            </a:xfrm>
            <a:prstGeom prst="line">
              <a:avLst/>
            </a:prstGeom>
            <a:ln w="57150">
              <a:solidFill>
                <a:srgbClr val="FFC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9604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|Plataformas Colaborativas</a:t>
            </a:r>
          </a:p>
        </p:txBody>
      </p:sp>
      <p:sp>
        <p:nvSpPr>
          <p:cNvPr id="2" name="Rectangle 1">
            <a:extLst>
              <a:ext uri="{FF2B5EF4-FFF2-40B4-BE49-F238E27FC236}">
                <a16:creationId xmlns:a16="http://schemas.microsoft.com/office/drawing/2014/main" id="{3445ACBC-14AC-BD04-1DC9-A59FCCC608E2}"/>
              </a:ext>
            </a:extLst>
          </p:cNvPr>
          <p:cNvSpPr/>
          <p:nvPr/>
        </p:nvSpPr>
        <p:spPr bwMode="gray">
          <a:xfrm>
            <a:off x="744858" y="1531652"/>
            <a:ext cx="2880000" cy="989105"/>
          </a:xfrm>
          <a:prstGeom prst="rect">
            <a:avLst/>
          </a:prstGeom>
          <a:solidFill>
            <a:srgbClr val="86BC25"/>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err="1">
                <a:ln>
                  <a:noFill/>
                </a:ln>
                <a:solidFill>
                  <a:prstClr val="white"/>
                </a:solidFill>
                <a:effectLst/>
                <a:uLnTx/>
                <a:uFillTx/>
                <a:latin typeface="Calibri"/>
                <a:ea typeface="+mn-ea"/>
                <a:cs typeface="+mn-cs"/>
              </a:rPr>
              <a:t>Automatización</a:t>
            </a:r>
            <a:r>
              <a:rPr kumimoji="0" lang="en-US" sz="1300" b="1" i="0" u="none" strike="noStrike" kern="0" cap="none" spc="0" normalizeH="0" baseline="0" noProof="0">
                <a:ln>
                  <a:noFill/>
                </a:ln>
                <a:solidFill>
                  <a:prstClr val="white"/>
                </a:solidFill>
                <a:effectLst/>
                <a:uLnTx/>
                <a:uFillTx/>
                <a:latin typeface="Calibri"/>
                <a:ea typeface="+mn-ea"/>
                <a:cs typeface="+mn-cs"/>
              </a:rPr>
              <a:t> del control </a:t>
            </a:r>
            <a:r>
              <a:rPr kumimoji="0" lang="en-US" sz="1300" b="1" i="0" u="none" strike="noStrike" kern="0" cap="none" spc="0" normalizeH="0" baseline="0" noProof="0" err="1">
                <a:ln>
                  <a:noFill/>
                </a:ln>
                <a:solidFill>
                  <a:prstClr val="white"/>
                </a:solidFill>
                <a:effectLst/>
                <a:uLnTx/>
                <a:uFillTx/>
                <a:latin typeface="Calibri"/>
                <a:ea typeface="+mn-ea"/>
                <a:cs typeface="+mn-cs"/>
              </a:rPr>
              <a:t>financiero</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6870F12-5C03-1F7F-CA15-7F5047E30571}"/>
              </a:ext>
            </a:extLst>
          </p:cNvPr>
          <p:cNvSpPr/>
          <p:nvPr/>
        </p:nvSpPr>
        <p:spPr bwMode="gray">
          <a:xfrm>
            <a:off x="744858" y="2635479"/>
            <a:ext cx="2880000" cy="989105"/>
          </a:xfrm>
          <a:prstGeom prst="rect">
            <a:avLst/>
          </a:prstGeom>
          <a:solidFill>
            <a:srgbClr val="007CB0"/>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err="1">
                <a:ln>
                  <a:noFill/>
                </a:ln>
                <a:solidFill>
                  <a:prstClr val="white"/>
                </a:solidFill>
                <a:effectLst/>
                <a:uLnTx/>
                <a:uFillTx/>
                <a:latin typeface="Calibri"/>
                <a:ea typeface="+mn-ea"/>
                <a:cs typeface="+mn-cs"/>
              </a:rPr>
              <a:t>Cierre</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contable</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ágil</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C03DCA45-F5DB-234E-BFDC-910A3EF234EC}"/>
              </a:ext>
            </a:extLst>
          </p:cNvPr>
          <p:cNvSpPr/>
          <p:nvPr/>
        </p:nvSpPr>
        <p:spPr bwMode="gray">
          <a:xfrm>
            <a:off x="744858" y="3739305"/>
            <a:ext cx="2880000" cy="989105"/>
          </a:xfrm>
          <a:prstGeom prst="rect">
            <a:avLst/>
          </a:prstGeom>
          <a:solidFill>
            <a:srgbClr val="26890D"/>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prstClr val="white"/>
                </a:solidFill>
                <a:effectLst/>
                <a:uLnTx/>
                <a:uFillTx/>
                <a:latin typeface="Calibri"/>
                <a:ea typeface="+mn-ea"/>
                <a:cs typeface="+mn-cs"/>
              </a:rPr>
              <a:t>Reporting </a:t>
            </a:r>
            <a:r>
              <a:rPr kumimoji="0" lang="en-US" sz="1300" b="1" i="0" u="none" strike="noStrike" kern="0" cap="none" spc="0" normalizeH="0" baseline="0" noProof="0" err="1">
                <a:ln>
                  <a:noFill/>
                </a:ln>
                <a:solidFill>
                  <a:prstClr val="white"/>
                </a:solidFill>
                <a:effectLst/>
                <a:uLnTx/>
                <a:uFillTx/>
                <a:latin typeface="Calibri"/>
                <a:ea typeface="+mn-ea"/>
                <a:cs typeface="+mn-cs"/>
              </a:rPr>
              <a:t>veloz</a:t>
            </a:r>
            <a:r>
              <a:rPr kumimoji="0" lang="en-US" sz="1300" b="1" i="0" u="none" strike="noStrike" kern="0" cap="none" spc="0" normalizeH="0" baseline="0" noProof="0">
                <a:ln>
                  <a:noFill/>
                </a:ln>
                <a:solidFill>
                  <a:prstClr val="white"/>
                </a:solidFill>
                <a:effectLst/>
                <a:uLnTx/>
                <a:uFillTx/>
                <a:latin typeface="Calibri"/>
                <a:ea typeface="+mn-ea"/>
                <a:cs typeface="+mn-cs"/>
              </a:rPr>
              <a:t> y </a:t>
            </a:r>
            <a:r>
              <a:rPr kumimoji="0" lang="en-US" sz="1300" b="1" i="0" u="none" strike="noStrike" kern="0" cap="none" spc="0" normalizeH="0" baseline="0" noProof="0" err="1">
                <a:ln>
                  <a:noFill/>
                </a:ln>
                <a:solidFill>
                  <a:prstClr val="white"/>
                </a:solidFill>
                <a:effectLst/>
                <a:uLnTx/>
                <a:uFillTx/>
                <a:latin typeface="Calibri"/>
                <a:ea typeface="+mn-ea"/>
                <a:cs typeface="+mn-cs"/>
              </a:rPr>
              <a:t>optimizado</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2ADBDD0F-CF12-7191-DACC-99FBB111D7F5}"/>
              </a:ext>
            </a:extLst>
          </p:cNvPr>
          <p:cNvSpPr/>
          <p:nvPr/>
        </p:nvSpPr>
        <p:spPr bwMode="gray">
          <a:xfrm>
            <a:off x="744858" y="4843130"/>
            <a:ext cx="2880000" cy="989105"/>
          </a:xfrm>
          <a:prstGeom prst="rect">
            <a:avLst/>
          </a:prstGeom>
          <a:solidFill>
            <a:srgbClr val="046A38"/>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300" b="1" i="0" u="none" strike="noStrike" kern="0" cap="none" spc="0" normalizeH="0" baseline="0" noProof="0">
                <a:ln>
                  <a:noFill/>
                </a:ln>
                <a:solidFill>
                  <a:prstClr val="white"/>
                </a:solidFill>
                <a:effectLst/>
                <a:uLnTx/>
                <a:uFillTx/>
                <a:latin typeface="Calibri"/>
                <a:ea typeface="+mn-ea"/>
                <a:cs typeface="+mn-cs"/>
              </a:rPr>
              <a:t>Reducción del riesgo operacional y financiero</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0D2E3FF8-DB03-2D42-7C90-00EB006858A0}"/>
              </a:ext>
            </a:extLst>
          </p:cNvPr>
          <p:cNvSpPr/>
          <p:nvPr/>
        </p:nvSpPr>
        <p:spPr bwMode="gray">
          <a:xfrm>
            <a:off x="4767287" y="1531652"/>
            <a:ext cx="2880000" cy="989105"/>
          </a:xfrm>
          <a:prstGeom prst="rect">
            <a:avLst/>
          </a:prstGeom>
          <a:solidFill>
            <a:srgbClr val="86BC25"/>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s-MX" sz="1300" b="1" kern="0">
                <a:solidFill>
                  <a:prstClr val="white"/>
                </a:solidFill>
                <a:latin typeface="Calibri"/>
              </a:rPr>
              <a:t>M</a:t>
            </a:r>
            <a:r>
              <a:rPr lang="en-US" sz="1300" b="1" kern="0" err="1">
                <a:solidFill>
                  <a:prstClr val="white"/>
                </a:solidFill>
                <a:latin typeface="Calibri"/>
              </a:rPr>
              <a:t>ayor</a:t>
            </a:r>
            <a:r>
              <a:rPr lang="en-US" sz="1300" b="1" kern="0">
                <a:solidFill>
                  <a:prstClr val="white"/>
                </a:solidFill>
                <a:latin typeface="Calibri"/>
              </a:rPr>
              <a:t> </a:t>
            </a:r>
            <a:r>
              <a:rPr lang="en-US" sz="1300" b="1" kern="0" err="1">
                <a:solidFill>
                  <a:prstClr val="white"/>
                </a:solidFill>
                <a:latin typeface="Calibri"/>
              </a:rPr>
              <a:t>confiabilidad</a:t>
            </a:r>
            <a:r>
              <a:rPr lang="en-US" sz="1300" b="1" kern="0">
                <a:solidFill>
                  <a:prstClr val="white"/>
                </a:solidFill>
                <a:latin typeface="Calibri"/>
              </a:rPr>
              <a:t> de la </a:t>
            </a:r>
            <a:r>
              <a:rPr lang="en-US" sz="1300" b="1" kern="0" err="1">
                <a:solidFill>
                  <a:prstClr val="white"/>
                </a:solidFill>
                <a:latin typeface="Calibri"/>
              </a:rPr>
              <a:t>información</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C03487A4-8CCC-7F04-1F6A-946F1F8AB8EC}"/>
              </a:ext>
            </a:extLst>
          </p:cNvPr>
          <p:cNvSpPr/>
          <p:nvPr/>
        </p:nvSpPr>
        <p:spPr bwMode="gray">
          <a:xfrm>
            <a:off x="4767287" y="2635479"/>
            <a:ext cx="2880000" cy="989105"/>
          </a:xfrm>
          <a:prstGeom prst="rect">
            <a:avLst/>
          </a:prstGeom>
          <a:solidFill>
            <a:srgbClr val="007CB0"/>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err="1">
                <a:ln>
                  <a:noFill/>
                </a:ln>
                <a:solidFill>
                  <a:prstClr val="white"/>
                </a:solidFill>
                <a:effectLst/>
                <a:uLnTx/>
                <a:uFillTx/>
                <a:latin typeface="Calibri"/>
                <a:ea typeface="+mn-ea"/>
                <a:cs typeface="+mn-cs"/>
              </a:rPr>
              <a:t>Aumento</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en</a:t>
            </a:r>
            <a:r>
              <a:rPr kumimoji="0" lang="en-US" sz="1300" b="1" i="0" u="none" strike="noStrike" kern="0" cap="none" spc="0" normalizeH="0" baseline="0" noProof="0">
                <a:ln>
                  <a:noFill/>
                </a:ln>
                <a:solidFill>
                  <a:prstClr val="white"/>
                </a:solidFill>
                <a:effectLst/>
                <a:uLnTx/>
                <a:uFillTx/>
                <a:latin typeface="Calibri"/>
                <a:ea typeface="+mn-ea"/>
                <a:cs typeface="+mn-cs"/>
              </a:rPr>
              <a:t> la </a:t>
            </a:r>
            <a:r>
              <a:rPr kumimoji="0" lang="en-US" sz="1300" b="1" i="0" u="none" strike="noStrike" kern="0" cap="none" spc="0" normalizeH="0" baseline="0" noProof="0" err="1">
                <a:ln>
                  <a:noFill/>
                </a:ln>
                <a:solidFill>
                  <a:prstClr val="white"/>
                </a:solidFill>
                <a:effectLst/>
                <a:uLnTx/>
                <a:uFillTx/>
                <a:latin typeface="Calibri"/>
                <a:ea typeface="+mn-ea"/>
                <a:cs typeface="+mn-cs"/>
              </a:rPr>
              <a:t>adaptatibilidad</a:t>
            </a:r>
            <a:r>
              <a:rPr kumimoji="0" lang="en-US" sz="1300" b="1" i="0" u="none" strike="noStrike" kern="0" cap="none" spc="0" normalizeH="0" baseline="0" noProof="0">
                <a:ln>
                  <a:noFill/>
                </a:ln>
                <a:solidFill>
                  <a:prstClr val="white"/>
                </a:solidFill>
                <a:effectLst/>
                <a:uLnTx/>
                <a:uFillTx/>
                <a:latin typeface="Calibri"/>
                <a:ea typeface="+mn-ea"/>
                <a:cs typeface="+mn-cs"/>
              </a:rPr>
              <a:t> de la </a:t>
            </a:r>
            <a:r>
              <a:rPr kumimoji="0" lang="en-US" sz="1300" b="1" i="0" u="none" strike="noStrike" kern="0" cap="none" spc="0" normalizeH="0" baseline="0" noProof="0" err="1">
                <a:ln>
                  <a:noFill/>
                </a:ln>
                <a:solidFill>
                  <a:prstClr val="white"/>
                </a:solidFill>
                <a:effectLst/>
                <a:uLnTx/>
                <a:uFillTx/>
                <a:latin typeface="Calibri"/>
                <a:ea typeface="+mn-ea"/>
                <a:cs typeface="+mn-cs"/>
              </a:rPr>
              <a:t>información</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1553FB9-76E3-9F32-F2F5-56845394E296}"/>
              </a:ext>
            </a:extLst>
          </p:cNvPr>
          <p:cNvSpPr/>
          <p:nvPr/>
        </p:nvSpPr>
        <p:spPr bwMode="gray">
          <a:xfrm>
            <a:off x="4767287" y="3739305"/>
            <a:ext cx="2880000" cy="989105"/>
          </a:xfrm>
          <a:prstGeom prst="rect">
            <a:avLst/>
          </a:prstGeom>
          <a:solidFill>
            <a:srgbClr val="26890D"/>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prstClr val="white"/>
                </a:solidFill>
                <a:effectLst/>
                <a:uLnTx/>
                <a:uFillTx/>
                <a:latin typeface="Calibri"/>
                <a:ea typeface="+mn-ea"/>
                <a:cs typeface="+mn-cs"/>
              </a:rPr>
              <a:t>Compliance</a:t>
            </a:r>
          </a:p>
        </p:txBody>
      </p:sp>
      <p:sp>
        <p:nvSpPr>
          <p:cNvPr id="10" name="Rectangle 9">
            <a:extLst>
              <a:ext uri="{FF2B5EF4-FFF2-40B4-BE49-F238E27FC236}">
                <a16:creationId xmlns:a16="http://schemas.microsoft.com/office/drawing/2014/main" id="{883B02F5-D04D-9D99-941D-B64FF64ABF5C}"/>
              </a:ext>
            </a:extLst>
          </p:cNvPr>
          <p:cNvSpPr/>
          <p:nvPr/>
        </p:nvSpPr>
        <p:spPr bwMode="gray">
          <a:xfrm>
            <a:off x="4767287" y="4843130"/>
            <a:ext cx="2880000" cy="989105"/>
          </a:xfrm>
          <a:prstGeom prst="rect">
            <a:avLst/>
          </a:prstGeom>
          <a:solidFill>
            <a:srgbClr val="046A38"/>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300" b="1" i="0" u="none" strike="noStrike" kern="0" cap="none" spc="0" normalizeH="0" baseline="0" noProof="0">
                <a:ln>
                  <a:noFill/>
                </a:ln>
                <a:solidFill>
                  <a:prstClr val="white"/>
                </a:solidFill>
                <a:effectLst/>
                <a:uLnTx/>
                <a:uFillTx/>
                <a:latin typeface="Calibri"/>
                <a:ea typeface="+mn-ea"/>
                <a:cs typeface="+mn-cs"/>
              </a:rPr>
              <a:t>Integridad en los contratos</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D4B4EC8C-D25F-0685-B302-FF926FE4B6C7}"/>
              </a:ext>
            </a:extLst>
          </p:cNvPr>
          <p:cNvSpPr/>
          <p:nvPr/>
        </p:nvSpPr>
        <p:spPr bwMode="gray">
          <a:xfrm>
            <a:off x="8789717" y="1531652"/>
            <a:ext cx="2880000" cy="989105"/>
          </a:xfrm>
          <a:prstGeom prst="rect">
            <a:avLst/>
          </a:prstGeom>
          <a:solidFill>
            <a:srgbClr val="86BC25"/>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s-MX" sz="1300" b="1" kern="0">
                <a:solidFill>
                  <a:prstClr val="white"/>
                </a:solidFill>
                <a:latin typeface="Calibri"/>
              </a:rPr>
              <a:t>Reportes de desempeño</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FEA2711E-263B-3A61-B468-87AC2FABE914}"/>
              </a:ext>
            </a:extLst>
          </p:cNvPr>
          <p:cNvSpPr/>
          <p:nvPr/>
        </p:nvSpPr>
        <p:spPr bwMode="gray">
          <a:xfrm>
            <a:off x="8789717" y="2635479"/>
            <a:ext cx="2880000" cy="989105"/>
          </a:xfrm>
          <a:prstGeom prst="rect">
            <a:avLst/>
          </a:prstGeom>
          <a:solidFill>
            <a:srgbClr val="007CB0"/>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300" b="1" kern="0">
                <a:solidFill>
                  <a:prstClr val="white"/>
                </a:solidFill>
                <a:latin typeface="Calibri"/>
              </a:rPr>
              <a:t>E</a:t>
            </a:r>
            <a:r>
              <a:rPr kumimoji="0" lang="en-US" sz="1300" b="1" i="0" u="none" strike="noStrike" kern="0" cap="none" spc="0" normalizeH="0" baseline="0" noProof="0" err="1">
                <a:ln>
                  <a:noFill/>
                </a:ln>
                <a:solidFill>
                  <a:prstClr val="white"/>
                </a:solidFill>
                <a:effectLst/>
                <a:uLnTx/>
                <a:uFillTx/>
                <a:latin typeface="Calibri"/>
                <a:ea typeface="+mn-ea"/>
                <a:cs typeface="+mn-cs"/>
              </a:rPr>
              <a:t>scalabilidad</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en</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los</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datos</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0F98BE78-B0BF-2670-036B-32E3753CDACD}"/>
              </a:ext>
            </a:extLst>
          </p:cNvPr>
          <p:cNvSpPr/>
          <p:nvPr/>
        </p:nvSpPr>
        <p:spPr bwMode="gray">
          <a:xfrm>
            <a:off x="8789717" y="3739305"/>
            <a:ext cx="2880000" cy="989105"/>
          </a:xfrm>
          <a:prstGeom prst="rect">
            <a:avLst/>
          </a:prstGeom>
          <a:solidFill>
            <a:srgbClr val="26890D"/>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err="1">
                <a:ln>
                  <a:noFill/>
                </a:ln>
                <a:solidFill>
                  <a:prstClr val="white"/>
                </a:solidFill>
                <a:effectLst/>
                <a:uLnTx/>
                <a:uFillTx/>
                <a:latin typeface="Calibri"/>
                <a:ea typeface="+mn-ea"/>
                <a:cs typeface="+mn-cs"/>
              </a:rPr>
              <a:t>Automatización</a:t>
            </a:r>
            <a:r>
              <a:rPr kumimoji="0" lang="en-US" sz="1300" b="1" i="0" u="none" strike="noStrike" kern="0" cap="none" spc="0" normalizeH="0" baseline="0" noProof="0">
                <a:ln>
                  <a:noFill/>
                </a:ln>
                <a:solidFill>
                  <a:prstClr val="white"/>
                </a:solidFill>
                <a:effectLst/>
                <a:uLnTx/>
                <a:uFillTx/>
                <a:latin typeface="Calibri"/>
                <a:ea typeface="+mn-ea"/>
                <a:cs typeface="+mn-cs"/>
              </a:rPr>
              <a:t> de </a:t>
            </a:r>
            <a:r>
              <a:rPr kumimoji="0" lang="en-US" sz="1300" b="1" i="0" u="none" strike="noStrike" kern="0" cap="none" spc="0" normalizeH="0" baseline="0" noProof="0" err="1">
                <a:ln>
                  <a:noFill/>
                </a:ln>
                <a:solidFill>
                  <a:prstClr val="white"/>
                </a:solidFill>
                <a:effectLst/>
                <a:uLnTx/>
                <a:uFillTx/>
                <a:latin typeface="Calibri"/>
                <a:ea typeface="+mn-ea"/>
                <a:cs typeface="+mn-cs"/>
              </a:rPr>
              <a:t>conciliaciones</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bancarias</a:t>
            </a:r>
            <a:r>
              <a:rPr kumimoji="0" lang="en-US" sz="1300" b="1" i="0" u="none" strike="noStrike" kern="0" cap="none" spc="0" normalizeH="0" baseline="0" noProof="0">
                <a:ln>
                  <a:noFill/>
                </a:ln>
                <a:solidFill>
                  <a:prstClr val="white"/>
                </a:solidFill>
                <a:effectLst/>
                <a:uLnTx/>
                <a:uFillTx/>
                <a:latin typeface="Calibri"/>
                <a:ea typeface="+mn-ea"/>
                <a:cs typeface="+mn-cs"/>
              </a:rPr>
              <a:t> y big data</a:t>
            </a:r>
          </a:p>
        </p:txBody>
      </p:sp>
      <p:sp>
        <p:nvSpPr>
          <p:cNvPr id="14" name="Rectangle 13">
            <a:extLst>
              <a:ext uri="{FF2B5EF4-FFF2-40B4-BE49-F238E27FC236}">
                <a16:creationId xmlns:a16="http://schemas.microsoft.com/office/drawing/2014/main" id="{EE8181D3-B7AF-921D-9487-7CBC190F39FE}"/>
              </a:ext>
            </a:extLst>
          </p:cNvPr>
          <p:cNvSpPr/>
          <p:nvPr/>
        </p:nvSpPr>
        <p:spPr bwMode="gray">
          <a:xfrm>
            <a:off x="8789717" y="4843130"/>
            <a:ext cx="2880000" cy="989105"/>
          </a:xfrm>
          <a:prstGeom prst="rect">
            <a:avLst/>
          </a:prstGeom>
          <a:solidFill>
            <a:srgbClr val="046A38"/>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300" b="1" i="0" u="none" strike="noStrike" kern="0" cap="none" spc="0" normalizeH="0" baseline="0" noProof="0">
                <a:ln>
                  <a:noFill/>
                </a:ln>
                <a:solidFill>
                  <a:prstClr val="white"/>
                </a:solidFill>
                <a:effectLst/>
                <a:uLnTx/>
                <a:uFillTx/>
                <a:latin typeface="Calibri"/>
                <a:ea typeface="+mn-ea"/>
                <a:cs typeface="+mn-cs"/>
              </a:rPr>
              <a:t>Lectura automática de documentos financieros</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77942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Estandarización en el Agro</a:t>
            </a:r>
          </a:p>
        </p:txBody>
      </p:sp>
      <p:sp>
        <p:nvSpPr>
          <p:cNvPr id="2" name="Title 2">
            <a:extLst>
              <a:ext uri="{FF2B5EF4-FFF2-40B4-BE49-F238E27FC236}">
                <a16:creationId xmlns:a16="http://schemas.microsoft.com/office/drawing/2014/main" id="{16A3B998-C0CA-34D7-706D-CE9D36065C27}"/>
              </a:ext>
            </a:extLst>
          </p:cNvPr>
          <p:cNvSpPr txBox="1">
            <a:spLocks/>
          </p:cNvSpPr>
          <p:nvPr/>
        </p:nvSpPr>
        <p:spPr>
          <a:xfrm>
            <a:off x="407109" y="1024468"/>
            <a:ext cx="11451960" cy="480863"/>
          </a:xfrm>
          <a:prstGeom prst="rect">
            <a:avLst/>
          </a:prstGeom>
        </p:spPr>
        <p:txBody>
          <a:bodyPr vert="horz" lIns="0" tIns="4572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s-MX" sz="1200">
                <a:solidFill>
                  <a:schemeClr val="bg1"/>
                </a:solidFill>
                <a:latin typeface="Calibri"/>
                <a:ea typeface="+mn-ea"/>
                <a:cs typeface="Calibri"/>
              </a:rPr>
              <a:t>Centro de Servicios Compartidos (CSC) es un modelo operativo en el cual una entidad se especializa en realizar un servicio particular para distintas unidades de negocio. Se apalanca de lograr economías de escala, altos niveles de servicio, y consolidar inteligentemente las operaciones repetitivas.</a:t>
            </a:r>
            <a:endParaRPr lang="es-ES" sz="1200">
              <a:solidFill>
                <a:schemeClr val="bg1"/>
              </a:solidFill>
              <a:latin typeface="Calibri"/>
              <a:ea typeface="+mn-ea"/>
              <a:cs typeface="Calibri"/>
            </a:endParaRPr>
          </a:p>
        </p:txBody>
      </p:sp>
      <p:sp>
        <p:nvSpPr>
          <p:cNvPr id="4" name="TextBox 3">
            <a:extLst>
              <a:ext uri="{FF2B5EF4-FFF2-40B4-BE49-F238E27FC236}">
                <a16:creationId xmlns:a16="http://schemas.microsoft.com/office/drawing/2014/main" id="{6BDE6E70-7DDD-AC70-D850-992BFE2A9B7C}"/>
              </a:ext>
            </a:extLst>
          </p:cNvPr>
          <p:cNvSpPr txBox="1"/>
          <p:nvPr/>
        </p:nvSpPr>
        <p:spPr>
          <a:xfrm>
            <a:off x="2874699" y="1505331"/>
            <a:ext cx="6097712" cy="369332"/>
          </a:xfrm>
          <a:prstGeom prst="rect">
            <a:avLst/>
          </a:prstGeom>
          <a:noFill/>
        </p:spPr>
        <p:txBody>
          <a:bodyPr wrap="square">
            <a:spAutoFit/>
          </a:bodyPr>
          <a:lstStyle/>
          <a:p>
            <a:pPr algn="ctr"/>
            <a:r>
              <a:rPr lang="es-MX" sz="1800">
                <a:solidFill>
                  <a:schemeClr val="bg1"/>
                </a:solidFill>
                <a:latin typeface="Calibri"/>
                <a:ea typeface="+mn-ea"/>
                <a:cs typeface="Calibri"/>
              </a:rPr>
              <a:t>Centro de Servicios Compartidos en el Agro (CSCA) </a:t>
            </a:r>
            <a:endParaRPr lang="es-AR">
              <a:solidFill>
                <a:schemeClr val="bg1"/>
              </a:solidFill>
            </a:endParaRPr>
          </a:p>
        </p:txBody>
      </p:sp>
      <p:sp>
        <p:nvSpPr>
          <p:cNvPr id="5" name="Rectangle 4">
            <a:extLst>
              <a:ext uri="{FF2B5EF4-FFF2-40B4-BE49-F238E27FC236}">
                <a16:creationId xmlns:a16="http://schemas.microsoft.com/office/drawing/2014/main" id="{2588C8AD-7E9F-3D8E-BD2C-37CC0DD2F15F}"/>
              </a:ext>
            </a:extLst>
          </p:cNvPr>
          <p:cNvSpPr/>
          <p:nvPr/>
        </p:nvSpPr>
        <p:spPr>
          <a:xfrm>
            <a:off x="1551963" y="2206305"/>
            <a:ext cx="8299047" cy="4439591"/>
          </a:xfrm>
          <a:prstGeom prst="rect">
            <a:avLst/>
          </a:prstGeom>
          <a:noFill/>
          <a:ln>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Expectativas de Servicio</a:t>
            </a:r>
            <a:r>
              <a:rPr lang="es-MX" sz="1200">
                <a:solidFill>
                  <a:schemeClr val="bg1"/>
                </a:solidFill>
                <a:latin typeface="Calibri" panose="020F0502020204030204" pitchFamily="34" charset="0"/>
                <a:cs typeface="Calibri" panose="020F0502020204030204" pitchFamily="34" charset="0"/>
              </a:rPr>
              <a:t>: En la industria agrícola, los CSC tratan a las diferentes unidades de negocio (como plantaciones, granjas y centros de distribución) como clientes. Se estructuran típicamente como un Centro de Costos con niveles de servicio previamente acordados, asegurando que todas las unidades reciban un soporte consistente y de alta calidad.</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Énfasis en Procesamiento</a:t>
            </a:r>
            <a:r>
              <a:rPr lang="es-MX" sz="1200">
                <a:solidFill>
                  <a:schemeClr val="bg1"/>
                </a:solidFill>
                <a:latin typeface="Calibri" panose="020F0502020204030204" pitchFamily="34" charset="0"/>
                <a:cs typeface="Calibri" panose="020F0502020204030204" pitchFamily="34" charset="0"/>
              </a:rPr>
              <a:t>: Los CSC en el sector agrícola se enfocan en hacer más eficiente el proceso de gestión de transacciones, como la compra de insumos, la venta de productos agrícolas y la logística. Esto se logra reduciendo costos y manteniendo un enfoque continuo en incrementar la productividad de los servicios prestados.</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Reducción de los Procesos de Excepciones</a:t>
            </a:r>
            <a:r>
              <a:rPr lang="es-MX" sz="1200">
                <a:solidFill>
                  <a:schemeClr val="bg1"/>
                </a:solidFill>
                <a:latin typeface="Calibri" panose="020F0502020204030204" pitchFamily="34" charset="0"/>
                <a:cs typeface="Calibri" panose="020F0502020204030204" pitchFamily="34" charset="0"/>
              </a:rPr>
              <a:t>: En la agricultura, la estandarización de procesos es crucial para mejorar la productividad. Los CSC reconocen la posibilidad de obtener ganancias en eficiencia mediante la estandarización de procedimientos operativos, dentro de los límites definidos en los niveles de servicio. Esto incluye la unificación de prácticas en la gestión de cultivos, el manejo de inventarios y la distribución de productos.</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Enfoque a Procesos</a:t>
            </a:r>
            <a:r>
              <a:rPr lang="es-MX" sz="1200">
                <a:solidFill>
                  <a:schemeClr val="bg1"/>
                </a:solidFill>
                <a:latin typeface="Calibri" panose="020F0502020204030204" pitchFamily="34" charset="0"/>
                <a:cs typeface="Calibri" panose="020F0502020204030204" pitchFamily="34" charset="0"/>
              </a:rPr>
              <a:t>: Los CSC se centran en los procesos completos de la organización agrícola, asegurando una fácil integración con los procesos de otras unidades de negocio. Por ejemplo, la coordinación entre la producción en campo y las operaciones de logística y distribución es esencial para maximizar la eficiencia y reducir desperdicios.</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Opciones de Asociación para Outsourcing</a:t>
            </a:r>
            <a:r>
              <a:rPr lang="es-MX" sz="1200">
                <a:solidFill>
                  <a:schemeClr val="bg1"/>
                </a:solidFill>
                <a:latin typeface="Calibri" panose="020F0502020204030204" pitchFamily="34" charset="0"/>
                <a:cs typeface="Calibri" panose="020F0502020204030204" pitchFamily="34" charset="0"/>
              </a:rPr>
              <a:t>: En la industria agrícola, los mejores CSC son capaces de proveer servicios y procesos tanto internos como en modalidad de outsourcing. Esto incluye la posibilidad de compartir ciertos servicios con empresas especializadas en outsourcing, optimizando así la eficiencia y permitiendo a la empresa agrícola concentrarse en sus competencias centrales.</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endParaRPr lang="en-US" sz="1200">
              <a:solidFill>
                <a:schemeClr val="bg1"/>
              </a:solidFill>
            </a:endParaRPr>
          </a:p>
        </p:txBody>
      </p:sp>
    </p:spTree>
    <p:extLst>
      <p:ext uri="{BB962C8B-B14F-4D97-AF65-F5344CB8AC3E}">
        <p14:creationId xmlns:p14="http://schemas.microsoft.com/office/powerpoint/2010/main" val="4055497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Desafíos en la Industria</a:t>
            </a:r>
            <a:endParaRPr lang="es-AR"/>
          </a:p>
        </p:txBody>
      </p:sp>
      <p:sp>
        <p:nvSpPr>
          <p:cNvPr id="2" name="TextBox 1">
            <a:extLst>
              <a:ext uri="{FF2B5EF4-FFF2-40B4-BE49-F238E27FC236}">
                <a16:creationId xmlns:a16="http://schemas.microsoft.com/office/drawing/2014/main" id="{3AE5AEB5-7934-CA81-EA43-EFA847F7D4CD}"/>
              </a:ext>
            </a:extLst>
          </p:cNvPr>
          <p:cNvSpPr txBox="1"/>
          <p:nvPr/>
        </p:nvSpPr>
        <p:spPr>
          <a:xfrm>
            <a:off x="661254" y="1783998"/>
            <a:ext cx="4172400" cy="200055"/>
          </a:xfrm>
          <a:prstGeom prst="rect">
            <a:avLst/>
          </a:prstGeom>
          <a:noFill/>
        </p:spPr>
        <p:txBody>
          <a:bodyPr wrap="square" lIns="0" tIns="0" rIns="0" bIns="0" rtlCol="0">
            <a:spAutoFit/>
          </a:bodyPr>
          <a:lstStyle/>
          <a:p>
            <a:pPr defTabSz="913686">
              <a:buSzPct val="100000"/>
            </a:pPr>
            <a:r>
              <a:rPr lang="en-US" sz="1300" b="1" i="1">
                <a:solidFill>
                  <a:schemeClr val="accent4">
                    <a:lumMod val="40000"/>
                    <a:lumOff val="60000"/>
                  </a:schemeClr>
                </a:solidFill>
              </a:rPr>
              <a:t>Costos </a:t>
            </a:r>
            <a:r>
              <a:rPr lang="en-US" sz="1300" b="1" i="1" err="1">
                <a:solidFill>
                  <a:schemeClr val="accent4">
                    <a:lumMod val="40000"/>
                    <a:lumOff val="60000"/>
                  </a:schemeClr>
                </a:solidFill>
              </a:rPr>
              <a:t>Iniciales</a:t>
            </a:r>
            <a:r>
              <a:rPr lang="en-US" sz="1300" b="1" i="1">
                <a:solidFill>
                  <a:schemeClr val="accent4">
                    <a:lumMod val="40000"/>
                    <a:lumOff val="60000"/>
                  </a:schemeClr>
                </a:solidFill>
              </a:rPr>
              <a:t> </a:t>
            </a:r>
            <a:r>
              <a:rPr lang="en-US" sz="1300" b="1" i="1" err="1">
                <a:solidFill>
                  <a:schemeClr val="accent4">
                    <a:lumMod val="40000"/>
                    <a:lumOff val="60000"/>
                  </a:schemeClr>
                </a:solidFill>
              </a:rPr>
              <a:t>Elevados</a:t>
            </a:r>
            <a:r>
              <a:rPr lang="en-US" sz="1300" b="1" i="1">
                <a:solidFill>
                  <a:schemeClr val="accent4">
                    <a:lumMod val="40000"/>
                    <a:lumOff val="60000"/>
                  </a:schemeClr>
                </a:solidFill>
              </a:rPr>
              <a:t> y </a:t>
            </a:r>
            <a:r>
              <a:rPr lang="en-US" sz="1300" b="1" i="1" err="1">
                <a:solidFill>
                  <a:schemeClr val="accent4">
                    <a:lumMod val="40000"/>
                    <a:lumOff val="60000"/>
                  </a:schemeClr>
                </a:solidFill>
              </a:rPr>
              <a:t>financiamiento</a:t>
            </a:r>
            <a:endParaRPr lang="en-US" sz="1300" b="1" i="1">
              <a:solidFill>
                <a:schemeClr val="accent4">
                  <a:lumMod val="40000"/>
                  <a:lumOff val="60000"/>
                </a:schemeClr>
              </a:solidFill>
            </a:endParaRPr>
          </a:p>
        </p:txBody>
      </p:sp>
      <p:sp>
        <p:nvSpPr>
          <p:cNvPr id="4" name="TextBox 3">
            <a:extLst>
              <a:ext uri="{FF2B5EF4-FFF2-40B4-BE49-F238E27FC236}">
                <a16:creationId xmlns:a16="http://schemas.microsoft.com/office/drawing/2014/main" id="{D2BE8FFD-3BBF-ACCF-DD1F-C17AB559E8FC}"/>
              </a:ext>
            </a:extLst>
          </p:cNvPr>
          <p:cNvSpPr txBox="1"/>
          <p:nvPr/>
        </p:nvSpPr>
        <p:spPr>
          <a:xfrm>
            <a:off x="7586507" y="1783998"/>
            <a:ext cx="4172400" cy="200055"/>
          </a:xfrm>
          <a:prstGeom prst="rect">
            <a:avLst/>
          </a:prstGeom>
          <a:noFill/>
        </p:spPr>
        <p:txBody>
          <a:bodyPr wrap="square" lIns="0" tIns="0" rIns="0" bIns="0" rtlCol="0">
            <a:spAutoFit/>
          </a:bodyPr>
          <a:lstStyle/>
          <a:p>
            <a:pPr defTabSz="913686">
              <a:buSzPct val="100000"/>
            </a:pPr>
            <a:r>
              <a:rPr lang="en-US" sz="1300" b="1" i="1">
                <a:solidFill>
                  <a:schemeClr val="accent4">
                    <a:lumMod val="40000"/>
                    <a:lumOff val="60000"/>
                  </a:schemeClr>
                </a:solidFill>
              </a:rPr>
              <a:t>Falta de </a:t>
            </a:r>
            <a:r>
              <a:rPr lang="en-US" sz="1300" b="1" i="1" err="1">
                <a:solidFill>
                  <a:schemeClr val="accent4">
                    <a:lumMod val="40000"/>
                    <a:lumOff val="60000"/>
                  </a:schemeClr>
                </a:solidFill>
              </a:rPr>
              <a:t>Infraestructura</a:t>
            </a:r>
            <a:endParaRPr lang="en-US" sz="1300" b="1" i="1">
              <a:solidFill>
                <a:schemeClr val="accent4">
                  <a:lumMod val="40000"/>
                  <a:lumOff val="60000"/>
                </a:schemeClr>
              </a:solidFill>
            </a:endParaRPr>
          </a:p>
        </p:txBody>
      </p:sp>
      <p:sp>
        <p:nvSpPr>
          <p:cNvPr id="5" name="TextBox 4">
            <a:extLst>
              <a:ext uri="{FF2B5EF4-FFF2-40B4-BE49-F238E27FC236}">
                <a16:creationId xmlns:a16="http://schemas.microsoft.com/office/drawing/2014/main" id="{6C1A1247-AD14-4CE7-C962-03F8033BFAB5}"/>
              </a:ext>
            </a:extLst>
          </p:cNvPr>
          <p:cNvSpPr txBox="1"/>
          <p:nvPr/>
        </p:nvSpPr>
        <p:spPr>
          <a:xfrm>
            <a:off x="700931" y="3354856"/>
            <a:ext cx="4172400" cy="200055"/>
          </a:xfrm>
          <a:prstGeom prst="rect">
            <a:avLst/>
          </a:prstGeom>
          <a:noFill/>
        </p:spPr>
        <p:txBody>
          <a:bodyPr wrap="square" lIns="0" tIns="0" rIns="0" bIns="0" rtlCol="0">
            <a:spAutoFit/>
          </a:bodyPr>
          <a:lstStyle/>
          <a:p>
            <a:pPr defTabSz="913686">
              <a:buSzPct val="100000"/>
            </a:pPr>
            <a:r>
              <a:rPr lang="en-US" sz="1300" b="1" i="1" err="1">
                <a:solidFill>
                  <a:schemeClr val="accent4">
                    <a:lumMod val="40000"/>
                    <a:lumOff val="60000"/>
                  </a:schemeClr>
                </a:solidFill>
              </a:rPr>
              <a:t>Compatibilidad</a:t>
            </a:r>
            <a:r>
              <a:rPr lang="en-US" sz="1300" b="1" i="1">
                <a:solidFill>
                  <a:schemeClr val="accent4">
                    <a:lumMod val="40000"/>
                    <a:lumOff val="60000"/>
                  </a:schemeClr>
                </a:solidFill>
              </a:rPr>
              <a:t> con </a:t>
            </a:r>
            <a:r>
              <a:rPr lang="en-US" sz="1300" b="1" i="1" err="1">
                <a:solidFill>
                  <a:schemeClr val="accent4">
                    <a:lumMod val="40000"/>
                    <a:lumOff val="60000"/>
                  </a:schemeClr>
                </a:solidFill>
              </a:rPr>
              <a:t>sistemas</a:t>
            </a:r>
            <a:r>
              <a:rPr lang="en-US" sz="1300" b="1" i="1">
                <a:solidFill>
                  <a:schemeClr val="accent4">
                    <a:lumMod val="40000"/>
                    <a:lumOff val="60000"/>
                  </a:schemeClr>
                </a:solidFill>
              </a:rPr>
              <a:t> </a:t>
            </a:r>
            <a:r>
              <a:rPr lang="en-US" sz="1300" b="1" i="1" err="1">
                <a:solidFill>
                  <a:schemeClr val="accent4">
                    <a:lumMod val="40000"/>
                    <a:lumOff val="60000"/>
                  </a:schemeClr>
                </a:solidFill>
              </a:rPr>
              <a:t>existentes</a:t>
            </a:r>
            <a:endParaRPr lang="en-US" sz="1300" b="1" i="1">
              <a:solidFill>
                <a:schemeClr val="accent4">
                  <a:lumMod val="40000"/>
                  <a:lumOff val="60000"/>
                </a:schemeClr>
              </a:solidFill>
            </a:endParaRPr>
          </a:p>
        </p:txBody>
      </p:sp>
      <p:sp>
        <p:nvSpPr>
          <p:cNvPr id="6" name="Rectangle 5">
            <a:extLst>
              <a:ext uri="{FF2B5EF4-FFF2-40B4-BE49-F238E27FC236}">
                <a16:creationId xmlns:a16="http://schemas.microsoft.com/office/drawing/2014/main" id="{63FD7098-E984-9FA3-4F08-D4C9ADD9930A}"/>
              </a:ext>
            </a:extLst>
          </p:cNvPr>
          <p:cNvSpPr/>
          <p:nvPr/>
        </p:nvSpPr>
        <p:spPr>
          <a:xfrm>
            <a:off x="661254" y="2012909"/>
            <a:ext cx="4172400" cy="923330"/>
          </a:xfrm>
          <a:prstGeom prst="rect">
            <a:avLst/>
          </a:prstGeom>
        </p:spPr>
        <p:txBody>
          <a:bodyPr wrap="square" lIns="0" tIns="0" rIns="0" bIns="0">
            <a:spAutoFit/>
          </a:bodyPr>
          <a:lstStyle/>
          <a:p>
            <a:pPr marL="0" lvl="1" defTabSz="913686">
              <a:buSzPct val="100000"/>
            </a:pPr>
            <a:r>
              <a:rPr lang="en-US" sz="1200">
                <a:solidFill>
                  <a:schemeClr val="bg1"/>
                </a:solidFill>
              </a:rPr>
              <a:t>La inversion en </a:t>
            </a:r>
            <a:r>
              <a:rPr lang="en-US" sz="1200" err="1">
                <a:solidFill>
                  <a:schemeClr val="bg1"/>
                </a:solidFill>
              </a:rPr>
              <a:t>equipos</a:t>
            </a:r>
            <a:r>
              <a:rPr lang="en-US" sz="1200">
                <a:solidFill>
                  <a:schemeClr val="bg1"/>
                </a:solidFill>
              </a:rPr>
              <a:t> y  software </a:t>
            </a:r>
            <a:r>
              <a:rPr lang="en-US" sz="1200" err="1">
                <a:solidFill>
                  <a:schemeClr val="bg1"/>
                </a:solidFill>
              </a:rPr>
              <a:t>puede</a:t>
            </a:r>
            <a:r>
              <a:rPr lang="en-US" sz="1200">
                <a:solidFill>
                  <a:schemeClr val="bg1"/>
                </a:solidFill>
              </a:rPr>
              <a:t> ser </a:t>
            </a:r>
            <a:r>
              <a:rPr lang="en-US" sz="1200" err="1">
                <a:solidFill>
                  <a:schemeClr val="bg1"/>
                </a:solidFill>
              </a:rPr>
              <a:t>elevada</a:t>
            </a:r>
            <a:r>
              <a:rPr lang="en-US" sz="1200">
                <a:solidFill>
                  <a:schemeClr val="bg1"/>
                </a:solidFill>
              </a:rPr>
              <a:t>; </a:t>
            </a:r>
            <a:r>
              <a:rPr lang="en-US" sz="1200" err="1">
                <a:solidFill>
                  <a:schemeClr val="bg1"/>
                </a:solidFill>
              </a:rPr>
              <a:t>Implementar</a:t>
            </a:r>
            <a:r>
              <a:rPr lang="en-US" sz="1200">
                <a:solidFill>
                  <a:schemeClr val="bg1"/>
                </a:solidFill>
              </a:rPr>
              <a:t> drones, </a:t>
            </a:r>
            <a:r>
              <a:rPr lang="en-US" sz="1200" err="1">
                <a:solidFill>
                  <a:schemeClr val="bg1"/>
                </a:solidFill>
              </a:rPr>
              <a:t>sensores</a:t>
            </a:r>
            <a:r>
              <a:rPr lang="en-US" sz="1200">
                <a:solidFill>
                  <a:schemeClr val="bg1"/>
                </a:solidFill>
              </a:rPr>
              <a:t> para </a:t>
            </a:r>
            <a:r>
              <a:rPr lang="en-US" sz="1200" err="1">
                <a:solidFill>
                  <a:schemeClr val="bg1"/>
                </a:solidFill>
              </a:rPr>
              <a:t>monitoreo</a:t>
            </a:r>
            <a:r>
              <a:rPr lang="en-US" sz="1200">
                <a:solidFill>
                  <a:schemeClr val="bg1"/>
                </a:solidFill>
              </a:rPr>
              <a:t> de </a:t>
            </a:r>
            <a:r>
              <a:rPr lang="en-US" sz="1200" err="1">
                <a:solidFill>
                  <a:schemeClr val="bg1"/>
                </a:solidFill>
              </a:rPr>
              <a:t>cultivos,sistemas</a:t>
            </a:r>
            <a:r>
              <a:rPr lang="en-US" sz="1200">
                <a:solidFill>
                  <a:schemeClr val="bg1"/>
                </a:solidFill>
              </a:rPr>
              <a:t> de </a:t>
            </a:r>
            <a:r>
              <a:rPr lang="en-US" sz="1200" err="1">
                <a:solidFill>
                  <a:schemeClr val="bg1"/>
                </a:solidFill>
              </a:rPr>
              <a:t>riego</a:t>
            </a:r>
            <a:r>
              <a:rPr lang="en-US" sz="1200">
                <a:solidFill>
                  <a:schemeClr val="bg1"/>
                </a:solidFill>
              </a:rPr>
              <a:t> </a:t>
            </a:r>
            <a:r>
              <a:rPr lang="en-US" sz="1200" err="1">
                <a:solidFill>
                  <a:schemeClr val="bg1"/>
                </a:solidFill>
              </a:rPr>
              <a:t>inteligente</a:t>
            </a:r>
            <a:r>
              <a:rPr lang="en-US" sz="1200">
                <a:solidFill>
                  <a:schemeClr val="bg1"/>
                </a:solidFill>
              </a:rPr>
              <a:t>  </a:t>
            </a:r>
            <a:r>
              <a:rPr lang="en-US" sz="1200" err="1">
                <a:solidFill>
                  <a:schemeClr val="bg1"/>
                </a:solidFill>
              </a:rPr>
              <a:t>fermentacion</a:t>
            </a:r>
            <a:r>
              <a:rPr lang="en-US" sz="1200">
                <a:solidFill>
                  <a:schemeClr val="bg1"/>
                </a:solidFill>
              </a:rPr>
              <a:t>, robots de </a:t>
            </a:r>
            <a:r>
              <a:rPr lang="en-US" sz="1200" err="1">
                <a:solidFill>
                  <a:schemeClr val="bg1"/>
                </a:solidFill>
              </a:rPr>
              <a:t>ordeño</a:t>
            </a:r>
            <a:r>
              <a:rPr lang="en-US" sz="1200">
                <a:solidFill>
                  <a:schemeClr val="bg1"/>
                </a:solidFill>
              </a:rPr>
              <a:t>, </a:t>
            </a:r>
            <a:r>
              <a:rPr lang="en-US" sz="1200" err="1">
                <a:solidFill>
                  <a:schemeClr val="bg1"/>
                </a:solidFill>
              </a:rPr>
              <a:t>sensores</a:t>
            </a:r>
            <a:r>
              <a:rPr lang="en-US" sz="1200">
                <a:solidFill>
                  <a:schemeClr val="bg1"/>
                </a:solidFill>
              </a:rPr>
              <a:t> de </a:t>
            </a:r>
            <a:r>
              <a:rPr lang="en-US" sz="1200" err="1">
                <a:solidFill>
                  <a:schemeClr val="bg1"/>
                </a:solidFill>
              </a:rPr>
              <a:t>salud</a:t>
            </a:r>
            <a:r>
              <a:rPr lang="en-US" sz="1200">
                <a:solidFill>
                  <a:schemeClr val="bg1"/>
                </a:solidFill>
              </a:rPr>
              <a:t> animal y </a:t>
            </a:r>
            <a:r>
              <a:rPr lang="en-US" sz="1200" err="1">
                <a:solidFill>
                  <a:schemeClr val="bg1"/>
                </a:solidFill>
              </a:rPr>
              <a:t>sistema</a:t>
            </a:r>
            <a:r>
              <a:rPr lang="en-US" sz="1200">
                <a:solidFill>
                  <a:schemeClr val="bg1"/>
                </a:solidFill>
              </a:rPr>
              <a:t> de </a:t>
            </a:r>
            <a:r>
              <a:rPr lang="en-US" sz="1200" err="1">
                <a:solidFill>
                  <a:schemeClr val="bg1"/>
                </a:solidFill>
              </a:rPr>
              <a:t>alimentacion</a:t>
            </a:r>
            <a:r>
              <a:rPr lang="en-US" sz="1200">
                <a:solidFill>
                  <a:schemeClr val="bg1"/>
                </a:solidFill>
              </a:rPr>
              <a:t> </a:t>
            </a:r>
            <a:r>
              <a:rPr lang="en-US" sz="1200" err="1">
                <a:solidFill>
                  <a:schemeClr val="bg1"/>
                </a:solidFill>
              </a:rPr>
              <a:t>automatizada</a:t>
            </a:r>
            <a:r>
              <a:rPr lang="en-US" sz="1200">
                <a:solidFill>
                  <a:schemeClr val="bg1"/>
                </a:solidFill>
              </a:rPr>
              <a:t> </a:t>
            </a:r>
            <a:r>
              <a:rPr lang="en-US" sz="1200" err="1">
                <a:solidFill>
                  <a:schemeClr val="bg1"/>
                </a:solidFill>
              </a:rPr>
              <a:t>requieren</a:t>
            </a:r>
            <a:r>
              <a:rPr lang="en-US" sz="1200">
                <a:solidFill>
                  <a:schemeClr val="bg1"/>
                </a:solidFill>
              </a:rPr>
              <a:t> gran inversion y </a:t>
            </a:r>
            <a:r>
              <a:rPr lang="en-US" sz="1200" err="1">
                <a:solidFill>
                  <a:schemeClr val="bg1"/>
                </a:solidFill>
              </a:rPr>
              <a:t>mantenimiento</a:t>
            </a:r>
            <a:endParaRPr lang="en-US" sz="1200">
              <a:solidFill>
                <a:schemeClr val="bg1"/>
              </a:solidFill>
            </a:endParaRPr>
          </a:p>
        </p:txBody>
      </p:sp>
      <p:sp>
        <p:nvSpPr>
          <p:cNvPr id="7" name="Rectangle 6">
            <a:extLst>
              <a:ext uri="{FF2B5EF4-FFF2-40B4-BE49-F238E27FC236}">
                <a16:creationId xmlns:a16="http://schemas.microsoft.com/office/drawing/2014/main" id="{98B5429F-4348-E355-57ED-A28A34906D00}"/>
              </a:ext>
            </a:extLst>
          </p:cNvPr>
          <p:cNvSpPr/>
          <p:nvPr/>
        </p:nvSpPr>
        <p:spPr>
          <a:xfrm>
            <a:off x="666121" y="3697461"/>
            <a:ext cx="4172400" cy="738664"/>
          </a:xfrm>
          <a:prstGeom prst="rect">
            <a:avLst/>
          </a:prstGeom>
        </p:spPr>
        <p:txBody>
          <a:bodyPr wrap="square" lIns="0" tIns="0" rIns="0" bIns="0">
            <a:spAutoFit/>
          </a:bodyPr>
          <a:lstStyle/>
          <a:p>
            <a:pPr marL="0" lvl="1" defTabSz="913686">
              <a:buSzPct val="100000"/>
            </a:pPr>
            <a:r>
              <a:rPr lang="en-US" sz="1200" err="1">
                <a:solidFill>
                  <a:schemeClr val="bg1"/>
                </a:solidFill>
              </a:rPr>
              <a:t>Integrar</a:t>
            </a:r>
            <a:r>
              <a:rPr lang="en-US" sz="1200">
                <a:solidFill>
                  <a:schemeClr val="bg1"/>
                </a:solidFill>
              </a:rPr>
              <a:t> </a:t>
            </a:r>
            <a:r>
              <a:rPr lang="en-US" sz="1200" err="1">
                <a:solidFill>
                  <a:schemeClr val="bg1"/>
                </a:solidFill>
              </a:rPr>
              <a:t>nuevas</a:t>
            </a:r>
            <a:r>
              <a:rPr lang="en-US" sz="1200">
                <a:solidFill>
                  <a:schemeClr val="bg1"/>
                </a:solidFill>
              </a:rPr>
              <a:t> </a:t>
            </a:r>
            <a:r>
              <a:rPr lang="en-US" sz="1200" err="1">
                <a:solidFill>
                  <a:schemeClr val="bg1"/>
                </a:solidFill>
              </a:rPr>
              <a:t>tecnologias</a:t>
            </a:r>
            <a:r>
              <a:rPr lang="en-US" sz="1200">
                <a:solidFill>
                  <a:schemeClr val="bg1"/>
                </a:solidFill>
              </a:rPr>
              <a:t> con </a:t>
            </a:r>
            <a:r>
              <a:rPr lang="en-US" sz="1200" err="1">
                <a:solidFill>
                  <a:schemeClr val="bg1"/>
                </a:solidFill>
              </a:rPr>
              <a:t>maquinaria</a:t>
            </a:r>
            <a:r>
              <a:rPr lang="en-US" sz="1200">
                <a:solidFill>
                  <a:schemeClr val="bg1"/>
                </a:solidFill>
              </a:rPr>
              <a:t> y </a:t>
            </a:r>
            <a:r>
              <a:rPr lang="en-US" sz="1200" err="1">
                <a:solidFill>
                  <a:schemeClr val="bg1"/>
                </a:solidFill>
              </a:rPr>
              <a:t>procesos</a:t>
            </a:r>
            <a:r>
              <a:rPr lang="en-US" sz="1200">
                <a:solidFill>
                  <a:schemeClr val="bg1"/>
                </a:solidFill>
              </a:rPr>
              <a:t> </a:t>
            </a:r>
            <a:r>
              <a:rPr lang="en-US" sz="1200" err="1">
                <a:solidFill>
                  <a:schemeClr val="bg1"/>
                </a:solidFill>
              </a:rPr>
              <a:t>actuales</a:t>
            </a:r>
            <a:r>
              <a:rPr lang="en-US" sz="1200">
                <a:solidFill>
                  <a:schemeClr val="bg1"/>
                </a:solidFill>
              </a:rPr>
              <a:t> </a:t>
            </a:r>
            <a:r>
              <a:rPr lang="en-US" sz="1200" err="1">
                <a:solidFill>
                  <a:schemeClr val="bg1"/>
                </a:solidFill>
              </a:rPr>
              <a:t>puede</a:t>
            </a:r>
            <a:r>
              <a:rPr lang="en-US" sz="1200">
                <a:solidFill>
                  <a:schemeClr val="bg1"/>
                </a:solidFill>
              </a:rPr>
              <a:t> ser un </a:t>
            </a:r>
            <a:r>
              <a:rPr lang="en-US" sz="1200" err="1">
                <a:solidFill>
                  <a:schemeClr val="bg1"/>
                </a:solidFill>
              </a:rPr>
              <a:t>desafio</a:t>
            </a:r>
            <a:r>
              <a:rPr lang="en-US" sz="1200">
                <a:solidFill>
                  <a:schemeClr val="bg1"/>
                </a:solidFill>
              </a:rPr>
              <a:t> </a:t>
            </a:r>
            <a:r>
              <a:rPr lang="en-US" sz="1200" err="1">
                <a:solidFill>
                  <a:schemeClr val="bg1"/>
                </a:solidFill>
              </a:rPr>
              <a:t>ya</a:t>
            </a:r>
            <a:r>
              <a:rPr lang="en-US" sz="1200">
                <a:solidFill>
                  <a:schemeClr val="bg1"/>
                </a:solidFill>
              </a:rPr>
              <a:t> que en </a:t>
            </a:r>
            <a:r>
              <a:rPr lang="en-US" sz="1200" err="1">
                <a:solidFill>
                  <a:schemeClr val="bg1"/>
                </a:solidFill>
              </a:rPr>
              <a:t>algunos</a:t>
            </a:r>
            <a:r>
              <a:rPr lang="en-US" sz="1200">
                <a:solidFill>
                  <a:schemeClr val="bg1"/>
                </a:solidFill>
              </a:rPr>
              <a:t> </a:t>
            </a:r>
            <a:r>
              <a:rPr lang="en-US" sz="1200" err="1">
                <a:solidFill>
                  <a:schemeClr val="bg1"/>
                </a:solidFill>
              </a:rPr>
              <a:t>casos</a:t>
            </a:r>
            <a:r>
              <a:rPr lang="en-US" sz="1200">
                <a:solidFill>
                  <a:schemeClr val="bg1"/>
                </a:solidFill>
              </a:rPr>
              <a:t> </a:t>
            </a:r>
            <a:r>
              <a:rPr lang="en-US" sz="1200" err="1">
                <a:solidFill>
                  <a:schemeClr val="bg1"/>
                </a:solidFill>
              </a:rPr>
              <a:t>requerira</a:t>
            </a:r>
            <a:r>
              <a:rPr lang="en-US" sz="1200">
                <a:solidFill>
                  <a:schemeClr val="bg1"/>
                </a:solidFill>
              </a:rPr>
              <a:t> </a:t>
            </a:r>
            <a:r>
              <a:rPr lang="en-US" sz="1200" err="1">
                <a:solidFill>
                  <a:schemeClr val="bg1"/>
                </a:solidFill>
              </a:rPr>
              <a:t>una</a:t>
            </a:r>
            <a:r>
              <a:rPr lang="en-US" sz="1200">
                <a:solidFill>
                  <a:schemeClr val="bg1"/>
                </a:solidFill>
              </a:rPr>
              <a:t> </a:t>
            </a:r>
            <a:r>
              <a:rPr lang="en-US" sz="1200" err="1">
                <a:solidFill>
                  <a:schemeClr val="bg1"/>
                </a:solidFill>
              </a:rPr>
              <a:t>reestructuracion</a:t>
            </a:r>
            <a:r>
              <a:rPr lang="en-US" sz="1200">
                <a:solidFill>
                  <a:schemeClr val="bg1"/>
                </a:solidFill>
              </a:rPr>
              <a:t> </a:t>
            </a:r>
            <a:r>
              <a:rPr lang="en-US" sz="1200" err="1">
                <a:solidFill>
                  <a:schemeClr val="bg1"/>
                </a:solidFill>
              </a:rPr>
              <a:t>completa</a:t>
            </a:r>
            <a:r>
              <a:rPr lang="en-US" sz="1200">
                <a:solidFill>
                  <a:schemeClr val="bg1"/>
                </a:solidFill>
              </a:rPr>
              <a:t> de </a:t>
            </a:r>
            <a:r>
              <a:rPr lang="en-US" sz="1200" err="1">
                <a:solidFill>
                  <a:schemeClr val="bg1"/>
                </a:solidFill>
              </a:rPr>
              <a:t>los</a:t>
            </a:r>
            <a:r>
              <a:rPr lang="en-US" sz="1200">
                <a:solidFill>
                  <a:schemeClr val="bg1"/>
                </a:solidFill>
              </a:rPr>
              <a:t> </a:t>
            </a:r>
            <a:r>
              <a:rPr lang="en-US" sz="1200" err="1">
                <a:solidFill>
                  <a:schemeClr val="bg1"/>
                </a:solidFill>
              </a:rPr>
              <a:t>procesos</a:t>
            </a:r>
            <a:r>
              <a:rPr lang="en-US" sz="1200">
                <a:solidFill>
                  <a:schemeClr val="bg1"/>
                </a:solidFill>
              </a:rPr>
              <a:t> </a:t>
            </a:r>
            <a:r>
              <a:rPr lang="en-US" sz="1200" err="1">
                <a:solidFill>
                  <a:schemeClr val="bg1"/>
                </a:solidFill>
              </a:rPr>
              <a:t>actuales</a:t>
            </a:r>
            <a:r>
              <a:rPr lang="en-US" sz="1200">
                <a:solidFill>
                  <a:schemeClr val="bg1"/>
                </a:solidFill>
              </a:rPr>
              <a:t> y </a:t>
            </a:r>
            <a:r>
              <a:rPr lang="en-US" sz="1200" err="1">
                <a:solidFill>
                  <a:schemeClr val="bg1"/>
                </a:solidFill>
              </a:rPr>
              <a:t>soporte</a:t>
            </a:r>
            <a:r>
              <a:rPr lang="en-US" sz="1200">
                <a:solidFill>
                  <a:schemeClr val="bg1"/>
                </a:solidFill>
              </a:rPr>
              <a:t> </a:t>
            </a:r>
            <a:r>
              <a:rPr lang="en-US" sz="1200" err="1">
                <a:solidFill>
                  <a:schemeClr val="bg1"/>
                </a:solidFill>
              </a:rPr>
              <a:t>constante</a:t>
            </a:r>
            <a:r>
              <a:rPr lang="en-US" sz="1200">
                <a:solidFill>
                  <a:schemeClr val="bg1"/>
                </a:solidFill>
              </a:rPr>
              <a:t> hasta </a:t>
            </a:r>
            <a:r>
              <a:rPr lang="en-US" sz="1200" err="1">
                <a:solidFill>
                  <a:schemeClr val="bg1"/>
                </a:solidFill>
              </a:rPr>
              <a:t>consolidar</a:t>
            </a:r>
            <a:r>
              <a:rPr lang="en-US" sz="1200">
                <a:solidFill>
                  <a:schemeClr val="bg1"/>
                </a:solidFill>
              </a:rPr>
              <a:t> la union.</a:t>
            </a:r>
          </a:p>
        </p:txBody>
      </p:sp>
      <p:sp>
        <p:nvSpPr>
          <p:cNvPr id="8" name="Rectangle 7">
            <a:extLst>
              <a:ext uri="{FF2B5EF4-FFF2-40B4-BE49-F238E27FC236}">
                <a16:creationId xmlns:a16="http://schemas.microsoft.com/office/drawing/2014/main" id="{78759494-B764-19FE-F059-A32249ACF7B5}"/>
              </a:ext>
            </a:extLst>
          </p:cNvPr>
          <p:cNvSpPr/>
          <p:nvPr/>
        </p:nvSpPr>
        <p:spPr>
          <a:xfrm>
            <a:off x="7586515" y="2012914"/>
            <a:ext cx="4172400" cy="738664"/>
          </a:xfrm>
          <a:prstGeom prst="rect">
            <a:avLst/>
          </a:prstGeom>
        </p:spPr>
        <p:txBody>
          <a:bodyPr wrap="square" lIns="0" tIns="0" rIns="0" bIns="0">
            <a:spAutoFit/>
          </a:bodyPr>
          <a:lstStyle/>
          <a:p>
            <a:pPr marL="0" lvl="1" defTabSz="913686">
              <a:buSzPct val="100000"/>
            </a:pPr>
            <a:r>
              <a:rPr lang="es-GT" sz="1200">
                <a:solidFill>
                  <a:schemeClr val="bg1"/>
                </a:solidFill>
              </a:rPr>
              <a:t>Falta de conectividad para monitoreo en tiempo real, sensores y software de gestión de los cultivos, falta de servicios generales  como internet, electricidad y agua dificulta la construcción e implementación de un sistema tecnológico adecuado a la industria.</a:t>
            </a:r>
            <a:endParaRPr lang="en-US" sz="1200">
              <a:solidFill>
                <a:schemeClr val="bg1"/>
              </a:solidFill>
            </a:endParaRPr>
          </a:p>
        </p:txBody>
      </p:sp>
      <p:sp>
        <p:nvSpPr>
          <p:cNvPr id="9" name="TextBox 8">
            <a:extLst>
              <a:ext uri="{FF2B5EF4-FFF2-40B4-BE49-F238E27FC236}">
                <a16:creationId xmlns:a16="http://schemas.microsoft.com/office/drawing/2014/main" id="{5342D3E2-D1C1-28FE-935F-B8741543ABCD}"/>
              </a:ext>
            </a:extLst>
          </p:cNvPr>
          <p:cNvSpPr txBox="1"/>
          <p:nvPr/>
        </p:nvSpPr>
        <p:spPr>
          <a:xfrm>
            <a:off x="7586507" y="3335282"/>
            <a:ext cx="4172400" cy="200055"/>
          </a:xfrm>
          <a:prstGeom prst="rect">
            <a:avLst/>
          </a:prstGeom>
          <a:noFill/>
        </p:spPr>
        <p:txBody>
          <a:bodyPr wrap="square" lIns="0" tIns="0" rIns="0" bIns="0" rtlCol="0">
            <a:spAutoFit/>
          </a:bodyPr>
          <a:lstStyle/>
          <a:p>
            <a:pPr defTabSz="913686">
              <a:buSzPct val="100000"/>
            </a:pPr>
            <a:r>
              <a:rPr lang="es-MX" sz="1300" b="1" i="1">
                <a:solidFill>
                  <a:schemeClr val="accent4">
                    <a:lumMod val="40000"/>
                    <a:lumOff val="60000"/>
                  </a:schemeClr>
                </a:solidFill>
              </a:rPr>
              <a:t>Variabilidad </a:t>
            </a:r>
            <a:r>
              <a:rPr lang="es-MX" sz="1300" b="1" i="1" err="1">
                <a:solidFill>
                  <a:schemeClr val="accent4">
                    <a:lumMod val="40000"/>
                    <a:lumOff val="60000"/>
                  </a:schemeClr>
                </a:solidFill>
              </a:rPr>
              <a:t>Climatica</a:t>
            </a:r>
            <a:endParaRPr lang="en-US" sz="1300" b="1" i="1">
              <a:solidFill>
                <a:schemeClr val="accent4">
                  <a:lumMod val="40000"/>
                  <a:lumOff val="60000"/>
                </a:schemeClr>
              </a:solidFill>
            </a:endParaRPr>
          </a:p>
        </p:txBody>
      </p:sp>
      <p:sp>
        <p:nvSpPr>
          <p:cNvPr id="10" name="Rectangle 9">
            <a:extLst>
              <a:ext uri="{FF2B5EF4-FFF2-40B4-BE49-F238E27FC236}">
                <a16:creationId xmlns:a16="http://schemas.microsoft.com/office/drawing/2014/main" id="{0309578B-462E-2A6B-C4F1-4804C270D5BF}"/>
              </a:ext>
            </a:extLst>
          </p:cNvPr>
          <p:cNvSpPr/>
          <p:nvPr/>
        </p:nvSpPr>
        <p:spPr>
          <a:xfrm>
            <a:off x="7586507" y="3669589"/>
            <a:ext cx="4172400" cy="738664"/>
          </a:xfrm>
          <a:prstGeom prst="rect">
            <a:avLst/>
          </a:prstGeom>
        </p:spPr>
        <p:txBody>
          <a:bodyPr wrap="square" lIns="0" tIns="0" rIns="0" bIns="0">
            <a:spAutoFit/>
          </a:bodyPr>
          <a:lstStyle/>
          <a:p>
            <a:pPr marL="0" lvl="1" defTabSz="913686">
              <a:buSzPct val="100000"/>
            </a:pPr>
            <a:r>
              <a:rPr lang="en-US" sz="1200" err="1">
                <a:solidFill>
                  <a:schemeClr val="bg1"/>
                </a:solidFill>
              </a:rPr>
              <a:t>Tecnologia</a:t>
            </a:r>
            <a:r>
              <a:rPr lang="en-US" sz="1200">
                <a:solidFill>
                  <a:schemeClr val="bg1"/>
                </a:solidFill>
              </a:rPr>
              <a:t> de </a:t>
            </a:r>
            <a:r>
              <a:rPr lang="en-US" sz="1200" err="1">
                <a:solidFill>
                  <a:schemeClr val="bg1"/>
                </a:solidFill>
              </a:rPr>
              <a:t>prediccion</a:t>
            </a:r>
            <a:r>
              <a:rPr lang="en-US" sz="1200">
                <a:solidFill>
                  <a:schemeClr val="bg1"/>
                </a:solidFill>
              </a:rPr>
              <a:t> </a:t>
            </a:r>
            <a:r>
              <a:rPr lang="en-US" sz="1200" err="1">
                <a:solidFill>
                  <a:schemeClr val="bg1"/>
                </a:solidFill>
              </a:rPr>
              <a:t>meteorologica</a:t>
            </a:r>
            <a:r>
              <a:rPr lang="en-US" sz="1200">
                <a:solidFill>
                  <a:schemeClr val="bg1"/>
                </a:solidFill>
              </a:rPr>
              <a:t>, </a:t>
            </a:r>
            <a:r>
              <a:rPr lang="en-US" sz="1200" err="1">
                <a:solidFill>
                  <a:schemeClr val="bg1"/>
                </a:solidFill>
              </a:rPr>
              <a:t>granizo</a:t>
            </a:r>
            <a:r>
              <a:rPr lang="en-US" sz="1200">
                <a:solidFill>
                  <a:schemeClr val="bg1"/>
                </a:solidFill>
              </a:rPr>
              <a:t> y </a:t>
            </a:r>
            <a:r>
              <a:rPr lang="en-US" sz="1200" err="1">
                <a:solidFill>
                  <a:schemeClr val="bg1"/>
                </a:solidFill>
              </a:rPr>
              <a:t>tormentas</a:t>
            </a:r>
            <a:r>
              <a:rPr lang="en-US" sz="1200">
                <a:solidFill>
                  <a:schemeClr val="bg1"/>
                </a:solidFill>
              </a:rPr>
              <a:t>, Resistencia a </a:t>
            </a:r>
            <a:r>
              <a:rPr lang="en-US" sz="1200" err="1">
                <a:solidFill>
                  <a:schemeClr val="bg1"/>
                </a:solidFill>
              </a:rPr>
              <a:t>plagas</a:t>
            </a:r>
            <a:r>
              <a:rPr lang="en-US" sz="1200">
                <a:solidFill>
                  <a:schemeClr val="bg1"/>
                </a:solidFill>
              </a:rPr>
              <a:t>, </a:t>
            </a:r>
            <a:r>
              <a:rPr lang="en-US" sz="1200" err="1">
                <a:solidFill>
                  <a:schemeClr val="bg1"/>
                </a:solidFill>
              </a:rPr>
              <a:t>manejo</a:t>
            </a:r>
            <a:r>
              <a:rPr lang="en-US" sz="1200">
                <a:solidFill>
                  <a:schemeClr val="bg1"/>
                </a:solidFill>
              </a:rPr>
              <a:t> del </a:t>
            </a:r>
            <a:r>
              <a:rPr lang="en-US" sz="1200" err="1">
                <a:solidFill>
                  <a:schemeClr val="bg1"/>
                </a:solidFill>
              </a:rPr>
              <a:t>estres</a:t>
            </a:r>
            <a:r>
              <a:rPr lang="en-US" sz="1200">
                <a:solidFill>
                  <a:schemeClr val="bg1"/>
                </a:solidFill>
              </a:rPr>
              <a:t> </a:t>
            </a:r>
            <a:r>
              <a:rPr lang="en-US" sz="1200" err="1">
                <a:solidFill>
                  <a:schemeClr val="bg1"/>
                </a:solidFill>
              </a:rPr>
              <a:t>hidrico</a:t>
            </a:r>
            <a:r>
              <a:rPr lang="en-US" sz="1200">
                <a:solidFill>
                  <a:schemeClr val="bg1"/>
                </a:solidFill>
              </a:rPr>
              <a:t> </a:t>
            </a:r>
            <a:r>
              <a:rPr lang="en-US" sz="1200" err="1">
                <a:solidFill>
                  <a:schemeClr val="bg1"/>
                </a:solidFill>
              </a:rPr>
              <a:t>sistemas</a:t>
            </a:r>
            <a:r>
              <a:rPr lang="en-US" sz="1200">
                <a:solidFill>
                  <a:schemeClr val="bg1"/>
                </a:solidFill>
              </a:rPr>
              <a:t> de </a:t>
            </a:r>
            <a:r>
              <a:rPr lang="en-US" sz="1200" err="1">
                <a:solidFill>
                  <a:schemeClr val="bg1"/>
                </a:solidFill>
              </a:rPr>
              <a:t>monitoreo</a:t>
            </a:r>
            <a:r>
              <a:rPr lang="en-US" sz="1200">
                <a:solidFill>
                  <a:schemeClr val="bg1"/>
                </a:solidFill>
              </a:rPr>
              <a:t> </a:t>
            </a:r>
            <a:r>
              <a:rPr lang="en-US" sz="1200" err="1">
                <a:solidFill>
                  <a:schemeClr val="bg1"/>
                </a:solidFill>
              </a:rPr>
              <a:t>remoto</a:t>
            </a:r>
            <a:r>
              <a:rPr lang="en-US" sz="1200">
                <a:solidFill>
                  <a:schemeClr val="bg1"/>
                </a:solidFill>
              </a:rPr>
              <a:t> de </a:t>
            </a:r>
            <a:r>
              <a:rPr lang="en-US" sz="1200" err="1">
                <a:solidFill>
                  <a:schemeClr val="bg1"/>
                </a:solidFill>
              </a:rPr>
              <a:t>pastizales</a:t>
            </a:r>
            <a:r>
              <a:rPr lang="en-US" sz="1200">
                <a:solidFill>
                  <a:schemeClr val="bg1"/>
                </a:solidFill>
              </a:rPr>
              <a:t> o la </a:t>
            </a:r>
            <a:r>
              <a:rPr lang="en-US" sz="1200" err="1">
                <a:solidFill>
                  <a:schemeClr val="bg1"/>
                </a:solidFill>
              </a:rPr>
              <a:t>adaptacion</a:t>
            </a:r>
            <a:r>
              <a:rPr lang="en-US" sz="1200">
                <a:solidFill>
                  <a:schemeClr val="bg1"/>
                </a:solidFill>
              </a:rPr>
              <a:t> de la </a:t>
            </a:r>
            <a:r>
              <a:rPr lang="en-US" sz="1200" err="1">
                <a:solidFill>
                  <a:schemeClr val="bg1"/>
                </a:solidFill>
              </a:rPr>
              <a:t>alimentacion</a:t>
            </a:r>
            <a:r>
              <a:rPr lang="en-US" sz="1200">
                <a:solidFill>
                  <a:schemeClr val="bg1"/>
                </a:solidFill>
              </a:rPr>
              <a:t> del Ganado  son puntos a </a:t>
            </a:r>
            <a:r>
              <a:rPr lang="en-US" sz="1200" err="1">
                <a:solidFill>
                  <a:schemeClr val="bg1"/>
                </a:solidFill>
              </a:rPr>
              <a:t>tomar</a:t>
            </a:r>
            <a:r>
              <a:rPr lang="en-US" sz="1200">
                <a:solidFill>
                  <a:schemeClr val="bg1"/>
                </a:solidFill>
              </a:rPr>
              <a:t> </a:t>
            </a:r>
            <a:r>
              <a:rPr lang="en-US" sz="1200" err="1">
                <a:solidFill>
                  <a:schemeClr val="bg1"/>
                </a:solidFill>
              </a:rPr>
              <a:t>en</a:t>
            </a:r>
            <a:r>
              <a:rPr lang="en-US" sz="1200">
                <a:solidFill>
                  <a:schemeClr val="bg1"/>
                </a:solidFill>
              </a:rPr>
              <a:t> </a:t>
            </a:r>
            <a:r>
              <a:rPr lang="en-US" sz="1200" err="1">
                <a:solidFill>
                  <a:schemeClr val="bg1"/>
                </a:solidFill>
              </a:rPr>
              <a:t>cuenta</a:t>
            </a:r>
            <a:endParaRPr lang="en-US" sz="1200">
              <a:solidFill>
                <a:schemeClr val="bg1"/>
              </a:solidFill>
            </a:endParaRPr>
          </a:p>
        </p:txBody>
      </p:sp>
      <p:grpSp>
        <p:nvGrpSpPr>
          <p:cNvPr id="11" name="Group 10">
            <a:extLst>
              <a:ext uri="{FF2B5EF4-FFF2-40B4-BE49-F238E27FC236}">
                <a16:creationId xmlns:a16="http://schemas.microsoft.com/office/drawing/2014/main" id="{ED4257F4-4F54-178A-A657-3FAB17D34FDE}"/>
              </a:ext>
            </a:extLst>
          </p:cNvPr>
          <p:cNvGrpSpPr/>
          <p:nvPr/>
        </p:nvGrpSpPr>
        <p:grpSpPr>
          <a:xfrm>
            <a:off x="5230001" y="2159536"/>
            <a:ext cx="1978889" cy="1978889"/>
            <a:chOff x="3962400" y="3068188"/>
            <a:chExt cx="1642446" cy="1642446"/>
          </a:xfrm>
        </p:grpSpPr>
        <p:sp>
          <p:nvSpPr>
            <p:cNvPr id="12" name="Oval 11">
              <a:extLst>
                <a:ext uri="{FF2B5EF4-FFF2-40B4-BE49-F238E27FC236}">
                  <a16:creationId xmlns:a16="http://schemas.microsoft.com/office/drawing/2014/main" id="{D4942015-28FD-62FC-CA18-6A1C8928E010}"/>
                </a:ext>
              </a:extLst>
            </p:cNvPr>
            <p:cNvSpPr/>
            <p:nvPr/>
          </p:nvSpPr>
          <p:spPr bwMode="gray">
            <a:xfrm>
              <a:off x="3962400" y="3068188"/>
              <a:ext cx="1642446" cy="1642446"/>
            </a:xfrm>
            <a:prstGeom prst="ellipse">
              <a:avLst/>
            </a:prstGeom>
            <a:solidFill>
              <a:schemeClr val="bg2"/>
            </a:solidFill>
            <a:ln w="19050" algn="ctr">
              <a:solidFill>
                <a:schemeClr val="bg1"/>
              </a:solidFill>
              <a:miter lim="800000"/>
              <a:headEnd/>
              <a:tailEnd/>
            </a:ln>
          </p:spPr>
          <p:txBody>
            <a:bodyPr wrap="square" lIns="0" tIns="0" rIns="0" bIns="0" rtlCol="0" anchor="ctr"/>
            <a:lstStyle/>
            <a:p>
              <a:pPr algn="ctr" defTabSz="913686"/>
              <a:endParaRPr lang="en-US" sz="1300" b="1">
                <a:solidFill>
                  <a:prstClr val="white"/>
                </a:solidFill>
              </a:endParaRPr>
            </a:p>
          </p:txBody>
        </p:sp>
        <p:sp>
          <p:nvSpPr>
            <p:cNvPr id="13" name="Oval 12">
              <a:extLst>
                <a:ext uri="{FF2B5EF4-FFF2-40B4-BE49-F238E27FC236}">
                  <a16:creationId xmlns:a16="http://schemas.microsoft.com/office/drawing/2014/main" id="{1F236882-672B-0273-A608-A849033E784F}"/>
                </a:ext>
              </a:extLst>
            </p:cNvPr>
            <p:cNvSpPr/>
            <p:nvPr/>
          </p:nvSpPr>
          <p:spPr bwMode="gray">
            <a:xfrm>
              <a:off x="4097823" y="3203611"/>
              <a:ext cx="1371600" cy="1371600"/>
            </a:xfrm>
            <a:prstGeom prst="ellipse">
              <a:avLst/>
            </a:prstGeom>
            <a:solidFill>
              <a:srgbClr val="000000"/>
            </a:solidFill>
            <a:ln w="19050" algn="ctr">
              <a:solidFill>
                <a:schemeClr val="bg1"/>
              </a:solidFill>
              <a:miter lim="800000"/>
              <a:headEnd/>
              <a:tailEnd/>
            </a:ln>
          </p:spPr>
          <p:txBody>
            <a:bodyPr wrap="square" lIns="0" tIns="0" rIns="0" bIns="0" rtlCol="0" anchor="ctr"/>
            <a:lstStyle/>
            <a:p>
              <a:pPr algn="ctr" defTabSz="913686"/>
              <a:r>
                <a:rPr lang="es-MX" sz="1300" b="1" err="1">
                  <a:solidFill>
                    <a:prstClr val="white"/>
                  </a:solidFill>
                </a:rPr>
                <a:t>Desafios</a:t>
              </a:r>
              <a:endParaRPr lang="en-US" sz="1300" b="1">
                <a:solidFill>
                  <a:prstClr val="white"/>
                </a:solidFill>
              </a:endParaRPr>
            </a:p>
          </p:txBody>
        </p:sp>
      </p:grpSp>
      <p:sp>
        <p:nvSpPr>
          <p:cNvPr id="14" name="Teardrop 13">
            <a:extLst>
              <a:ext uri="{FF2B5EF4-FFF2-40B4-BE49-F238E27FC236}">
                <a16:creationId xmlns:a16="http://schemas.microsoft.com/office/drawing/2014/main" id="{B29818D3-24D0-7576-458E-E285F6AE767F}"/>
              </a:ext>
            </a:extLst>
          </p:cNvPr>
          <p:cNvSpPr/>
          <p:nvPr/>
        </p:nvSpPr>
        <p:spPr>
          <a:xfrm rot="16200000">
            <a:off x="4979904" y="2116305"/>
            <a:ext cx="646018" cy="646019"/>
          </a:xfrm>
          <a:prstGeom prst="teardrop">
            <a:avLst/>
          </a:prstGeom>
          <a:solidFill>
            <a:srgbClr val="000000"/>
          </a:solidFill>
          <a:ln w="9525" cap="flat" cmpd="sng" algn="ctr">
            <a:solidFill>
              <a:srgbClr val="FFFFFF"/>
            </a:solidFill>
            <a:prstDash val="solid"/>
          </a:ln>
          <a:effectLst/>
        </p:spPr>
        <p:txBody>
          <a:bodyPr rtlCol="0" anchor="ctr"/>
          <a:lstStyle/>
          <a:p>
            <a:pPr algn="ctr" defTabSz="913686">
              <a:defRPr/>
            </a:pPr>
            <a:endParaRPr lang="en-US" sz="1000" kern="0" err="1">
              <a:solidFill>
                <a:srgbClr val="FFFFFF"/>
              </a:solidFill>
            </a:endParaRPr>
          </a:p>
        </p:txBody>
      </p:sp>
      <p:sp>
        <p:nvSpPr>
          <p:cNvPr id="15" name="Teardrop 14">
            <a:extLst>
              <a:ext uri="{FF2B5EF4-FFF2-40B4-BE49-F238E27FC236}">
                <a16:creationId xmlns:a16="http://schemas.microsoft.com/office/drawing/2014/main" id="{165BC9F2-3FAD-4204-3B15-12ABC50F0578}"/>
              </a:ext>
            </a:extLst>
          </p:cNvPr>
          <p:cNvSpPr/>
          <p:nvPr/>
        </p:nvSpPr>
        <p:spPr>
          <a:xfrm>
            <a:off x="6804618" y="2116304"/>
            <a:ext cx="646019" cy="646018"/>
          </a:xfrm>
          <a:prstGeom prst="teardrop">
            <a:avLst/>
          </a:prstGeom>
          <a:solidFill>
            <a:srgbClr val="000000"/>
          </a:solidFill>
          <a:ln w="9525" cap="flat" cmpd="sng" algn="ctr">
            <a:solidFill>
              <a:srgbClr val="FFFFFF"/>
            </a:solidFill>
            <a:prstDash val="solid"/>
          </a:ln>
          <a:effectLst/>
        </p:spPr>
        <p:txBody>
          <a:bodyPr rtlCol="0" anchor="ctr"/>
          <a:lstStyle/>
          <a:p>
            <a:pPr algn="ctr" defTabSz="913686">
              <a:defRPr/>
            </a:pPr>
            <a:endParaRPr lang="en-US" sz="1300" kern="0" err="1">
              <a:solidFill>
                <a:srgbClr val="FFFFFF"/>
              </a:solidFill>
            </a:endParaRPr>
          </a:p>
        </p:txBody>
      </p:sp>
      <p:sp>
        <p:nvSpPr>
          <p:cNvPr id="16" name="Teardrop 15">
            <a:extLst>
              <a:ext uri="{FF2B5EF4-FFF2-40B4-BE49-F238E27FC236}">
                <a16:creationId xmlns:a16="http://schemas.microsoft.com/office/drawing/2014/main" id="{AAAB91B4-EA51-9A50-D75E-0299960A6A27}"/>
              </a:ext>
            </a:extLst>
          </p:cNvPr>
          <p:cNvSpPr/>
          <p:nvPr/>
        </p:nvSpPr>
        <p:spPr>
          <a:xfrm rot="5400000">
            <a:off x="6804618" y="3476665"/>
            <a:ext cx="646018" cy="646019"/>
          </a:xfrm>
          <a:prstGeom prst="teardrop">
            <a:avLst/>
          </a:prstGeom>
          <a:solidFill>
            <a:srgbClr val="000000"/>
          </a:solidFill>
          <a:ln w="9525" cap="flat" cmpd="sng" algn="ctr">
            <a:solidFill>
              <a:srgbClr val="FFFFFF"/>
            </a:solidFill>
            <a:prstDash val="solid"/>
          </a:ln>
          <a:effectLst/>
        </p:spPr>
        <p:txBody>
          <a:bodyPr rtlCol="0" anchor="ctr"/>
          <a:lstStyle/>
          <a:p>
            <a:pPr algn="ctr" defTabSz="913686">
              <a:defRPr/>
            </a:pPr>
            <a:endParaRPr lang="en-US" sz="1300" kern="0" err="1">
              <a:solidFill>
                <a:srgbClr val="FFFFFF"/>
              </a:solidFill>
            </a:endParaRPr>
          </a:p>
        </p:txBody>
      </p:sp>
      <p:sp>
        <p:nvSpPr>
          <p:cNvPr id="17" name="Teardrop 16">
            <a:extLst>
              <a:ext uri="{FF2B5EF4-FFF2-40B4-BE49-F238E27FC236}">
                <a16:creationId xmlns:a16="http://schemas.microsoft.com/office/drawing/2014/main" id="{B4D71F0B-C163-8DF3-51A4-765D83777005}"/>
              </a:ext>
            </a:extLst>
          </p:cNvPr>
          <p:cNvSpPr/>
          <p:nvPr/>
        </p:nvSpPr>
        <p:spPr>
          <a:xfrm rot="10800000">
            <a:off x="4979904" y="3476661"/>
            <a:ext cx="646019" cy="646018"/>
          </a:xfrm>
          <a:prstGeom prst="teardrop">
            <a:avLst/>
          </a:prstGeom>
          <a:solidFill>
            <a:srgbClr val="000000"/>
          </a:solidFill>
          <a:ln w="9525" cap="flat" cmpd="sng" algn="ctr">
            <a:solidFill>
              <a:srgbClr val="FFFFFF"/>
            </a:solidFill>
            <a:prstDash val="solid"/>
          </a:ln>
          <a:effectLst/>
        </p:spPr>
        <p:txBody>
          <a:bodyPr rtlCol="0" anchor="ctr"/>
          <a:lstStyle/>
          <a:p>
            <a:pPr algn="ctr" defTabSz="913686">
              <a:defRPr/>
            </a:pPr>
            <a:endParaRPr lang="en-US" sz="1300" kern="0" err="1">
              <a:solidFill>
                <a:srgbClr val="FFFFFF"/>
              </a:solidFill>
            </a:endParaRPr>
          </a:p>
        </p:txBody>
      </p:sp>
      <p:grpSp>
        <p:nvGrpSpPr>
          <p:cNvPr id="18" name="Group 17">
            <a:extLst>
              <a:ext uri="{FF2B5EF4-FFF2-40B4-BE49-F238E27FC236}">
                <a16:creationId xmlns:a16="http://schemas.microsoft.com/office/drawing/2014/main" id="{A17A88B9-A819-758D-1B8F-6CE879FAFB52}"/>
              </a:ext>
            </a:extLst>
          </p:cNvPr>
          <p:cNvGrpSpPr/>
          <p:nvPr/>
        </p:nvGrpSpPr>
        <p:grpSpPr>
          <a:xfrm>
            <a:off x="5017429" y="2151164"/>
            <a:ext cx="576333" cy="578029"/>
            <a:chOff x="5086336" y="586482"/>
            <a:chExt cx="647114" cy="649019"/>
          </a:xfrm>
        </p:grpSpPr>
        <p:sp>
          <p:nvSpPr>
            <p:cNvPr id="19" name="Oval 18">
              <a:extLst>
                <a:ext uri="{FF2B5EF4-FFF2-40B4-BE49-F238E27FC236}">
                  <a16:creationId xmlns:a16="http://schemas.microsoft.com/office/drawing/2014/main" id="{1184F2FE-0EF8-FCBB-D592-B27798E61A8A}"/>
                </a:ext>
              </a:extLst>
            </p:cNvPr>
            <p:cNvSpPr/>
            <p:nvPr/>
          </p:nvSpPr>
          <p:spPr bwMode="gray">
            <a:xfrm>
              <a:off x="5125982"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300" b="1">
                <a:solidFill>
                  <a:schemeClr val="bg1"/>
                </a:solidFill>
              </a:endParaRPr>
            </a:p>
          </p:txBody>
        </p:sp>
        <p:sp>
          <p:nvSpPr>
            <p:cNvPr id="20" name="Freeform 600">
              <a:extLst>
                <a:ext uri="{FF2B5EF4-FFF2-40B4-BE49-F238E27FC236}">
                  <a16:creationId xmlns:a16="http://schemas.microsoft.com/office/drawing/2014/main" id="{2FD0B0F1-4374-B34A-E009-FF0ECA78C043}"/>
                </a:ext>
              </a:extLst>
            </p:cNvPr>
            <p:cNvSpPr>
              <a:spLocks noChangeAspect="1" noEditPoints="1"/>
            </p:cNvSpPr>
            <p:nvPr/>
          </p:nvSpPr>
          <p:spPr bwMode="auto">
            <a:xfrm>
              <a:off x="5086336" y="586482"/>
              <a:ext cx="647114" cy="649019"/>
            </a:xfrm>
            <a:custGeom>
              <a:avLst/>
              <a:gdLst>
                <a:gd name="T0" fmla="*/ 394 w 512"/>
                <a:gd name="T1" fmla="*/ 250 h 512"/>
                <a:gd name="T2" fmla="*/ 346 w 512"/>
                <a:gd name="T3" fmla="*/ 298 h 512"/>
                <a:gd name="T4" fmla="*/ 298 w 512"/>
                <a:gd name="T5" fmla="*/ 250 h 512"/>
                <a:gd name="T6" fmla="*/ 346 w 512"/>
                <a:gd name="T7" fmla="*/ 202 h 512"/>
                <a:gd name="T8" fmla="*/ 394 w 512"/>
                <a:gd name="T9" fmla="*/ 250 h 512"/>
                <a:gd name="T10" fmla="*/ 165 w 512"/>
                <a:gd name="T11" fmla="*/ 202 h 512"/>
                <a:gd name="T12" fmla="*/ 117 w 512"/>
                <a:gd name="T13" fmla="*/ 250 h 512"/>
                <a:gd name="T14" fmla="*/ 165 w 512"/>
                <a:gd name="T15" fmla="*/ 298 h 512"/>
                <a:gd name="T16" fmla="*/ 213 w 512"/>
                <a:gd name="T17" fmla="*/ 250 h 512"/>
                <a:gd name="T18" fmla="*/ 165 w 512"/>
                <a:gd name="T19" fmla="*/ 202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416 w 512"/>
                <a:gd name="T31" fmla="*/ 250 h 512"/>
                <a:gd name="T32" fmla="*/ 346 w 512"/>
                <a:gd name="T33" fmla="*/ 181 h 512"/>
                <a:gd name="T34" fmla="*/ 277 w 512"/>
                <a:gd name="T35" fmla="*/ 250 h 512"/>
                <a:gd name="T36" fmla="*/ 296 w 512"/>
                <a:gd name="T37" fmla="*/ 298 h 512"/>
                <a:gd name="T38" fmla="*/ 215 w 512"/>
                <a:gd name="T39" fmla="*/ 298 h 512"/>
                <a:gd name="T40" fmla="*/ 234 w 512"/>
                <a:gd name="T41" fmla="*/ 250 h 512"/>
                <a:gd name="T42" fmla="*/ 165 w 512"/>
                <a:gd name="T43" fmla="*/ 181 h 512"/>
                <a:gd name="T44" fmla="*/ 96 w 512"/>
                <a:gd name="T45" fmla="*/ 250 h 512"/>
                <a:gd name="T46" fmla="*/ 158 w 512"/>
                <a:gd name="T47" fmla="*/ 319 h 512"/>
                <a:gd name="T48" fmla="*/ 160 w 512"/>
                <a:gd name="T49" fmla="*/ 320 h 512"/>
                <a:gd name="T50" fmla="*/ 352 w 512"/>
                <a:gd name="T51" fmla="*/ 320 h 512"/>
                <a:gd name="T52" fmla="*/ 354 w 512"/>
                <a:gd name="T53" fmla="*/ 319 h 512"/>
                <a:gd name="T54" fmla="*/ 416 w 512"/>
                <a:gd name="T55" fmla="*/ 25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394" y="250"/>
                  </a:moveTo>
                  <a:cubicBezTo>
                    <a:pt x="394" y="277"/>
                    <a:pt x="373" y="298"/>
                    <a:pt x="346" y="298"/>
                  </a:cubicBezTo>
                  <a:cubicBezTo>
                    <a:pt x="320" y="298"/>
                    <a:pt x="298" y="277"/>
                    <a:pt x="298" y="250"/>
                  </a:cubicBezTo>
                  <a:cubicBezTo>
                    <a:pt x="298" y="224"/>
                    <a:pt x="320" y="202"/>
                    <a:pt x="346" y="202"/>
                  </a:cubicBezTo>
                  <a:cubicBezTo>
                    <a:pt x="373" y="202"/>
                    <a:pt x="394" y="224"/>
                    <a:pt x="394" y="250"/>
                  </a:cubicBezTo>
                  <a:close/>
                  <a:moveTo>
                    <a:pt x="165" y="202"/>
                  </a:moveTo>
                  <a:cubicBezTo>
                    <a:pt x="139" y="202"/>
                    <a:pt x="117" y="224"/>
                    <a:pt x="117" y="250"/>
                  </a:cubicBezTo>
                  <a:cubicBezTo>
                    <a:pt x="117" y="277"/>
                    <a:pt x="139" y="298"/>
                    <a:pt x="165" y="298"/>
                  </a:cubicBezTo>
                  <a:cubicBezTo>
                    <a:pt x="191" y="298"/>
                    <a:pt x="213" y="277"/>
                    <a:pt x="213" y="250"/>
                  </a:cubicBezTo>
                  <a:cubicBezTo>
                    <a:pt x="213" y="224"/>
                    <a:pt x="191" y="202"/>
                    <a:pt x="165" y="202"/>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0"/>
                  </a:moveTo>
                  <a:cubicBezTo>
                    <a:pt x="416" y="212"/>
                    <a:pt x="385" y="181"/>
                    <a:pt x="346" y="181"/>
                  </a:cubicBezTo>
                  <a:cubicBezTo>
                    <a:pt x="308" y="181"/>
                    <a:pt x="277" y="212"/>
                    <a:pt x="277" y="250"/>
                  </a:cubicBezTo>
                  <a:cubicBezTo>
                    <a:pt x="277" y="269"/>
                    <a:pt x="284" y="286"/>
                    <a:pt x="296" y="298"/>
                  </a:cubicBezTo>
                  <a:cubicBezTo>
                    <a:pt x="215" y="298"/>
                    <a:pt x="215" y="298"/>
                    <a:pt x="215" y="298"/>
                  </a:cubicBezTo>
                  <a:cubicBezTo>
                    <a:pt x="227" y="286"/>
                    <a:pt x="234" y="269"/>
                    <a:pt x="234" y="250"/>
                  </a:cubicBezTo>
                  <a:cubicBezTo>
                    <a:pt x="234" y="212"/>
                    <a:pt x="203" y="181"/>
                    <a:pt x="165" y="181"/>
                  </a:cubicBezTo>
                  <a:cubicBezTo>
                    <a:pt x="127" y="181"/>
                    <a:pt x="96" y="212"/>
                    <a:pt x="96" y="250"/>
                  </a:cubicBezTo>
                  <a:cubicBezTo>
                    <a:pt x="96" y="286"/>
                    <a:pt x="123" y="316"/>
                    <a:pt x="158" y="319"/>
                  </a:cubicBezTo>
                  <a:cubicBezTo>
                    <a:pt x="158" y="319"/>
                    <a:pt x="159" y="320"/>
                    <a:pt x="160" y="320"/>
                  </a:cubicBezTo>
                  <a:cubicBezTo>
                    <a:pt x="352" y="320"/>
                    <a:pt x="352" y="320"/>
                    <a:pt x="352" y="320"/>
                  </a:cubicBezTo>
                  <a:cubicBezTo>
                    <a:pt x="352" y="320"/>
                    <a:pt x="353" y="319"/>
                    <a:pt x="354" y="319"/>
                  </a:cubicBezTo>
                  <a:cubicBezTo>
                    <a:pt x="388" y="316"/>
                    <a:pt x="416" y="286"/>
                    <a:pt x="416" y="250"/>
                  </a:cubicBezTo>
                  <a:close/>
                </a:path>
              </a:pathLst>
            </a:custGeom>
            <a:solidFill>
              <a:schemeClr val="accent1"/>
            </a:solidFill>
            <a:ln>
              <a:noFill/>
            </a:ln>
          </p:spPr>
          <p:txBody>
            <a:bodyPr vert="horz" wrap="square" lIns="72477" tIns="36238" rIns="72477" bIns="36238" numCol="1" anchor="t" anchorCtr="0" compatLnSpc="1">
              <a:prstTxWarp prst="textNoShape">
                <a:avLst/>
              </a:prstTxWarp>
            </a:bodyPr>
            <a:lstStyle/>
            <a:p>
              <a:endParaRPr lang="en-GB" sz="1300"/>
            </a:p>
          </p:txBody>
        </p:sp>
      </p:grpSp>
      <p:grpSp>
        <p:nvGrpSpPr>
          <p:cNvPr id="21" name="Group 20">
            <a:extLst>
              <a:ext uri="{FF2B5EF4-FFF2-40B4-BE49-F238E27FC236}">
                <a16:creationId xmlns:a16="http://schemas.microsoft.com/office/drawing/2014/main" id="{B731F7A1-C09F-87F3-40E3-4361D6918311}"/>
              </a:ext>
            </a:extLst>
          </p:cNvPr>
          <p:cNvGrpSpPr/>
          <p:nvPr/>
        </p:nvGrpSpPr>
        <p:grpSpPr>
          <a:xfrm>
            <a:off x="5016856" y="3507824"/>
            <a:ext cx="577356" cy="577356"/>
            <a:chOff x="8067607" y="586871"/>
            <a:chExt cx="648263" cy="648263"/>
          </a:xfrm>
        </p:grpSpPr>
        <p:sp>
          <p:nvSpPr>
            <p:cNvPr id="22" name="Oval 21">
              <a:extLst>
                <a:ext uri="{FF2B5EF4-FFF2-40B4-BE49-F238E27FC236}">
                  <a16:creationId xmlns:a16="http://schemas.microsoft.com/office/drawing/2014/main" id="{64BF811F-0D32-58CA-BC1B-E4250A801E8A}"/>
                </a:ext>
              </a:extLst>
            </p:cNvPr>
            <p:cNvSpPr/>
            <p:nvPr/>
          </p:nvSpPr>
          <p:spPr bwMode="gray">
            <a:xfrm>
              <a:off x="8107826"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300" b="1">
                <a:solidFill>
                  <a:schemeClr val="bg1"/>
                </a:solidFill>
              </a:endParaRPr>
            </a:p>
          </p:txBody>
        </p:sp>
        <p:sp>
          <p:nvSpPr>
            <p:cNvPr id="23" name="Freeform 32">
              <a:extLst>
                <a:ext uri="{FF2B5EF4-FFF2-40B4-BE49-F238E27FC236}">
                  <a16:creationId xmlns:a16="http://schemas.microsoft.com/office/drawing/2014/main" id="{3A1454C5-2B7B-811B-2DB2-AC3BFC74790B}"/>
                </a:ext>
              </a:extLst>
            </p:cNvPr>
            <p:cNvSpPr>
              <a:spLocks noChangeAspect="1" noEditPoints="1"/>
            </p:cNvSpPr>
            <p:nvPr/>
          </p:nvSpPr>
          <p:spPr bwMode="auto">
            <a:xfrm>
              <a:off x="8067607" y="586871"/>
              <a:ext cx="648263" cy="648263"/>
            </a:xfrm>
            <a:custGeom>
              <a:avLst/>
              <a:gdLst>
                <a:gd name="T0" fmla="*/ 234 w 512"/>
                <a:gd name="T1" fmla="*/ 168 h 512"/>
                <a:gd name="T2" fmla="*/ 374 w 512"/>
                <a:gd name="T3" fmla="*/ 256 h 512"/>
                <a:gd name="T4" fmla="*/ 234 w 512"/>
                <a:gd name="T5" fmla="*/ 343 h 512"/>
                <a:gd name="T6" fmla="*/ 234 w 512"/>
                <a:gd name="T7" fmla="*/ 289 h 512"/>
                <a:gd name="T8" fmla="*/ 229 w 512"/>
                <a:gd name="T9" fmla="*/ 280 h 512"/>
                <a:gd name="T10" fmla="*/ 224 w 512"/>
                <a:gd name="T11" fmla="*/ 278 h 512"/>
                <a:gd name="T12" fmla="*/ 218 w 512"/>
                <a:gd name="T13" fmla="*/ 280 h 512"/>
                <a:gd name="T14" fmla="*/ 117 w 512"/>
                <a:gd name="T15" fmla="*/ 343 h 512"/>
                <a:gd name="T16" fmla="*/ 117 w 512"/>
                <a:gd name="T17" fmla="*/ 168 h 512"/>
                <a:gd name="T18" fmla="*/ 218 w 512"/>
                <a:gd name="T19" fmla="*/ 231 h 512"/>
                <a:gd name="T20" fmla="*/ 229 w 512"/>
                <a:gd name="T21" fmla="*/ 232 h 512"/>
                <a:gd name="T22" fmla="*/ 234 w 512"/>
                <a:gd name="T23" fmla="*/ 222 h 512"/>
                <a:gd name="T24" fmla="*/ 234 w 512"/>
                <a:gd name="T25" fmla="*/ 168 h 512"/>
                <a:gd name="T26" fmla="*/ 512 w 512"/>
                <a:gd name="T27" fmla="*/ 256 h 512"/>
                <a:gd name="T28" fmla="*/ 256 w 512"/>
                <a:gd name="T29" fmla="*/ 512 h 512"/>
                <a:gd name="T30" fmla="*/ 0 w 512"/>
                <a:gd name="T31" fmla="*/ 256 h 512"/>
                <a:gd name="T32" fmla="*/ 256 w 512"/>
                <a:gd name="T33" fmla="*/ 0 h 512"/>
                <a:gd name="T34" fmla="*/ 512 w 512"/>
                <a:gd name="T35" fmla="*/ 256 h 512"/>
                <a:gd name="T36" fmla="*/ 416 w 512"/>
                <a:gd name="T37" fmla="*/ 149 h 512"/>
                <a:gd name="T38" fmla="*/ 405 w 512"/>
                <a:gd name="T39" fmla="*/ 138 h 512"/>
                <a:gd name="T40" fmla="*/ 394 w 512"/>
                <a:gd name="T41" fmla="*/ 149 h 512"/>
                <a:gd name="T42" fmla="*/ 394 w 512"/>
                <a:gd name="T43" fmla="*/ 243 h 512"/>
                <a:gd name="T44" fmla="*/ 229 w 512"/>
                <a:gd name="T45" fmla="*/ 140 h 512"/>
                <a:gd name="T46" fmla="*/ 218 w 512"/>
                <a:gd name="T47" fmla="*/ 140 h 512"/>
                <a:gd name="T48" fmla="*/ 213 w 512"/>
                <a:gd name="T49" fmla="*/ 149 h 512"/>
                <a:gd name="T50" fmla="*/ 213 w 512"/>
                <a:gd name="T51" fmla="*/ 203 h 512"/>
                <a:gd name="T52" fmla="*/ 112 w 512"/>
                <a:gd name="T53" fmla="*/ 140 h 512"/>
                <a:gd name="T54" fmla="*/ 101 w 512"/>
                <a:gd name="T55" fmla="*/ 140 h 512"/>
                <a:gd name="T56" fmla="*/ 96 w 512"/>
                <a:gd name="T57" fmla="*/ 149 h 512"/>
                <a:gd name="T58" fmla="*/ 96 w 512"/>
                <a:gd name="T59" fmla="*/ 362 h 512"/>
                <a:gd name="T60" fmla="*/ 101 w 512"/>
                <a:gd name="T61" fmla="*/ 372 h 512"/>
                <a:gd name="T62" fmla="*/ 112 w 512"/>
                <a:gd name="T63" fmla="*/ 371 h 512"/>
                <a:gd name="T64" fmla="*/ 213 w 512"/>
                <a:gd name="T65" fmla="*/ 308 h 512"/>
                <a:gd name="T66" fmla="*/ 213 w 512"/>
                <a:gd name="T67" fmla="*/ 362 h 512"/>
                <a:gd name="T68" fmla="*/ 218 w 512"/>
                <a:gd name="T69" fmla="*/ 372 h 512"/>
                <a:gd name="T70" fmla="*/ 224 w 512"/>
                <a:gd name="T71" fmla="*/ 373 h 512"/>
                <a:gd name="T72" fmla="*/ 229 w 512"/>
                <a:gd name="T73" fmla="*/ 371 h 512"/>
                <a:gd name="T74" fmla="*/ 394 w 512"/>
                <a:gd name="T75" fmla="*/ 268 h 512"/>
                <a:gd name="T76" fmla="*/ 394 w 512"/>
                <a:gd name="T77" fmla="*/ 362 h 512"/>
                <a:gd name="T78" fmla="*/ 405 w 512"/>
                <a:gd name="T79" fmla="*/ 373 h 512"/>
                <a:gd name="T80" fmla="*/ 416 w 512"/>
                <a:gd name="T81" fmla="*/ 362 h 512"/>
                <a:gd name="T82" fmla="*/ 416 w 512"/>
                <a:gd name="T83"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34" y="168"/>
                  </a:moveTo>
                  <a:cubicBezTo>
                    <a:pt x="374" y="256"/>
                    <a:pt x="374" y="256"/>
                    <a:pt x="374" y="256"/>
                  </a:cubicBezTo>
                  <a:cubicBezTo>
                    <a:pt x="234" y="343"/>
                    <a:pt x="234" y="343"/>
                    <a:pt x="234" y="343"/>
                  </a:cubicBezTo>
                  <a:cubicBezTo>
                    <a:pt x="234" y="289"/>
                    <a:pt x="234" y="289"/>
                    <a:pt x="234" y="289"/>
                  </a:cubicBezTo>
                  <a:cubicBezTo>
                    <a:pt x="234" y="285"/>
                    <a:pt x="232" y="282"/>
                    <a:pt x="229" y="280"/>
                  </a:cubicBezTo>
                  <a:cubicBezTo>
                    <a:pt x="227" y="279"/>
                    <a:pt x="225" y="278"/>
                    <a:pt x="224" y="278"/>
                  </a:cubicBezTo>
                  <a:cubicBezTo>
                    <a:pt x="222" y="278"/>
                    <a:pt x="220" y="279"/>
                    <a:pt x="218" y="280"/>
                  </a:cubicBezTo>
                  <a:cubicBezTo>
                    <a:pt x="117" y="343"/>
                    <a:pt x="117" y="343"/>
                    <a:pt x="117" y="343"/>
                  </a:cubicBezTo>
                  <a:cubicBezTo>
                    <a:pt x="117" y="168"/>
                    <a:pt x="117" y="168"/>
                    <a:pt x="117" y="168"/>
                  </a:cubicBezTo>
                  <a:cubicBezTo>
                    <a:pt x="218" y="231"/>
                    <a:pt x="218" y="231"/>
                    <a:pt x="218" y="231"/>
                  </a:cubicBezTo>
                  <a:cubicBezTo>
                    <a:pt x="221" y="233"/>
                    <a:pt x="225" y="234"/>
                    <a:pt x="229" y="232"/>
                  </a:cubicBezTo>
                  <a:cubicBezTo>
                    <a:pt x="232" y="230"/>
                    <a:pt x="234" y="226"/>
                    <a:pt x="234" y="222"/>
                  </a:cubicBezTo>
                  <a:lnTo>
                    <a:pt x="234" y="16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399" y="138"/>
                    <a:pt x="394" y="143"/>
                    <a:pt x="394" y="149"/>
                  </a:cubicBezTo>
                  <a:cubicBezTo>
                    <a:pt x="394" y="243"/>
                    <a:pt x="394" y="243"/>
                    <a:pt x="394" y="243"/>
                  </a:cubicBezTo>
                  <a:cubicBezTo>
                    <a:pt x="229" y="140"/>
                    <a:pt x="229" y="140"/>
                    <a:pt x="229" y="140"/>
                  </a:cubicBezTo>
                  <a:cubicBezTo>
                    <a:pt x="226" y="138"/>
                    <a:pt x="222" y="138"/>
                    <a:pt x="218" y="140"/>
                  </a:cubicBezTo>
                  <a:cubicBezTo>
                    <a:pt x="215" y="142"/>
                    <a:pt x="213" y="145"/>
                    <a:pt x="213" y="149"/>
                  </a:cubicBezTo>
                  <a:cubicBezTo>
                    <a:pt x="213" y="203"/>
                    <a:pt x="213" y="203"/>
                    <a:pt x="213" y="203"/>
                  </a:cubicBezTo>
                  <a:cubicBezTo>
                    <a:pt x="112" y="140"/>
                    <a:pt x="112" y="140"/>
                    <a:pt x="112" y="140"/>
                  </a:cubicBezTo>
                  <a:cubicBezTo>
                    <a:pt x="109" y="138"/>
                    <a:pt x="105" y="138"/>
                    <a:pt x="101" y="140"/>
                  </a:cubicBezTo>
                  <a:cubicBezTo>
                    <a:pt x="98" y="142"/>
                    <a:pt x="96" y="145"/>
                    <a:pt x="96" y="149"/>
                  </a:cubicBezTo>
                  <a:cubicBezTo>
                    <a:pt x="96" y="362"/>
                    <a:pt x="96" y="362"/>
                    <a:pt x="96" y="362"/>
                  </a:cubicBezTo>
                  <a:cubicBezTo>
                    <a:pt x="96" y="366"/>
                    <a:pt x="98" y="370"/>
                    <a:pt x="101" y="372"/>
                  </a:cubicBezTo>
                  <a:cubicBezTo>
                    <a:pt x="105" y="374"/>
                    <a:pt x="109" y="373"/>
                    <a:pt x="112" y="371"/>
                  </a:cubicBezTo>
                  <a:cubicBezTo>
                    <a:pt x="213" y="308"/>
                    <a:pt x="213" y="308"/>
                    <a:pt x="213" y="308"/>
                  </a:cubicBezTo>
                  <a:cubicBezTo>
                    <a:pt x="213" y="362"/>
                    <a:pt x="213" y="362"/>
                    <a:pt x="213" y="362"/>
                  </a:cubicBezTo>
                  <a:cubicBezTo>
                    <a:pt x="213" y="366"/>
                    <a:pt x="215" y="370"/>
                    <a:pt x="218" y="372"/>
                  </a:cubicBezTo>
                  <a:cubicBezTo>
                    <a:pt x="220" y="373"/>
                    <a:pt x="222" y="373"/>
                    <a:pt x="224" y="373"/>
                  </a:cubicBezTo>
                  <a:cubicBezTo>
                    <a:pt x="226" y="373"/>
                    <a:pt x="228" y="372"/>
                    <a:pt x="229" y="371"/>
                  </a:cubicBezTo>
                  <a:cubicBezTo>
                    <a:pt x="394" y="268"/>
                    <a:pt x="394" y="268"/>
                    <a:pt x="394" y="268"/>
                  </a:cubicBezTo>
                  <a:cubicBezTo>
                    <a:pt x="394" y="362"/>
                    <a:pt x="394" y="362"/>
                    <a:pt x="394" y="362"/>
                  </a:cubicBezTo>
                  <a:cubicBezTo>
                    <a:pt x="394" y="368"/>
                    <a:pt x="399" y="373"/>
                    <a:pt x="405" y="373"/>
                  </a:cubicBezTo>
                  <a:cubicBezTo>
                    <a:pt x="411" y="373"/>
                    <a:pt x="416" y="368"/>
                    <a:pt x="416" y="362"/>
                  </a:cubicBezTo>
                  <a:lnTo>
                    <a:pt x="416" y="149"/>
                  </a:lnTo>
                  <a:close/>
                </a:path>
              </a:pathLst>
            </a:custGeom>
            <a:solidFill>
              <a:schemeClr val="accent4">
                <a:lumMod val="60000"/>
                <a:lumOff val="40000"/>
              </a:schemeClr>
            </a:solidFill>
            <a:ln>
              <a:noFill/>
            </a:ln>
          </p:spPr>
          <p:txBody>
            <a:bodyPr vert="horz" wrap="square" lIns="72477" tIns="36238" rIns="72477" bIns="36238" numCol="1" anchor="t" anchorCtr="0" compatLnSpc="1">
              <a:prstTxWarp prst="textNoShape">
                <a:avLst/>
              </a:prstTxWarp>
            </a:bodyPr>
            <a:lstStyle/>
            <a:p>
              <a:endParaRPr lang="en-GB" sz="1300"/>
            </a:p>
          </p:txBody>
        </p:sp>
      </p:grpSp>
      <p:grpSp>
        <p:nvGrpSpPr>
          <p:cNvPr id="24" name="Group 23">
            <a:extLst>
              <a:ext uri="{FF2B5EF4-FFF2-40B4-BE49-F238E27FC236}">
                <a16:creationId xmlns:a16="http://schemas.microsoft.com/office/drawing/2014/main" id="{4878A77A-2676-FFAC-8501-226979DCDF1B}"/>
              </a:ext>
            </a:extLst>
          </p:cNvPr>
          <p:cNvGrpSpPr/>
          <p:nvPr/>
        </p:nvGrpSpPr>
        <p:grpSpPr>
          <a:xfrm>
            <a:off x="6838640" y="2151459"/>
            <a:ext cx="577357" cy="577357"/>
            <a:chOff x="6574660" y="586871"/>
            <a:chExt cx="648263" cy="648263"/>
          </a:xfrm>
        </p:grpSpPr>
        <p:sp>
          <p:nvSpPr>
            <p:cNvPr id="25" name="Oval 24">
              <a:extLst>
                <a:ext uri="{FF2B5EF4-FFF2-40B4-BE49-F238E27FC236}">
                  <a16:creationId xmlns:a16="http://schemas.microsoft.com/office/drawing/2014/main" id="{054FAC40-22EF-32AB-BD4B-C3A4AE0A1896}"/>
                </a:ext>
              </a:extLst>
            </p:cNvPr>
            <p:cNvSpPr/>
            <p:nvPr/>
          </p:nvSpPr>
          <p:spPr bwMode="gray">
            <a:xfrm>
              <a:off x="6616617"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300" b="1">
                <a:solidFill>
                  <a:schemeClr val="bg1"/>
                </a:solidFill>
              </a:endParaRPr>
            </a:p>
          </p:txBody>
        </p:sp>
        <p:grpSp>
          <p:nvGrpSpPr>
            <p:cNvPr id="26" name="Group 48">
              <a:extLst>
                <a:ext uri="{FF2B5EF4-FFF2-40B4-BE49-F238E27FC236}">
                  <a16:creationId xmlns:a16="http://schemas.microsoft.com/office/drawing/2014/main" id="{E5C98D1F-2D46-1EDB-B69A-D6937272F186}"/>
                </a:ext>
              </a:extLst>
            </p:cNvPr>
            <p:cNvGrpSpPr>
              <a:grpSpLocks noChangeAspect="1"/>
            </p:cNvGrpSpPr>
            <p:nvPr/>
          </p:nvGrpSpPr>
          <p:grpSpPr bwMode="auto">
            <a:xfrm>
              <a:off x="6574660" y="586871"/>
              <a:ext cx="648263" cy="648263"/>
              <a:chOff x="4094" y="6"/>
              <a:chExt cx="340" cy="340"/>
            </a:xfrm>
            <a:solidFill>
              <a:srgbClr val="43B02A"/>
            </a:solidFill>
          </p:grpSpPr>
          <p:sp>
            <p:nvSpPr>
              <p:cNvPr id="27" name="Freeform 49">
                <a:extLst>
                  <a:ext uri="{FF2B5EF4-FFF2-40B4-BE49-F238E27FC236}">
                    <a16:creationId xmlns:a16="http://schemas.microsoft.com/office/drawing/2014/main" id="{8DD0C9F9-3A91-EE68-ABC8-67D438E6F307}"/>
                  </a:ext>
                </a:extLst>
              </p:cNvPr>
              <p:cNvSpPr>
                <a:spLocks noEditPoints="1"/>
              </p:cNvSpPr>
              <p:nvPr/>
            </p:nvSpPr>
            <p:spPr bwMode="auto">
              <a:xfrm>
                <a:off x="4094" y="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62 h 512"/>
                  <a:gd name="T12" fmla="*/ 410 w 512"/>
                  <a:gd name="T13" fmla="*/ 372 h 512"/>
                  <a:gd name="T14" fmla="*/ 405 w 512"/>
                  <a:gd name="T15" fmla="*/ 373 h 512"/>
                  <a:gd name="T16" fmla="*/ 399 w 512"/>
                  <a:gd name="T17" fmla="*/ 371 h 512"/>
                  <a:gd name="T18" fmla="*/ 298 w 512"/>
                  <a:gd name="T19" fmla="*/ 308 h 512"/>
                  <a:gd name="T20" fmla="*/ 298 w 512"/>
                  <a:gd name="T21" fmla="*/ 362 h 512"/>
                  <a:gd name="T22" fmla="*/ 293 w 512"/>
                  <a:gd name="T23" fmla="*/ 372 h 512"/>
                  <a:gd name="T24" fmla="*/ 282 w 512"/>
                  <a:gd name="T25" fmla="*/ 371 h 512"/>
                  <a:gd name="T26" fmla="*/ 117 w 512"/>
                  <a:gd name="T27" fmla="*/ 268 h 512"/>
                  <a:gd name="T28" fmla="*/ 117 w 512"/>
                  <a:gd name="T29" fmla="*/ 362 h 512"/>
                  <a:gd name="T30" fmla="*/ 106 w 512"/>
                  <a:gd name="T31" fmla="*/ 373 h 512"/>
                  <a:gd name="T32" fmla="*/ 96 w 512"/>
                  <a:gd name="T33" fmla="*/ 362 h 512"/>
                  <a:gd name="T34" fmla="*/ 96 w 512"/>
                  <a:gd name="T35" fmla="*/ 149 h 512"/>
                  <a:gd name="T36" fmla="*/ 106 w 512"/>
                  <a:gd name="T37" fmla="*/ 138 h 512"/>
                  <a:gd name="T38" fmla="*/ 117 w 512"/>
                  <a:gd name="T39" fmla="*/ 149 h 512"/>
                  <a:gd name="T40" fmla="*/ 117 w 512"/>
                  <a:gd name="T41" fmla="*/ 243 h 512"/>
                  <a:gd name="T42" fmla="*/ 282 w 512"/>
                  <a:gd name="T43" fmla="*/ 140 h 512"/>
                  <a:gd name="T44" fmla="*/ 293 w 512"/>
                  <a:gd name="T45" fmla="*/ 140 h 512"/>
                  <a:gd name="T46" fmla="*/ 298 w 512"/>
                  <a:gd name="T47" fmla="*/ 149 h 512"/>
                  <a:gd name="T48" fmla="*/ 298 w 512"/>
                  <a:gd name="T49" fmla="*/ 203 h 512"/>
                  <a:gd name="T50" fmla="*/ 399 w 512"/>
                  <a:gd name="T51" fmla="*/ 140 h 512"/>
                  <a:gd name="T52" fmla="*/ 410 w 512"/>
                  <a:gd name="T53" fmla="*/ 140 h 512"/>
                  <a:gd name="T54" fmla="*/ 416 w 512"/>
                  <a:gd name="T55" fmla="*/ 149 h 512"/>
                  <a:gd name="T56" fmla="*/ 416 w 512"/>
                  <a:gd name="T57"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62"/>
                    </a:moveTo>
                    <a:cubicBezTo>
                      <a:pt x="416" y="366"/>
                      <a:pt x="414" y="370"/>
                      <a:pt x="410" y="372"/>
                    </a:cubicBezTo>
                    <a:cubicBezTo>
                      <a:pt x="409" y="373"/>
                      <a:pt x="407" y="373"/>
                      <a:pt x="405" y="373"/>
                    </a:cubicBezTo>
                    <a:cubicBezTo>
                      <a:pt x="403" y="373"/>
                      <a:pt x="401" y="372"/>
                      <a:pt x="399" y="371"/>
                    </a:cubicBezTo>
                    <a:cubicBezTo>
                      <a:pt x="298" y="308"/>
                      <a:pt x="298" y="308"/>
                      <a:pt x="298" y="308"/>
                    </a:cubicBezTo>
                    <a:cubicBezTo>
                      <a:pt x="298" y="362"/>
                      <a:pt x="298" y="362"/>
                      <a:pt x="298" y="362"/>
                    </a:cubicBezTo>
                    <a:cubicBezTo>
                      <a:pt x="298" y="366"/>
                      <a:pt x="296" y="370"/>
                      <a:pt x="293" y="372"/>
                    </a:cubicBezTo>
                    <a:cubicBezTo>
                      <a:pt x="289" y="374"/>
                      <a:pt x="285" y="373"/>
                      <a:pt x="282" y="371"/>
                    </a:cubicBezTo>
                    <a:cubicBezTo>
                      <a:pt x="117" y="268"/>
                      <a:pt x="117" y="268"/>
                      <a:pt x="117" y="268"/>
                    </a:cubicBezTo>
                    <a:cubicBezTo>
                      <a:pt x="117" y="362"/>
                      <a:pt x="117" y="362"/>
                      <a:pt x="117" y="362"/>
                    </a:cubicBezTo>
                    <a:cubicBezTo>
                      <a:pt x="117" y="368"/>
                      <a:pt x="112"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243"/>
                      <a:pt x="117" y="243"/>
                      <a:pt x="117" y="243"/>
                    </a:cubicBezTo>
                    <a:cubicBezTo>
                      <a:pt x="282" y="140"/>
                      <a:pt x="282" y="140"/>
                      <a:pt x="282" y="140"/>
                    </a:cubicBezTo>
                    <a:cubicBezTo>
                      <a:pt x="285" y="138"/>
                      <a:pt x="289" y="138"/>
                      <a:pt x="293" y="140"/>
                    </a:cubicBezTo>
                    <a:cubicBezTo>
                      <a:pt x="296" y="142"/>
                      <a:pt x="298" y="145"/>
                      <a:pt x="298" y="149"/>
                    </a:cubicBezTo>
                    <a:cubicBezTo>
                      <a:pt x="298" y="203"/>
                      <a:pt x="298" y="203"/>
                      <a:pt x="298" y="203"/>
                    </a:cubicBezTo>
                    <a:cubicBezTo>
                      <a:pt x="399" y="140"/>
                      <a:pt x="399" y="140"/>
                      <a:pt x="399" y="140"/>
                    </a:cubicBezTo>
                    <a:cubicBezTo>
                      <a:pt x="403" y="138"/>
                      <a:pt x="407" y="138"/>
                      <a:pt x="410" y="140"/>
                    </a:cubicBezTo>
                    <a:cubicBezTo>
                      <a:pt x="414" y="142"/>
                      <a:pt x="416" y="145"/>
                      <a:pt x="416" y="149"/>
                    </a:cubicBezTo>
                    <a:lnTo>
                      <a:pt x="416" y="3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2477" tIns="36238" rIns="72477" bIns="36238" numCol="1" anchor="t" anchorCtr="0" compatLnSpc="1">
                <a:prstTxWarp prst="textNoShape">
                  <a:avLst/>
                </a:prstTxWarp>
              </a:bodyPr>
              <a:lstStyle/>
              <a:p>
                <a:endParaRPr lang="en-GB" sz="1300"/>
              </a:p>
            </p:txBody>
          </p:sp>
          <p:sp>
            <p:nvSpPr>
              <p:cNvPr id="28" name="Freeform 50">
                <a:extLst>
                  <a:ext uri="{FF2B5EF4-FFF2-40B4-BE49-F238E27FC236}">
                    <a16:creationId xmlns:a16="http://schemas.microsoft.com/office/drawing/2014/main" id="{5F89BC7A-DD14-AEAC-3B08-37BDAAB6229A}"/>
                  </a:ext>
                </a:extLst>
              </p:cNvPr>
              <p:cNvSpPr>
                <a:spLocks/>
              </p:cNvSpPr>
              <p:nvPr/>
            </p:nvSpPr>
            <p:spPr bwMode="auto">
              <a:xfrm>
                <a:off x="4185" y="118"/>
                <a:ext cx="171" cy="116"/>
              </a:xfrm>
              <a:custGeom>
                <a:avLst/>
                <a:gdLst>
                  <a:gd name="T0" fmla="*/ 145 w 257"/>
                  <a:gd name="T1" fmla="*/ 64 h 175"/>
                  <a:gd name="T2" fmla="*/ 140 w 257"/>
                  <a:gd name="T3" fmla="*/ 54 h 175"/>
                  <a:gd name="T4" fmla="*/ 140 w 257"/>
                  <a:gd name="T5" fmla="*/ 0 h 175"/>
                  <a:gd name="T6" fmla="*/ 0 w 257"/>
                  <a:gd name="T7" fmla="*/ 88 h 175"/>
                  <a:gd name="T8" fmla="*/ 140 w 257"/>
                  <a:gd name="T9" fmla="*/ 175 h 175"/>
                  <a:gd name="T10" fmla="*/ 140 w 257"/>
                  <a:gd name="T11" fmla="*/ 121 h 175"/>
                  <a:gd name="T12" fmla="*/ 145 w 257"/>
                  <a:gd name="T13" fmla="*/ 112 h 175"/>
                  <a:gd name="T14" fmla="*/ 151 w 257"/>
                  <a:gd name="T15" fmla="*/ 110 h 175"/>
                  <a:gd name="T16" fmla="*/ 156 w 257"/>
                  <a:gd name="T17" fmla="*/ 112 h 175"/>
                  <a:gd name="T18" fmla="*/ 257 w 257"/>
                  <a:gd name="T19" fmla="*/ 175 h 175"/>
                  <a:gd name="T20" fmla="*/ 257 w 257"/>
                  <a:gd name="T21" fmla="*/ 0 h 175"/>
                  <a:gd name="T22" fmla="*/ 156 w 257"/>
                  <a:gd name="T23" fmla="*/ 63 h 175"/>
                  <a:gd name="T24" fmla="*/ 145 w 257"/>
                  <a:gd name="T25" fmla="*/ 6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175">
                    <a:moveTo>
                      <a:pt x="145" y="64"/>
                    </a:moveTo>
                    <a:cubicBezTo>
                      <a:pt x="142" y="62"/>
                      <a:pt x="140" y="58"/>
                      <a:pt x="140" y="54"/>
                    </a:cubicBezTo>
                    <a:cubicBezTo>
                      <a:pt x="140" y="0"/>
                      <a:pt x="140" y="0"/>
                      <a:pt x="140" y="0"/>
                    </a:cubicBezTo>
                    <a:cubicBezTo>
                      <a:pt x="0" y="88"/>
                      <a:pt x="0" y="88"/>
                      <a:pt x="0" y="88"/>
                    </a:cubicBezTo>
                    <a:cubicBezTo>
                      <a:pt x="140" y="175"/>
                      <a:pt x="140" y="175"/>
                      <a:pt x="140" y="175"/>
                    </a:cubicBezTo>
                    <a:cubicBezTo>
                      <a:pt x="140" y="121"/>
                      <a:pt x="140" y="121"/>
                      <a:pt x="140" y="121"/>
                    </a:cubicBezTo>
                    <a:cubicBezTo>
                      <a:pt x="140" y="117"/>
                      <a:pt x="142" y="114"/>
                      <a:pt x="145" y="112"/>
                    </a:cubicBezTo>
                    <a:cubicBezTo>
                      <a:pt x="147" y="111"/>
                      <a:pt x="149" y="110"/>
                      <a:pt x="151" y="110"/>
                    </a:cubicBezTo>
                    <a:cubicBezTo>
                      <a:pt x="153" y="110"/>
                      <a:pt x="155" y="111"/>
                      <a:pt x="156" y="112"/>
                    </a:cubicBezTo>
                    <a:cubicBezTo>
                      <a:pt x="257" y="175"/>
                      <a:pt x="257" y="175"/>
                      <a:pt x="257" y="175"/>
                    </a:cubicBezTo>
                    <a:cubicBezTo>
                      <a:pt x="257" y="0"/>
                      <a:pt x="257" y="0"/>
                      <a:pt x="257" y="0"/>
                    </a:cubicBezTo>
                    <a:cubicBezTo>
                      <a:pt x="156" y="63"/>
                      <a:pt x="156" y="63"/>
                      <a:pt x="156" y="63"/>
                    </a:cubicBezTo>
                    <a:cubicBezTo>
                      <a:pt x="153" y="65"/>
                      <a:pt x="149" y="66"/>
                      <a:pt x="145"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2477" tIns="36238" rIns="72477" bIns="36238" numCol="1" anchor="t" anchorCtr="0" compatLnSpc="1">
                <a:prstTxWarp prst="textNoShape">
                  <a:avLst/>
                </a:prstTxWarp>
              </a:bodyPr>
              <a:lstStyle/>
              <a:p>
                <a:endParaRPr lang="en-GB" sz="1300"/>
              </a:p>
            </p:txBody>
          </p:sp>
        </p:grpSp>
      </p:grpSp>
      <p:grpSp>
        <p:nvGrpSpPr>
          <p:cNvPr id="29" name="Group 28">
            <a:extLst>
              <a:ext uri="{FF2B5EF4-FFF2-40B4-BE49-F238E27FC236}">
                <a16:creationId xmlns:a16="http://schemas.microsoft.com/office/drawing/2014/main" id="{83C7A401-36F2-68D5-0C69-F11A2E930202}"/>
              </a:ext>
            </a:extLst>
          </p:cNvPr>
          <p:cNvGrpSpPr/>
          <p:nvPr/>
        </p:nvGrpSpPr>
        <p:grpSpPr>
          <a:xfrm>
            <a:off x="6839203" y="3511702"/>
            <a:ext cx="576333" cy="576333"/>
            <a:chOff x="9587499" y="587459"/>
            <a:chExt cx="647114" cy="647114"/>
          </a:xfrm>
        </p:grpSpPr>
        <p:sp>
          <p:nvSpPr>
            <p:cNvPr id="30" name="Oval 29">
              <a:extLst>
                <a:ext uri="{FF2B5EF4-FFF2-40B4-BE49-F238E27FC236}">
                  <a16:creationId xmlns:a16="http://schemas.microsoft.com/office/drawing/2014/main" id="{F0C47A9B-5E10-22F4-A082-4A2F0E819DE4}"/>
                </a:ext>
              </a:extLst>
            </p:cNvPr>
            <p:cNvSpPr/>
            <p:nvPr/>
          </p:nvSpPr>
          <p:spPr bwMode="gray">
            <a:xfrm>
              <a:off x="9627144"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300" b="1">
                <a:solidFill>
                  <a:schemeClr val="bg1"/>
                </a:solidFill>
              </a:endParaRPr>
            </a:p>
          </p:txBody>
        </p:sp>
        <p:sp>
          <p:nvSpPr>
            <p:cNvPr id="31" name="Freeform 222">
              <a:extLst>
                <a:ext uri="{FF2B5EF4-FFF2-40B4-BE49-F238E27FC236}">
                  <a16:creationId xmlns:a16="http://schemas.microsoft.com/office/drawing/2014/main" id="{49384D68-E79C-889F-B7D4-A6B0A785215F}"/>
                </a:ext>
              </a:extLst>
            </p:cNvPr>
            <p:cNvSpPr>
              <a:spLocks noChangeAspect="1" noEditPoints="1"/>
            </p:cNvSpPr>
            <p:nvPr/>
          </p:nvSpPr>
          <p:spPr bwMode="auto">
            <a:xfrm>
              <a:off x="9587499" y="587459"/>
              <a:ext cx="647114" cy="64711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02 w 512"/>
                <a:gd name="T11" fmla="*/ 384 h 512"/>
                <a:gd name="T12" fmla="*/ 192 w 512"/>
                <a:gd name="T13" fmla="*/ 394 h 512"/>
                <a:gd name="T14" fmla="*/ 181 w 512"/>
                <a:gd name="T15" fmla="*/ 384 h 512"/>
                <a:gd name="T16" fmla="*/ 181 w 512"/>
                <a:gd name="T17" fmla="*/ 128 h 512"/>
                <a:gd name="T18" fmla="*/ 192 w 512"/>
                <a:gd name="T19" fmla="*/ 117 h 512"/>
                <a:gd name="T20" fmla="*/ 202 w 512"/>
                <a:gd name="T21" fmla="*/ 128 h 512"/>
                <a:gd name="T22" fmla="*/ 202 w 512"/>
                <a:gd name="T23" fmla="*/ 384 h 512"/>
                <a:gd name="T24" fmla="*/ 330 w 512"/>
                <a:gd name="T25" fmla="*/ 384 h 512"/>
                <a:gd name="T26" fmla="*/ 320 w 512"/>
                <a:gd name="T27" fmla="*/ 394 h 512"/>
                <a:gd name="T28" fmla="*/ 309 w 512"/>
                <a:gd name="T29" fmla="*/ 384 h 512"/>
                <a:gd name="T30" fmla="*/ 309 w 512"/>
                <a:gd name="T31" fmla="*/ 128 h 512"/>
                <a:gd name="T32" fmla="*/ 320 w 512"/>
                <a:gd name="T33" fmla="*/ 117 h 512"/>
                <a:gd name="T34" fmla="*/ 330 w 512"/>
                <a:gd name="T35" fmla="*/ 128 h 512"/>
                <a:gd name="T36" fmla="*/ 330 w 512"/>
                <a:gd name="T37"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02" y="384"/>
                  </a:moveTo>
                  <a:cubicBezTo>
                    <a:pt x="202" y="390"/>
                    <a:pt x="198" y="394"/>
                    <a:pt x="192" y="394"/>
                  </a:cubicBezTo>
                  <a:cubicBezTo>
                    <a:pt x="186" y="394"/>
                    <a:pt x="181" y="390"/>
                    <a:pt x="181" y="384"/>
                  </a:cubicBezTo>
                  <a:cubicBezTo>
                    <a:pt x="181" y="128"/>
                    <a:pt x="181" y="128"/>
                    <a:pt x="181" y="128"/>
                  </a:cubicBezTo>
                  <a:cubicBezTo>
                    <a:pt x="181" y="122"/>
                    <a:pt x="186" y="117"/>
                    <a:pt x="192" y="117"/>
                  </a:cubicBezTo>
                  <a:cubicBezTo>
                    <a:pt x="198" y="117"/>
                    <a:pt x="202" y="122"/>
                    <a:pt x="202" y="128"/>
                  </a:cubicBezTo>
                  <a:lnTo>
                    <a:pt x="202" y="384"/>
                  </a:lnTo>
                  <a:close/>
                  <a:moveTo>
                    <a:pt x="330" y="384"/>
                  </a:moveTo>
                  <a:cubicBezTo>
                    <a:pt x="330" y="390"/>
                    <a:pt x="326" y="394"/>
                    <a:pt x="320" y="394"/>
                  </a:cubicBezTo>
                  <a:cubicBezTo>
                    <a:pt x="314" y="394"/>
                    <a:pt x="309" y="390"/>
                    <a:pt x="309" y="384"/>
                  </a:cubicBezTo>
                  <a:cubicBezTo>
                    <a:pt x="309" y="128"/>
                    <a:pt x="309" y="128"/>
                    <a:pt x="309" y="128"/>
                  </a:cubicBezTo>
                  <a:cubicBezTo>
                    <a:pt x="309" y="122"/>
                    <a:pt x="314" y="117"/>
                    <a:pt x="320" y="117"/>
                  </a:cubicBezTo>
                  <a:cubicBezTo>
                    <a:pt x="326" y="117"/>
                    <a:pt x="330" y="122"/>
                    <a:pt x="330" y="128"/>
                  </a:cubicBezTo>
                  <a:lnTo>
                    <a:pt x="330" y="384"/>
                  </a:lnTo>
                  <a:close/>
                </a:path>
              </a:pathLst>
            </a:custGeom>
            <a:solidFill>
              <a:schemeClr val="accent3"/>
            </a:solidFill>
            <a:ln>
              <a:noFill/>
            </a:ln>
          </p:spPr>
          <p:txBody>
            <a:bodyPr vert="horz" wrap="square" lIns="72477" tIns="36238" rIns="72477" bIns="36238" numCol="1" anchor="t" anchorCtr="0" compatLnSpc="1">
              <a:prstTxWarp prst="textNoShape">
                <a:avLst/>
              </a:prstTxWarp>
            </a:bodyPr>
            <a:lstStyle/>
            <a:p>
              <a:endParaRPr lang="en-GB" sz="1300"/>
            </a:p>
          </p:txBody>
        </p:sp>
      </p:grpSp>
      <p:sp>
        <p:nvSpPr>
          <p:cNvPr id="32" name="TextBox 31">
            <a:extLst>
              <a:ext uri="{FF2B5EF4-FFF2-40B4-BE49-F238E27FC236}">
                <a16:creationId xmlns:a16="http://schemas.microsoft.com/office/drawing/2014/main" id="{58A0CCD2-E0CD-2474-D70A-FD59161B53EA}"/>
              </a:ext>
            </a:extLst>
          </p:cNvPr>
          <p:cNvSpPr txBox="1"/>
          <p:nvPr/>
        </p:nvSpPr>
        <p:spPr>
          <a:xfrm>
            <a:off x="667322" y="4661736"/>
            <a:ext cx="10768613" cy="1606859"/>
          </a:xfrm>
          <a:prstGeom prst="rect">
            <a:avLst/>
          </a:prstGeom>
          <a:noFill/>
        </p:spPr>
        <p:txBody>
          <a:bodyPr wrap="square" lIns="0" tIns="0" rIns="0" bIns="0" rtlCol="0">
            <a:noAutofit/>
          </a:bodyPr>
          <a:lstStyle/>
          <a:p>
            <a:pPr algn="l">
              <a:spcBef>
                <a:spcPts val="600"/>
              </a:spcBef>
              <a:buSzPct val="100000"/>
            </a:pPr>
            <a:r>
              <a:rPr lang="es-MX" sz="1100">
                <a:solidFill>
                  <a:schemeClr val="bg1"/>
                </a:solidFill>
              </a:rPr>
              <a:t>Otros puntos a tomar en cuenta son:</a:t>
            </a:r>
          </a:p>
          <a:p>
            <a:pPr marL="171450" indent="-171450" algn="l">
              <a:spcBef>
                <a:spcPts val="600"/>
              </a:spcBef>
              <a:buSzPct val="100000"/>
              <a:buFont typeface="Arial" panose="020B0604020202020204" pitchFamily="34" charset="0"/>
              <a:buChar char="•"/>
            </a:pPr>
            <a:r>
              <a:rPr lang="es-MX" sz="1100">
                <a:solidFill>
                  <a:schemeClr val="bg1"/>
                </a:solidFill>
              </a:rPr>
              <a:t>La introducción de fermentadores automatizados para el vino, o control de temperatura para el prensado de las olivas en la producción del aceite requieren análisis en tiempo real para sostener la calidad de la materia prima que se esta procesando.</a:t>
            </a:r>
          </a:p>
          <a:p>
            <a:pPr marL="171450" indent="-171450" algn="l">
              <a:spcBef>
                <a:spcPts val="600"/>
              </a:spcBef>
              <a:buSzPct val="100000"/>
              <a:buFont typeface="Arial" panose="020B0604020202020204" pitchFamily="34" charset="0"/>
              <a:buChar char="•"/>
            </a:pPr>
            <a:r>
              <a:rPr lang="es-MX" sz="1100">
                <a:solidFill>
                  <a:schemeClr val="bg1"/>
                </a:solidFill>
              </a:rPr>
              <a:t>Alta demanda y </a:t>
            </a:r>
            <a:r>
              <a:rPr lang="es-MX" sz="1100" err="1">
                <a:solidFill>
                  <a:schemeClr val="bg1"/>
                </a:solidFill>
              </a:rPr>
              <a:t>comenzializacion</a:t>
            </a:r>
            <a:r>
              <a:rPr lang="es-MX" sz="1100">
                <a:solidFill>
                  <a:schemeClr val="bg1"/>
                </a:solidFill>
              </a:rPr>
              <a:t> con tecnologías e-</a:t>
            </a:r>
            <a:r>
              <a:rPr lang="es-MX" sz="1100" err="1">
                <a:solidFill>
                  <a:schemeClr val="bg1"/>
                </a:solidFill>
              </a:rPr>
              <a:t>commerce</a:t>
            </a:r>
            <a:r>
              <a:rPr lang="es-MX" sz="1100">
                <a:solidFill>
                  <a:schemeClr val="bg1"/>
                </a:solidFill>
              </a:rPr>
              <a:t> pueden mejorar la venta del producto, pero requieren adaptación y cambios de logística.</a:t>
            </a:r>
          </a:p>
          <a:p>
            <a:pPr marL="171450" indent="-171450" algn="l">
              <a:spcBef>
                <a:spcPts val="600"/>
              </a:spcBef>
              <a:buSzPct val="100000"/>
              <a:buFont typeface="Arial" panose="020B0604020202020204" pitchFamily="34" charset="0"/>
              <a:buChar char="•"/>
            </a:pPr>
            <a:r>
              <a:rPr lang="es-MX" sz="1100">
                <a:solidFill>
                  <a:schemeClr val="bg1"/>
                </a:solidFill>
              </a:rPr>
              <a:t>Tecnologías como la detección automática de </a:t>
            </a:r>
            <a:r>
              <a:rPr lang="es-MX" sz="1100" err="1">
                <a:solidFill>
                  <a:schemeClr val="bg1"/>
                </a:solidFill>
              </a:rPr>
              <a:t>mastitits</a:t>
            </a:r>
            <a:r>
              <a:rPr lang="es-MX" sz="1100">
                <a:solidFill>
                  <a:schemeClr val="bg1"/>
                </a:solidFill>
              </a:rPr>
              <a:t>, pruebas de calidad en tiempo real y refrigeración eficiente del producto deben cumplir con normativas estrictas para asegurar la calidad y seguridad del producto</a:t>
            </a:r>
          </a:p>
          <a:p>
            <a:pPr marL="171450" indent="-171450" algn="l">
              <a:spcBef>
                <a:spcPts val="600"/>
              </a:spcBef>
              <a:buSzPct val="100000"/>
              <a:buFont typeface="Arial" panose="020B0604020202020204" pitchFamily="34" charset="0"/>
              <a:buChar char="•"/>
            </a:pPr>
            <a:r>
              <a:rPr lang="es-MX" sz="1100">
                <a:solidFill>
                  <a:schemeClr val="bg1"/>
                </a:solidFill>
              </a:rPr>
              <a:t>Sostenibilidad y reducción del consumo de agua, el uso de energía renovable, reciclaje de residuos y el bienestar animal en el proceso productivo generan costos adicionales.</a:t>
            </a:r>
            <a:endParaRPr lang="en-US" sz="1100">
              <a:solidFill>
                <a:schemeClr val="bg1"/>
              </a:solidFill>
            </a:endParaRPr>
          </a:p>
        </p:txBody>
      </p:sp>
    </p:spTree>
    <p:extLst>
      <p:ext uri="{BB962C8B-B14F-4D97-AF65-F5344CB8AC3E}">
        <p14:creationId xmlns:p14="http://schemas.microsoft.com/office/powerpoint/2010/main" val="1491514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TOM</a:t>
            </a:r>
            <a:br>
              <a:rPr lang="es-MX" b="1">
                <a:solidFill>
                  <a:schemeClr val="bg1"/>
                </a:solidFill>
              </a:rPr>
            </a:br>
            <a:r>
              <a:rPr lang="es-MX" b="1" err="1">
                <a:solidFill>
                  <a:schemeClr val="bg1"/>
                </a:solidFill>
              </a:rPr>
              <a:t>Metodologia</a:t>
            </a:r>
            <a:endParaRPr lang="es-MX" b="1">
              <a:solidFill>
                <a:schemeClr val="bg1"/>
              </a:solidFill>
            </a:endParaRPr>
          </a:p>
        </p:txBody>
      </p:sp>
    </p:spTree>
    <p:extLst>
      <p:ext uri="{BB962C8B-B14F-4D97-AF65-F5344CB8AC3E}">
        <p14:creationId xmlns:p14="http://schemas.microsoft.com/office/powerpoint/2010/main" val="3753792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¿Qué es un modelo operativo tecnológico?</a:t>
            </a:r>
            <a:endParaRPr lang="es-AR"/>
          </a:p>
        </p:txBody>
      </p:sp>
      <p:sp>
        <p:nvSpPr>
          <p:cNvPr id="4" name="Text Placeholder 4">
            <a:extLst>
              <a:ext uri="{FF2B5EF4-FFF2-40B4-BE49-F238E27FC236}">
                <a16:creationId xmlns:a16="http://schemas.microsoft.com/office/drawing/2014/main" id="{3F325E25-4F9B-1905-7D91-867383FF8559}"/>
              </a:ext>
            </a:extLst>
          </p:cNvPr>
          <p:cNvSpPr txBox="1">
            <a:spLocks/>
          </p:cNvSpPr>
          <p:nvPr/>
        </p:nvSpPr>
        <p:spPr>
          <a:xfrm>
            <a:off x="501650" y="1017588"/>
            <a:ext cx="11220449" cy="475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rPr>
              <a:t>Un modelo operativo es un marco para que una organización se alinee con la estrategia y los objetivos generales del negocio. Describe cómo la tecnología aporta valor a la organización</a:t>
            </a:r>
            <a:endParaRPr lang="en-GB" sz="1200">
              <a:solidFill>
                <a:schemeClr val="bg1"/>
              </a:solidFill>
            </a:endParaRPr>
          </a:p>
        </p:txBody>
      </p:sp>
      <p:sp>
        <p:nvSpPr>
          <p:cNvPr id="5" name="Content Placeholder 8">
            <a:extLst>
              <a:ext uri="{FF2B5EF4-FFF2-40B4-BE49-F238E27FC236}">
                <a16:creationId xmlns:a16="http://schemas.microsoft.com/office/drawing/2014/main" id="{99324FAC-C6A1-1B87-478B-91E80741E813}"/>
              </a:ext>
            </a:extLst>
          </p:cNvPr>
          <p:cNvSpPr txBox="1">
            <a:spLocks/>
          </p:cNvSpPr>
          <p:nvPr/>
        </p:nvSpPr>
        <p:spPr>
          <a:xfrm>
            <a:off x="544421" y="1761276"/>
            <a:ext cx="4036060" cy="4480985"/>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0">
              <a:spcBef>
                <a:spcPts val="600"/>
              </a:spcBef>
              <a:spcAft>
                <a:spcPts val="0"/>
              </a:spcAft>
              <a:defRPr/>
            </a:pPr>
            <a:r>
              <a:rPr lang="en-GB" sz="1200" b="1" err="1">
                <a:solidFill>
                  <a:schemeClr val="bg1"/>
                </a:solidFill>
                <a:cs typeface="Arial" panose="020B0604020202020204" pitchFamily="34" charset="0"/>
              </a:rPr>
              <a:t>Definición</a:t>
            </a:r>
            <a:r>
              <a:rPr lang="en-GB" sz="1200" b="1">
                <a:solidFill>
                  <a:schemeClr val="bg1"/>
                </a:solidFill>
                <a:cs typeface="Arial" panose="020B0604020202020204" pitchFamily="34" charset="0"/>
              </a:rPr>
              <a:t> de </a:t>
            </a:r>
            <a:r>
              <a:rPr lang="en-GB" sz="1200" b="1" err="1">
                <a:solidFill>
                  <a:schemeClr val="bg1"/>
                </a:solidFill>
                <a:cs typeface="Arial" panose="020B0604020202020204" pitchFamily="34" charset="0"/>
              </a:rPr>
              <a:t>modelos</a:t>
            </a:r>
            <a:r>
              <a:rPr lang="en-GB" sz="1200" b="1">
                <a:solidFill>
                  <a:schemeClr val="bg1"/>
                </a:solidFill>
                <a:cs typeface="Arial" panose="020B0604020202020204" pitchFamily="34" charset="0"/>
              </a:rPr>
              <a:t> </a:t>
            </a:r>
            <a:r>
              <a:rPr lang="en-GB" sz="1200" b="1" err="1">
                <a:solidFill>
                  <a:schemeClr val="bg1"/>
                </a:solidFill>
                <a:cs typeface="Arial" panose="020B0604020202020204" pitchFamily="34" charset="0"/>
              </a:rPr>
              <a:t>operativos</a:t>
            </a:r>
            <a:endParaRPr lang="en-GB" sz="1200" b="1">
              <a:solidFill>
                <a:schemeClr val="bg1"/>
              </a:solidFill>
              <a:cs typeface="Arial" panose="020B0604020202020204" pitchFamily="34" charset="0"/>
            </a:endParaRPr>
          </a:p>
          <a:p>
            <a:pPr lvl="0">
              <a:spcBef>
                <a:spcPts val="600"/>
              </a:spcBef>
              <a:spcAft>
                <a:spcPts val="0"/>
              </a:spcAft>
              <a:defRPr/>
            </a:pPr>
            <a:r>
              <a:rPr lang="es-MX" sz="1100">
                <a:solidFill>
                  <a:schemeClr val="bg1"/>
                </a:solidFill>
              </a:rPr>
              <a:t>Un modelo operativo es una representación de cómo se configuran los componentes de una organización y cómo funcionan juntos para ejecutar la estrategia.  Es importante ayudar al cliente a darse cuenta de que una estrategia tecnológica no se puede hacer de forma aislada. Un modelo operativo es un marco para que una organización se alinee con la estrategia y los objetivos generales del negocio. Describe cómo la tecnología aporta valor a la organización. El éxito de este trabajo suele consistir en involucrar a la empresa antes en la conversación</a:t>
            </a:r>
            <a:r>
              <a:rPr lang="es-MX" sz="1100"/>
              <a:t>.</a:t>
            </a:r>
            <a:endParaRPr lang="en-GB" sz="1100" b="1"/>
          </a:p>
        </p:txBody>
      </p:sp>
      <p:grpSp>
        <p:nvGrpSpPr>
          <p:cNvPr id="6" name="Group 5">
            <a:extLst>
              <a:ext uri="{FF2B5EF4-FFF2-40B4-BE49-F238E27FC236}">
                <a16:creationId xmlns:a16="http://schemas.microsoft.com/office/drawing/2014/main" id="{3270EEDE-4F13-DC9A-9928-242FC3E8F476}"/>
              </a:ext>
            </a:extLst>
          </p:cNvPr>
          <p:cNvGrpSpPr/>
          <p:nvPr/>
        </p:nvGrpSpPr>
        <p:grpSpPr>
          <a:xfrm>
            <a:off x="636700" y="3565275"/>
            <a:ext cx="3437406" cy="2676986"/>
            <a:chOff x="1254152" y="3873854"/>
            <a:chExt cx="2896041" cy="2255382"/>
          </a:xfrm>
          <a:effectLst/>
        </p:grpSpPr>
        <p:grpSp>
          <p:nvGrpSpPr>
            <p:cNvPr id="7" name="Group 6">
              <a:extLst>
                <a:ext uri="{FF2B5EF4-FFF2-40B4-BE49-F238E27FC236}">
                  <a16:creationId xmlns:a16="http://schemas.microsoft.com/office/drawing/2014/main" id="{F7F2EF44-6F68-EBD9-92B3-78CB7E3C0575}"/>
                </a:ext>
              </a:extLst>
            </p:cNvPr>
            <p:cNvGrpSpPr/>
            <p:nvPr/>
          </p:nvGrpSpPr>
          <p:grpSpPr>
            <a:xfrm>
              <a:off x="1548419" y="3873854"/>
              <a:ext cx="2357235" cy="2217449"/>
              <a:chOff x="523768" y="2343404"/>
              <a:chExt cx="3101154" cy="3276508"/>
            </a:xfrm>
          </p:grpSpPr>
          <p:grpSp>
            <p:nvGrpSpPr>
              <p:cNvPr id="10" name="Group 9">
                <a:extLst>
                  <a:ext uri="{FF2B5EF4-FFF2-40B4-BE49-F238E27FC236}">
                    <a16:creationId xmlns:a16="http://schemas.microsoft.com/office/drawing/2014/main" id="{66E3F124-7141-EFC8-AA40-DF1D297715B0}"/>
                  </a:ext>
                </a:extLst>
              </p:cNvPr>
              <p:cNvGrpSpPr/>
              <p:nvPr/>
            </p:nvGrpSpPr>
            <p:grpSpPr>
              <a:xfrm>
                <a:off x="914401" y="3848577"/>
                <a:ext cx="2285999" cy="1330510"/>
                <a:chOff x="914401" y="3848577"/>
                <a:chExt cx="2285999" cy="1330510"/>
              </a:xfrm>
            </p:grpSpPr>
            <p:sp>
              <p:nvSpPr>
                <p:cNvPr id="22" name="TextBox 21">
                  <a:extLst>
                    <a:ext uri="{FF2B5EF4-FFF2-40B4-BE49-F238E27FC236}">
                      <a16:creationId xmlns:a16="http://schemas.microsoft.com/office/drawing/2014/main" id="{A326B2B7-69ED-CA0F-5268-FD9370FA6C0F}"/>
                    </a:ext>
                  </a:extLst>
                </p:cNvPr>
                <p:cNvSpPr txBox="1"/>
                <p:nvPr/>
              </p:nvSpPr>
              <p:spPr>
                <a:xfrm>
                  <a:off x="1418534" y="3848577"/>
                  <a:ext cx="1277731" cy="318014"/>
                </a:xfrm>
                <a:prstGeom prst="rect">
                  <a:avLst/>
                </a:prstGeom>
              </p:spPr>
              <p:txBody>
                <a:bodyPr wrap="square" rtlCol="0">
                  <a:spAutoFit/>
                </a:bodyPr>
                <a:lstStyle/>
                <a:p>
                  <a:pPr marL="1588" marR="0" lvl="0" indent="0" algn="ctr" defTabSz="914400" rtl="0" eaLnBrk="1" fontAlgn="auto" latinLnBrk="0" hangingPunct="1">
                    <a:lnSpc>
                      <a:spcPct val="106000"/>
                    </a:lnSpc>
                    <a:spcBef>
                      <a:spcPct val="80000"/>
                    </a:spcBef>
                    <a:spcAft>
                      <a:spcPts val="0"/>
                    </a:spcAft>
                    <a:buClr>
                      <a:srgbClr val="000000"/>
                    </a:buClr>
                    <a:buSzTx/>
                    <a:buFontTx/>
                    <a:buNone/>
                    <a:tabLst/>
                    <a:defRPr/>
                  </a:pPr>
                  <a:r>
                    <a:rPr kumimoji="0" lang="en-GB" sz="1000" b="1" i="0" u="none" strike="noStrike" kern="0" cap="none" spc="0" normalizeH="0" baseline="0">
                      <a:ln>
                        <a:noFill/>
                      </a:ln>
                      <a:solidFill>
                        <a:srgbClr val="FFFFFF"/>
                      </a:solidFill>
                      <a:effectLst/>
                      <a:uLnTx/>
                      <a:uFillTx/>
                      <a:latin typeface="Calibri Light"/>
                      <a:ea typeface="+mn-ea"/>
                      <a:cs typeface="+mn-cs"/>
                    </a:rPr>
                    <a:t>Business Model</a:t>
                  </a:r>
                </a:p>
              </p:txBody>
            </p:sp>
            <p:sp>
              <p:nvSpPr>
                <p:cNvPr id="24" name="Rectangle 23">
                  <a:extLst>
                    <a:ext uri="{FF2B5EF4-FFF2-40B4-BE49-F238E27FC236}">
                      <a16:creationId xmlns:a16="http://schemas.microsoft.com/office/drawing/2014/main" id="{910D0418-1594-33B2-D486-E5009D1BD657}"/>
                    </a:ext>
                  </a:extLst>
                </p:cNvPr>
                <p:cNvSpPr/>
                <p:nvPr/>
              </p:nvSpPr>
              <p:spPr>
                <a:xfrm>
                  <a:off x="914401" y="4861073"/>
                  <a:ext cx="2285999" cy="318014"/>
                </a:xfrm>
                <a:prstGeom prst="rect">
                  <a:avLst/>
                </a:prstGeom>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latin typeface="Calibri Light"/>
                      <a:ea typeface="+mn-ea"/>
                      <a:cs typeface="+mn-cs"/>
                    </a:rPr>
                    <a:t>People, Process, Technology</a:t>
                  </a:r>
                </a:p>
              </p:txBody>
            </p:sp>
          </p:grpSp>
          <p:grpSp>
            <p:nvGrpSpPr>
              <p:cNvPr id="11" name="Group 10">
                <a:extLst>
                  <a:ext uri="{FF2B5EF4-FFF2-40B4-BE49-F238E27FC236}">
                    <a16:creationId xmlns:a16="http://schemas.microsoft.com/office/drawing/2014/main" id="{464E010A-7155-2F17-66E2-851751412530}"/>
                  </a:ext>
                </a:extLst>
              </p:cNvPr>
              <p:cNvGrpSpPr/>
              <p:nvPr/>
            </p:nvGrpSpPr>
            <p:grpSpPr>
              <a:xfrm>
                <a:off x="523768" y="2343404"/>
                <a:ext cx="3101154" cy="3276508"/>
                <a:chOff x="523768" y="2189844"/>
                <a:chExt cx="3101154" cy="3478685"/>
              </a:xfrm>
            </p:grpSpPr>
            <p:sp>
              <p:nvSpPr>
                <p:cNvPr id="12" name="Isosceles Triangle 11">
                  <a:extLst>
                    <a:ext uri="{FF2B5EF4-FFF2-40B4-BE49-F238E27FC236}">
                      <a16:creationId xmlns:a16="http://schemas.microsoft.com/office/drawing/2014/main" id="{7C596A31-E736-E73C-D876-14E79076CDD2}"/>
                    </a:ext>
                  </a:extLst>
                </p:cNvPr>
                <p:cNvSpPr/>
                <p:nvPr/>
              </p:nvSpPr>
              <p:spPr bwMode="gray">
                <a:xfrm>
                  <a:off x="523768" y="2189844"/>
                  <a:ext cx="3053544" cy="3466253"/>
                </a:xfrm>
                <a:prstGeom prst="triangle">
                  <a:avLst/>
                </a:prstGeom>
                <a:solidFill>
                  <a:srgbClr val="BFBFBF"/>
                </a:solidFill>
                <a:ln w="12700" cap="rnd" algn="ctr">
                  <a:no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13" name="Freeform 52">
                  <a:extLst>
                    <a:ext uri="{FF2B5EF4-FFF2-40B4-BE49-F238E27FC236}">
                      <a16:creationId xmlns:a16="http://schemas.microsoft.com/office/drawing/2014/main" id="{A5597F25-26CF-E67D-174A-1C8702264220}"/>
                    </a:ext>
                  </a:extLst>
                </p:cNvPr>
                <p:cNvSpPr/>
                <p:nvPr/>
              </p:nvSpPr>
              <p:spPr bwMode="gray">
                <a:xfrm>
                  <a:off x="532359" y="3823965"/>
                  <a:ext cx="3067525" cy="1844564"/>
                </a:xfrm>
                <a:custGeom>
                  <a:avLst/>
                  <a:gdLst>
                    <a:gd name="connsiteX0" fmla="*/ 756744 w 2979682"/>
                    <a:gd name="connsiteY0" fmla="*/ 0 h 1844565"/>
                    <a:gd name="connsiteX1" fmla="*/ 0 w 2979682"/>
                    <a:gd name="connsiteY1" fmla="*/ 1828800 h 1844565"/>
                    <a:gd name="connsiteX2" fmla="*/ 2979682 w 2979682"/>
                    <a:gd name="connsiteY2" fmla="*/ 1844565 h 1844565"/>
                    <a:gd name="connsiteX3" fmla="*/ 2159875 w 2979682"/>
                    <a:gd name="connsiteY3" fmla="*/ 15765 h 1844565"/>
                    <a:gd name="connsiteX4" fmla="*/ 756744 w 2979682"/>
                    <a:gd name="connsiteY4" fmla="*/ 0 h 1844565"/>
                    <a:gd name="connsiteX0" fmla="*/ 784040 w 3006978"/>
                    <a:gd name="connsiteY0" fmla="*/ 0 h 1844565"/>
                    <a:gd name="connsiteX1" fmla="*/ 0 w 3006978"/>
                    <a:gd name="connsiteY1" fmla="*/ 1828800 h 1844565"/>
                    <a:gd name="connsiteX2" fmla="*/ 3006978 w 3006978"/>
                    <a:gd name="connsiteY2" fmla="*/ 1844565 h 1844565"/>
                    <a:gd name="connsiteX3" fmla="*/ 2187171 w 3006978"/>
                    <a:gd name="connsiteY3" fmla="*/ 15765 h 1844565"/>
                    <a:gd name="connsiteX4" fmla="*/ 784040 w 3006978"/>
                    <a:gd name="connsiteY4" fmla="*/ 0 h 184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978" h="1844565">
                      <a:moveTo>
                        <a:pt x="784040" y="0"/>
                      </a:moveTo>
                      <a:lnTo>
                        <a:pt x="0" y="1828800"/>
                      </a:lnTo>
                      <a:lnTo>
                        <a:pt x="3006978" y="1844565"/>
                      </a:lnTo>
                      <a:lnTo>
                        <a:pt x="2187171" y="15765"/>
                      </a:lnTo>
                      <a:lnTo>
                        <a:pt x="784040" y="0"/>
                      </a:lnTo>
                      <a:close/>
                    </a:path>
                  </a:pathLst>
                </a:custGeom>
                <a:solidFill>
                  <a:srgbClr val="86BC25"/>
                </a:solidFill>
                <a:ln w="12700" cap="rnd" algn="ctr">
                  <a:solidFill>
                    <a:schemeClr val="accent1"/>
                  </a:solid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14" name="TextBox 13">
                  <a:extLst>
                    <a:ext uri="{FF2B5EF4-FFF2-40B4-BE49-F238E27FC236}">
                      <a16:creationId xmlns:a16="http://schemas.microsoft.com/office/drawing/2014/main" id="{1325609B-4163-395B-7C44-E402868170A4}"/>
                    </a:ext>
                  </a:extLst>
                </p:cNvPr>
                <p:cNvSpPr txBox="1"/>
                <p:nvPr/>
              </p:nvSpPr>
              <p:spPr>
                <a:xfrm>
                  <a:off x="1419748" y="3051413"/>
                  <a:ext cx="1266104" cy="732224"/>
                </a:xfrm>
                <a:prstGeom prst="rect">
                  <a:avLst/>
                </a:prstGeom>
              </p:spPr>
              <p:txBody>
                <a:bodyPr wrap="square" lIns="0" rIns="0" rtlCol="0">
                  <a:spAutoFit/>
                </a:bodyPr>
                <a:lstStyle/>
                <a:p>
                  <a:pPr marL="1588" lvl="0" algn="ctr">
                    <a:buClr>
                      <a:srgbClr val="000000"/>
                    </a:buClr>
                    <a:defRPr/>
                  </a:pPr>
                  <a:r>
                    <a:rPr lang="en-GB" sz="1000" b="1" kern="0" err="1">
                      <a:solidFill>
                        <a:srgbClr val="000000"/>
                      </a:solidFill>
                    </a:rPr>
                    <a:t>Estrategia</a:t>
                  </a:r>
                  <a:r>
                    <a:rPr lang="en-GB" sz="1000" b="1" kern="0">
                      <a:solidFill>
                        <a:srgbClr val="000000"/>
                      </a:solidFill>
                    </a:rPr>
                    <a:t> de </a:t>
                  </a:r>
                  <a:r>
                    <a:rPr lang="en-GB" sz="1000" b="1" kern="0" err="1">
                      <a:solidFill>
                        <a:srgbClr val="000000"/>
                      </a:solidFill>
                    </a:rPr>
                    <a:t>Negocio</a:t>
                  </a:r>
                  <a:r>
                    <a:rPr lang="en-GB" sz="1000" b="1" kern="0">
                      <a:solidFill>
                        <a:srgbClr val="000000"/>
                      </a:solidFill>
                    </a:rPr>
                    <a:t> – </a:t>
                  </a:r>
                  <a:r>
                    <a:rPr lang="en-GB" sz="1000" b="1" kern="0" err="1">
                      <a:solidFill>
                        <a:srgbClr val="000000"/>
                      </a:solidFill>
                    </a:rPr>
                    <a:t>Tecnología</a:t>
                  </a:r>
                  <a:endParaRPr kumimoji="0" lang="en-GB" sz="1000" b="1" i="0" u="none" strike="noStrike" kern="0" cap="none" spc="0" normalizeH="0" baseline="0">
                    <a:ln>
                      <a:noFill/>
                    </a:ln>
                    <a:solidFill>
                      <a:srgbClr val="5E5E5D">
                        <a:lumMod val="50000"/>
                      </a:srgbClr>
                    </a:solidFill>
                    <a:effectLst/>
                    <a:uLnTx/>
                    <a:uFillTx/>
                    <a:latin typeface="Calibri Light"/>
                    <a:ea typeface="+mn-ea"/>
                    <a:cs typeface="+mn-cs"/>
                  </a:endParaRPr>
                </a:p>
              </p:txBody>
            </p:sp>
            <p:sp>
              <p:nvSpPr>
                <p:cNvPr id="15" name="Rectangle 14">
                  <a:extLst>
                    <a:ext uri="{FF2B5EF4-FFF2-40B4-BE49-F238E27FC236}">
                      <a16:creationId xmlns:a16="http://schemas.microsoft.com/office/drawing/2014/main" id="{19D07CA1-0323-6300-F7B6-A53DDA1F4EB0}"/>
                    </a:ext>
                  </a:extLst>
                </p:cNvPr>
                <p:cNvSpPr/>
                <p:nvPr/>
              </p:nvSpPr>
              <p:spPr bwMode="gray">
                <a:xfrm>
                  <a:off x="837118" y="3018449"/>
                  <a:ext cx="2477718" cy="60427"/>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17" name="Isosceles Triangle 138">
                  <a:extLst>
                    <a:ext uri="{FF2B5EF4-FFF2-40B4-BE49-F238E27FC236}">
                      <a16:creationId xmlns:a16="http://schemas.microsoft.com/office/drawing/2014/main" id="{D7D07394-BEF7-9842-BC99-CE766252B16A}"/>
                    </a:ext>
                  </a:extLst>
                </p:cNvPr>
                <p:cNvSpPr/>
                <p:nvPr/>
              </p:nvSpPr>
              <p:spPr bwMode="gray">
                <a:xfrm>
                  <a:off x="1670265" y="2209800"/>
                  <a:ext cx="742661" cy="812647"/>
                </a:xfrm>
                <a:custGeom>
                  <a:avLst/>
                  <a:gdLst>
                    <a:gd name="connsiteX0" fmla="*/ 0 w 371879"/>
                    <a:gd name="connsiteY0" fmla="*/ 806341 h 806341"/>
                    <a:gd name="connsiteX1" fmla="*/ 185940 w 371879"/>
                    <a:gd name="connsiteY1" fmla="*/ 0 h 806341"/>
                    <a:gd name="connsiteX2" fmla="*/ 371879 w 371879"/>
                    <a:gd name="connsiteY2" fmla="*/ 806341 h 806341"/>
                    <a:gd name="connsiteX3" fmla="*/ 0 w 371879"/>
                    <a:gd name="connsiteY3" fmla="*/ 806341 h 806341"/>
                    <a:gd name="connsiteX0" fmla="*/ 0 w 426470"/>
                    <a:gd name="connsiteY0" fmla="*/ 806341 h 806341"/>
                    <a:gd name="connsiteX1" fmla="*/ 185940 w 426470"/>
                    <a:gd name="connsiteY1" fmla="*/ 0 h 806341"/>
                    <a:gd name="connsiteX2" fmla="*/ 426470 w 426470"/>
                    <a:gd name="connsiteY2" fmla="*/ 806341 h 806341"/>
                    <a:gd name="connsiteX3" fmla="*/ 0 w 426470"/>
                    <a:gd name="connsiteY3" fmla="*/ 806341 h 806341"/>
                    <a:gd name="connsiteX0" fmla="*/ 0 w 481061"/>
                    <a:gd name="connsiteY0" fmla="*/ 806341 h 806341"/>
                    <a:gd name="connsiteX1" fmla="*/ 240531 w 481061"/>
                    <a:gd name="connsiteY1" fmla="*/ 0 h 806341"/>
                    <a:gd name="connsiteX2" fmla="*/ 481061 w 481061"/>
                    <a:gd name="connsiteY2" fmla="*/ 806341 h 806341"/>
                    <a:gd name="connsiteX3" fmla="*/ 0 w 481061"/>
                    <a:gd name="connsiteY3" fmla="*/ 806341 h 806341"/>
                  </a:gdLst>
                  <a:ahLst/>
                  <a:cxnLst>
                    <a:cxn ang="0">
                      <a:pos x="connsiteX0" y="connsiteY0"/>
                    </a:cxn>
                    <a:cxn ang="0">
                      <a:pos x="connsiteX1" y="connsiteY1"/>
                    </a:cxn>
                    <a:cxn ang="0">
                      <a:pos x="connsiteX2" y="connsiteY2"/>
                    </a:cxn>
                    <a:cxn ang="0">
                      <a:pos x="connsiteX3" y="connsiteY3"/>
                    </a:cxn>
                  </a:cxnLst>
                  <a:rect l="l" t="t" r="r" b="b"/>
                  <a:pathLst>
                    <a:path w="481061" h="806341">
                      <a:moveTo>
                        <a:pt x="0" y="806341"/>
                      </a:moveTo>
                      <a:lnTo>
                        <a:pt x="240531" y="0"/>
                      </a:lnTo>
                      <a:lnTo>
                        <a:pt x="481061" y="806341"/>
                      </a:lnTo>
                      <a:lnTo>
                        <a:pt x="0" y="806341"/>
                      </a:lnTo>
                      <a:close/>
                    </a:path>
                  </a:pathLst>
                </a:custGeom>
                <a:solidFill>
                  <a:sysClr val="window" lastClr="FFFFFF">
                    <a:lumMod val="75000"/>
                  </a:sysClr>
                </a:solidFill>
                <a:ln w="12700" cap="rnd" algn="ctr">
                  <a:no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18" name="TextBox 17">
                  <a:extLst>
                    <a:ext uri="{FF2B5EF4-FFF2-40B4-BE49-F238E27FC236}">
                      <a16:creationId xmlns:a16="http://schemas.microsoft.com/office/drawing/2014/main" id="{D8C5E378-17F2-86D8-EEFF-73B850E832B1}"/>
                    </a:ext>
                  </a:extLst>
                </p:cNvPr>
                <p:cNvSpPr txBox="1"/>
                <p:nvPr/>
              </p:nvSpPr>
              <p:spPr>
                <a:xfrm>
                  <a:off x="1023193" y="2689413"/>
                  <a:ext cx="2054694" cy="328484"/>
                </a:xfrm>
                <a:prstGeom prst="rect">
                  <a:avLst/>
                </a:prstGeom>
              </p:spPr>
              <p:txBody>
                <a:bodyPr wrap="square" lIns="0" rIns="0" rtlCol="0">
                  <a:spAutoFit/>
                </a:bodyPr>
                <a:lstStyle/>
                <a:p>
                  <a:pPr marL="1588" marR="0" lvl="0" indent="0" algn="ctr" defTabSz="914400" rtl="0" eaLnBrk="1" fontAlgn="auto" latinLnBrk="0" hangingPunct="1">
                    <a:lnSpc>
                      <a:spcPct val="106000"/>
                    </a:lnSpc>
                    <a:spcBef>
                      <a:spcPct val="80000"/>
                    </a:spcBef>
                    <a:spcAft>
                      <a:spcPts val="0"/>
                    </a:spcAft>
                    <a:buClr>
                      <a:srgbClr val="000000"/>
                    </a:buClr>
                    <a:buSzTx/>
                    <a:buFontTx/>
                    <a:buNone/>
                    <a:tabLst/>
                    <a:defRPr/>
                  </a:pPr>
                  <a:r>
                    <a:rPr kumimoji="0" lang="en-GB" sz="1000" b="1" i="0" u="none" strike="noStrike" kern="0" cap="none" spc="0" normalizeH="0" baseline="0" err="1">
                      <a:ln>
                        <a:noFill/>
                      </a:ln>
                      <a:effectLst/>
                      <a:uLnTx/>
                      <a:uFillTx/>
                      <a:latin typeface="Calibri Light"/>
                      <a:ea typeface="+mn-ea"/>
                      <a:cs typeface="+mn-cs"/>
                    </a:rPr>
                    <a:t>Direccion</a:t>
                  </a:r>
                  <a:endParaRPr kumimoji="0" lang="en-GB" sz="1000" b="1" i="0" u="none" strike="noStrike" kern="0" cap="none" spc="0" normalizeH="0" baseline="0">
                    <a:ln>
                      <a:noFill/>
                    </a:ln>
                    <a:effectLst/>
                    <a:uLnTx/>
                    <a:uFillTx/>
                    <a:latin typeface="Calibri Light"/>
                    <a:ea typeface="+mn-ea"/>
                    <a:cs typeface="+mn-cs"/>
                  </a:endParaRPr>
                </a:p>
              </p:txBody>
            </p:sp>
            <p:sp>
              <p:nvSpPr>
                <p:cNvPr id="19" name="Freeform 61">
                  <a:extLst>
                    <a:ext uri="{FF2B5EF4-FFF2-40B4-BE49-F238E27FC236}">
                      <a16:creationId xmlns:a16="http://schemas.microsoft.com/office/drawing/2014/main" id="{287BA942-7F5C-F229-83A4-2AAA969358A5}"/>
                    </a:ext>
                  </a:extLst>
                </p:cNvPr>
                <p:cNvSpPr/>
                <p:nvPr/>
              </p:nvSpPr>
              <p:spPr bwMode="gray">
                <a:xfrm>
                  <a:off x="949866" y="3984225"/>
                  <a:ext cx="2221629" cy="1189412"/>
                </a:xfrm>
                <a:custGeom>
                  <a:avLst/>
                  <a:gdLst>
                    <a:gd name="connsiteX0" fmla="*/ 0 w 1924335"/>
                    <a:gd name="connsiteY0" fmla="*/ 1501253 h 1501253"/>
                    <a:gd name="connsiteX1" fmla="*/ 436729 w 1924335"/>
                    <a:gd name="connsiteY1" fmla="*/ 0 h 1501253"/>
                    <a:gd name="connsiteX2" fmla="*/ 1473958 w 1924335"/>
                    <a:gd name="connsiteY2" fmla="*/ 0 h 1501253"/>
                    <a:gd name="connsiteX3" fmla="*/ 1924335 w 1924335"/>
                    <a:gd name="connsiteY3" fmla="*/ 1501253 h 1501253"/>
                    <a:gd name="connsiteX4" fmla="*/ 0 w 1924335"/>
                    <a:gd name="connsiteY4" fmla="*/ 1501253 h 1501253"/>
                    <a:gd name="connsiteX0" fmla="*/ 0 w 1924335"/>
                    <a:gd name="connsiteY0" fmla="*/ 1548171 h 1548171"/>
                    <a:gd name="connsiteX1" fmla="*/ 436729 w 1924335"/>
                    <a:gd name="connsiteY1" fmla="*/ 46918 h 1548171"/>
                    <a:gd name="connsiteX2" fmla="*/ 1581627 w 1924335"/>
                    <a:gd name="connsiteY2" fmla="*/ 0 h 1548171"/>
                    <a:gd name="connsiteX3" fmla="*/ 1924335 w 1924335"/>
                    <a:gd name="connsiteY3" fmla="*/ 1548171 h 1548171"/>
                    <a:gd name="connsiteX4" fmla="*/ 0 w 1924335"/>
                    <a:gd name="connsiteY4" fmla="*/ 1548171 h 1548171"/>
                    <a:gd name="connsiteX0" fmla="*/ 0 w 1924335"/>
                    <a:gd name="connsiteY0" fmla="*/ 1524713 h 1524713"/>
                    <a:gd name="connsiteX1" fmla="*/ 436729 w 1924335"/>
                    <a:gd name="connsiteY1" fmla="*/ 23460 h 1524713"/>
                    <a:gd name="connsiteX2" fmla="*/ 1581627 w 1924335"/>
                    <a:gd name="connsiteY2" fmla="*/ 0 h 1524713"/>
                    <a:gd name="connsiteX3" fmla="*/ 1924335 w 1924335"/>
                    <a:gd name="connsiteY3" fmla="*/ 1524713 h 1524713"/>
                    <a:gd name="connsiteX4" fmla="*/ 0 w 1924335"/>
                    <a:gd name="connsiteY4" fmla="*/ 1524713 h 1524713"/>
                    <a:gd name="connsiteX0" fmla="*/ 0 w 1924335"/>
                    <a:gd name="connsiteY0" fmla="*/ 1524713 h 1524713"/>
                    <a:gd name="connsiteX1" fmla="*/ 359823 w 1924335"/>
                    <a:gd name="connsiteY1" fmla="*/ 23460 h 1524713"/>
                    <a:gd name="connsiteX2" fmla="*/ 1581627 w 1924335"/>
                    <a:gd name="connsiteY2" fmla="*/ 0 h 1524713"/>
                    <a:gd name="connsiteX3" fmla="*/ 1924335 w 1924335"/>
                    <a:gd name="connsiteY3" fmla="*/ 1524713 h 1524713"/>
                    <a:gd name="connsiteX4" fmla="*/ 0 w 1924335"/>
                    <a:gd name="connsiteY4" fmla="*/ 1524713 h 1524713"/>
                    <a:gd name="connsiteX0" fmla="*/ 0 w 1924335"/>
                    <a:gd name="connsiteY0" fmla="*/ 1524713 h 1524713"/>
                    <a:gd name="connsiteX1" fmla="*/ 375203 w 1924335"/>
                    <a:gd name="connsiteY1" fmla="*/ 1 h 1524713"/>
                    <a:gd name="connsiteX2" fmla="*/ 1581627 w 1924335"/>
                    <a:gd name="connsiteY2" fmla="*/ 0 h 1524713"/>
                    <a:gd name="connsiteX3" fmla="*/ 1924335 w 1924335"/>
                    <a:gd name="connsiteY3" fmla="*/ 1524713 h 1524713"/>
                    <a:gd name="connsiteX4" fmla="*/ 0 w 1924335"/>
                    <a:gd name="connsiteY4" fmla="*/ 1524713 h 1524713"/>
                    <a:gd name="connsiteX0" fmla="*/ 0 w 2042620"/>
                    <a:gd name="connsiteY0" fmla="*/ 1524713 h 1524713"/>
                    <a:gd name="connsiteX1" fmla="*/ 493488 w 2042620"/>
                    <a:gd name="connsiteY1" fmla="*/ 1 h 1524713"/>
                    <a:gd name="connsiteX2" fmla="*/ 1699912 w 2042620"/>
                    <a:gd name="connsiteY2" fmla="*/ 0 h 1524713"/>
                    <a:gd name="connsiteX3" fmla="*/ 2042620 w 2042620"/>
                    <a:gd name="connsiteY3" fmla="*/ 1524713 h 1524713"/>
                    <a:gd name="connsiteX4" fmla="*/ 0 w 2042620"/>
                    <a:gd name="connsiteY4" fmla="*/ 1524713 h 1524713"/>
                    <a:gd name="connsiteX0" fmla="*/ 0 w 2042620"/>
                    <a:gd name="connsiteY0" fmla="*/ 1524713 h 1524713"/>
                    <a:gd name="connsiteX1" fmla="*/ 388345 w 2042620"/>
                    <a:gd name="connsiteY1" fmla="*/ 1 h 1524713"/>
                    <a:gd name="connsiteX2" fmla="*/ 1699912 w 2042620"/>
                    <a:gd name="connsiteY2" fmla="*/ 0 h 1524713"/>
                    <a:gd name="connsiteX3" fmla="*/ 2042620 w 2042620"/>
                    <a:gd name="connsiteY3" fmla="*/ 1524713 h 1524713"/>
                    <a:gd name="connsiteX4" fmla="*/ 0 w 2042620"/>
                    <a:gd name="connsiteY4" fmla="*/ 1524713 h 1524713"/>
                    <a:gd name="connsiteX0" fmla="*/ 0 w 2160905"/>
                    <a:gd name="connsiteY0" fmla="*/ 1524713 h 1524713"/>
                    <a:gd name="connsiteX1" fmla="*/ 388345 w 2160905"/>
                    <a:gd name="connsiteY1" fmla="*/ 1 h 1524713"/>
                    <a:gd name="connsiteX2" fmla="*/ 1699912 w 2160905"/>
                    <a:gd name="connsiteY2" fmla="*/ 0 h 1524713"/>
                    <a:gd name="connsiteX3" fmla="*/ 2160905 w 2160905"/>
                    <a:gd name="connsiteY3" fmla="*/ 1524713 h 1524713"/>
                    <a:gd name="connsiteX4" fmla="*/ 0 w 2160905"/>
                    <a:gd name="connsiteY4" fmla="*/ 1524713 h 1524713"/>
                    <a:gd name="connsiteX0" fmla="*/ 0 w 2160905"/>
                    <a:gd name="connsiteY0" fmla="*/ 1524713 h 1524713"/>
                    <a:gd name="connsiteX1" fmla="*/ 388345 w 2160905"/>
                    <a:gd name="connsiteY1" fmla="*/ 1 h 1524713"/>
                    <a:gd name="connsiteX2" fmla="*/ 1765626 w 2160905"/>
                    <a:gd name="connsiteY2" fmla="*/ 0 h 1524713"/>
                    <a:gd name="connsiteX3" fmla="*/ 2160905 w 2160905"/>
                    <a:gd name="connsiteY3" fmla="*/ 1524713 h 1524713"/>
                    <a:gd name="connsiteX4" fmla="*/ 0 w 2160905"/>
                    <a:gd name="connsiteY4" fmla="*/ 1524713 h 1524713"/>
                    <a:gd name="connsiteX0" fmla="*/ 0 w 2224971"/>
                    <a:gd name="connsiteY0" fmla="*/ 1524713 h 1524713"/>
                    <a:gd name="connsiteX1" fmla="*/ 452411 w 2224971"/>
                    <a:gd name="connsiteY1" fmla="*/ 1 h 1524713"/>
                    <a:gd name="connsiteX2" fmla="*/ 1829692 w 2224971"/>
                    <a:gd name="connsiteY2" fmla="*/ 0 h 1524713"/>
                    <a:gd name="connsiteX3" fmla="*/ 2224971 w 2224971"/>
                    <a:gd name="connsiteY3" fmla="*/ 1524713 h 1524713"/>
                    <a:gd name="connsiteX4" fmla="*/ 0 w 2224971"/>
                    <a:gd name="connsiteY4" fmla="*/ 1524713 h 1524713"/>
                    <a:gd name="connsiteX0" fmla="*/ 0 w 2224971"/>
                    <a:gd name="connsiteY0" fmla="*/ 1524713 h 1524713"/>
                    <a:gd name="connsiteX1" fmla="*/ 564527 w 2224971"/>
                    <a:gd name="connsiteY1" fmla="*/ 1 h 1524713"/>
                    <a:gd name="connsiteX2" fmla="*/ 1829692 w 2224971"/>
                    <a:gd name="connsiteY2" fmla="*/ 0 h 1524713"/>
                    <a:gd name="connsiteX3" fmla="*/ 2224971 w 2224971"/>
                    <a:gd name="connsiteY3" fmla="*/ 1524713 h 1524713"/>
                    <a:gd name="connsiteX4" fmla="*/ 0 w 2224971"/>
                    <a:gd name="connsiteY4" fmla="*/ 1524713 h 1524713"/>
                    <a:gd name="connsiteX0" fmla="*/ 0 w 2224971"/>
                    <a:gd name="connsiteY0" fmla="*/ 1524713 h 1524713"/>
                    <a:gd name="connsiteX1" fmla="*/ 564527 w 2224971"/>
                    <a:gd name="connsiteY1" fmla="*/ 1 h 1524713"/>
                    <a:gd name="connsiteX2" fmla="*/ 1701560 w 2224971"/>
                    <a:gd name="connsiteY2" fmla="*/ 0 h 1524713"/>
                    <a:gd name="connsiteX3" fmla="*/ 2224971 w 2224971"/>
                    <a:gd name="connsiteY3" fmla="*/ 1524713 h 1524713"/>
                    <a:gd name="connsiteX4" fmla="*/ 0 w 2224971"/>
                    <a:gd name="connsiteY4" fmla="*/ 1524713 h 1524713"/>
                    <a:gd name="connsiteX0" fmla="*/ 0 w 2305053"/>
                    <a:gd name="connsiteY0" fmla="*/ 1524713 h 1524713"/>
                    <a:gd name="connsiteX1" fmla="*/ 564527 w 2305053"/>
                    <a:gd name="connsiteY1" fmla="*/ 1 h 1524713"/>
                    <a:gd name="connsiteX2" fmla="*/ 1701560 w 2305053"/>
                    <a:gd name="connsiteY2" fmla="*/ 0 h 1524713"/>
                    <a:gd name="connsiteX3" fmla="*/ 2305053 w 2305053"/>
                    <a:gd name="connsiteY3" fmla="*/ 1489725 h 1524713"/>
                    <a:gd name="connsiteX4" fmla="*/ 0 w 2305053"/>
                    <a:gd name="connsiteY4" fmla="*/ 1524713 h 1524713"/>
                    <a:gd name="connsiteX0" fmla="*/ 0 w 2369120"/>
                    <a:gd name="connsiteY0" fmla="*/ 1524713 h 1524713"/>
                    <a:gd name="connsiteX1" fmla="*/ 564527 w 2369120"/>
                    <a:gd name="connsiteY1" fmla="*/ 1 h 1524713"/>
                    <a:gd name="connsiteX2" fmla="*/ 1701560 w 2369120"/>
                    <a:gd name="connsiteY2" fmla="*/ 0 h 1524713"/>
                    <a:gd name="connsiteX3" fmla="*/ 2369120 w 2369120"/>
                    <a:gd name="connsiteY3" fmla="*/ 1507218 h 1524713"/>
                    <a:gd name="connsiteX4" fmla="*/ 0 w 2369120"/>
                    <a:gd name="connsiteY4" fmla="*/ 1524713 h 1524713"/>
                    <a:gd name="connsiteX0" fmla="*/ 0 w 2305053"/>
                    <a:gd name="connsiteY0" fmla="*/ 1524713 h 1524713"/>
                    <a:gd name="connsiteX1" fmla="*/ 564527 w 2305053"/>
                    <a:gd name="connsiteY1" fmla="*/ 1 h 1524713"/>
                    <a:gd name="connsiteX2" fmla="*/ 1701560 w 2305053"/>
                    <a:gd name="connsiteY2" fmla="*/ 0 h 1524713"/>
                    <a:gd name="connsiteX3" fmla="*/ 2305053 w 2305053"/>
                    <a:gd name="connsiteY3" fmla="*/ 1507218 h 1524713"/>
                    <a:gd name="connsiteX4" fmla="*/ 0 w 2305053"/>
                    <a:gd name="connsiteY4" fmla="*/ 1524713 h 1524713"/>
                    <a:gd name="connsiteX0" fmla="*/ 0 w 2353103"/>
                    <a:gd name="connsiteY0" fmla="*/ 1524713 h 1524713"/>
                    <a:gd name="connsiteX1" fmla="*/ 564527 w 2353103"/>
                    <a:gd name="connsiteY1" fmla="*/ 1 h 1524713"/>
                    <a:gd name="connsiteX2" fmla="*/ 1701560 w 2353103"/>
                    <a:gd name="connsiteY2" fmla="*/ 0 h 1524713"/>
                    <a:gd name="connsiteX3" fmla="*/ 2353103 w 2353103"/>
                    <a:gd name="connsiteY3" fmla="*/ 1507218 h 1524713"/>
                    <a:gd name="connsiteX4" fmla="*/ 0 w 2353103"/>
                    <a:gd name="connsiteY4" fmla="*/ 1524713 h 1524713"/>
                    <a:gd name="connsiteX0" fmla="*/ 0 w 2353103"/>
                    <a:gd name="connsiteY0" fmla="*/ 1524713 h 1524713"/>
                    <a:gd name="connsiteX1" fmla="*/ 564527 w 2353103"/>
                    <a:gd name="connsiteY1" fmla="*/ 1 h 1524713"/>
                    <a:gd name="connsiteX2" fmla="*/ 1701560 w 2353103"/>
                    <a:gd name="connsiteY2" fmla="*/ 0 h 1524713"/>
                    <a:gd name="connsiteX3" fmla="*/ 2353103 w 2353103"/>
                    <a:gd name="connsiteY3" fmla="*/ 1507218 h 1524713"/>
                    <a:gd name="connsiteX4" fmla="*/ 0 w 2353103"/>
                    <a:gd name="connsiteY4" fmla="*/ 1524713 h 1524713"/>
                    <a:gd name="connsiteX0" fmla="*/ 0 w 2353103"/>
                    <a:gd name="connsiteY0" fmla="*/ 1524713 h 1524713"/>
                    <a:gd name="connsiteX1" fmla="*/ 564527 w 2353103"/>
                    <a:gd name="connsiteY1" fmla="*/ 1 h 1524713"/>
                    <a:gd name="connsiteX2" fmla="*/ 1701560 w 2353103"/>
                    <a:gd name="connsiteY2" fmla="*/ 0 h 1524713"/>
                    <a:gd name="connsiteX3" fmla="*/ 2353103 w 2353103"/>
                    <a:gd name="connsiteY3" fmla="*/ 1524713 h 1524713"/>
                    <a:gd name="connsiteX4" fmla="*/ 0 w 2353103"/>
                    <a:gd name="connsiteY4" fmla="*/ 1524713 h 1524713"/>
                    <a:gd name="connsiteX0" fmla="*/ 0 w 2289036"/>
                    <a:gd name="connsiteY0" fmla="*/ 1524713 h 1524713"/>
                    <a:gd name="connsiteX1" fmla="*/ 564527 w 2289036"/>
                    <a:gd name="connsiteY1" fmla="*/ 1 h 1524713"/>
                    <a:gd name="connsiteX2" fmla="*/ 1701560 w 2289036"/>
                    <a:gd name="connsiteY2" fmla="*/ 0 h 1524713"/>
                    <a:gd name="connsiteX3" fmla="*/ 2289036 w 2289036"/>
                    <a:gd name="connsiteY3" fmla="*/ 1507219 h 1524713"/>
                    <a:gd name="connsiteX4" fmla="*/ 0 w 2289036"/>
                    <a:gd name="connsiteY4" fmla="*/ 1524713 h 1524713"/>
                    <a:gd name="connsiteX0" fmla="*/ 0 w 2257002"/>
                    <a:gd name="connsiteY0" fmla="*/ 1504736 h 1507219"/>
                    <a:gd name="connsiteX1" fmla="*/ 532493 w 2257002"/>
                    <a:gd name="connsiteY1" fmla="*/ 1 h 1507219"/>
                    <a:gd name="connsiteX2" fmla="*/ 1669526 w 2257002"/>
                    <a:gd name="connsiteY2" fmla="*/ 0 h 1507219"/>
                    <a:gd name="connsiteX3" fmla="*/ 2257002 w 2257002"/>
                    <a:gd name="connsiteY3" fmla="*/ 1507219 h 1507219"/>
                    <a:gd name="connsiteX4" fmla="*/ 0 w 2257002"/>
                    <a:gd name="connsiteY4" fmla="*/ 1504736 h 150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02" h="1507219">
                      <a:moveTo>
                        <a:pt x="0" y="1504736"/>
                      </a:moveTo>
                      <a:lnTo>
                        <a:pt x="532493" y="1"/>
                      </a:lnTo>
                      <a:lnTo>
                        <a:pt x="1669526" y="0"/>
                      </a:lnTo>
                      <a:lnTo>
                        <a:pt x="2257002" y="1507219"/>
                      </a:lnTo>
                      <a:lnTo>
                        <a:pt x="0" y="1504736"/>
                      </a:lnTo>
                      <a:close/>
                    </a:path>
                  </a:pathLst>
                </a:custGeom>
                <a:solidFill>
                  <a:srgbClr val="046A38"/>
                </a:solidFill>
                <a:ln w="12700" cap="rnd" algn="ctr">
                  <a:noFill/>
                  <a:miter lim="800000"/>
                  <a:headEnd/>
                  <a:tailEnd/>
                </a:ln>
                <a:effectLst/>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20" name="Rectangle 19">
                  <a:extLst>
                    <a:ext uri="{FF2B5EF4-FFF2-40B4-BE49-F238E27FC236}">
                      <a16:creationId xmlns:a16="http://schemas.microsoft.com/office/drawing/2014/main" id="{CE1CA094-71CB-CF1F-1320-52A0B8A5BF99}"/>
                    </a:ext>
                  </a:extLst>
                </p:cNvPr>
                <p:cNvSpPr/>
                <p:nvPr/>
              </p:nvSpPr>
              <p:spPr>
                <a:xfrm>
                  <a:off x="1267158" y="4306890"/>
                  <a:ext cx="1536476" cy="544082"/>
                </a:xfrm>
                <a:prstGeom prst="rect">
                  <a:avLst/>
                </a:prstGeom>
              </p:spPr>
              <p:txBody>
                <a:bodyPr wrap="square" anchor="ctr">
                  <a:spAutoFit/>
                </a:bodyPr>
                <a:lstStyle/>
                <a:p>
                  <a:pPr lvl="0" algn="ctr">
                    <a:lnSpc>
                      <a:spcPct val="106000"/>
                    </a:lnSpc>
                    <a:defRPr/>
                  </a:pPr>
                  <a:r>
                    <a:rPr lang="en-GB" sz="1000" b="1" kern="0" err="1">
                      <a:solidFill>
                        <a:srgbClr val="FFFFFF"/>
                      </a:solidFill>
                    </a:rPr>
                    <a:t>Capacidades</a:t>
                  </a:r>
                  <a:r>
                    <a:rPr lang="en-GB" sz="1000" b="1" kern="0">
                      <a:solidFill>
                        <a:srgbClr val="FFFFFF"/>
                      </a:solidFill>
                    </a:rPr>
                    <a:t> </a:t>
                  </a:r>
                  <a:r>
                    <a:rPr lang="en-GB" sz="1000" b="1" kern="0" err="1">
                      <a:solidFill>
                        <a:srgbClr val="FFFFFF"/>
                      </a:solidFill>
                    </a:rPr>
                    <a:t>tecnológicas</a:t>
                  </a: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21" name="Rectangle 20">
                  <a:extLst>
                    <a:ext uri="{FF2B5EF4-FFF2-40B4-BE49-F238E27FC236}">
                      <a16:creationId xmlns:a16="http://schemas.microsoft.com/office/drawing/2014/main" id="{BBE55BEE-7965-D0A4-8221-F6FB59990851}"/>
                    </a:ext>
                  </a:extLst>
                </p:cNvPr>
                <p:cNvSpPr/>
                <p:nvPr/>
              </p:nvSpPr>
              <p:spPr>
                <a:xfrm>
                  <a:off x="570010" y="5203173"/>
                  <a:ext cx="3054912" cy="328484"/>
                </a:xfrm>
                <a:prstGeom prst="rect">
                  <a:avLst/>
                </a:prstGeom>
              </p:spPr>
              <p:txBody>
                <a:bodyPr wrap="square">
                  <a:spAutoFit/>
                </a:bodyPr>
                <a:lstStyle/>
                <a:p>
                  <a:pPr lvl="0" algn="ctr">
                    <a:lnSpc>
                      <a:spcPct val="106000"/>
                    </a:lnSpc>
                    <a:defRPr/>
                  </a:pPr>
                  <a:r>
                    <a:rPr lang="en-GB" sz="1000" b="1" kern="0" err="1">
                      <a:solidFill>
                        <a:srgbClr val="FFFFFF"/>
                      </a:solidFill>
                    </a:rPr>
                    <a:t>Modelo</a:t>
                  </a:r>
                  <a:r>
                    <a:rPr lang="en-GB" sz="1000" b="1" kern="0">
                      <a:solidFill>
                        <a:srgbClr val="FFFFFF"/>
                      </a:solidFill>
                    </a:rPr>
                    <a:t> </a:t>
                  </a:r>
                  <a:r>
                    <a:rPr lang="en-GB" sz="1000" b="1" kern="0" err="1">
                      <a:solidFill>
                        <a:srgbClr val="FFFFFF"/>
                      </a:solidFill>
                    </a:rPr>
                    <a:t>Operativo</a:t>
                  </a:r>
                  <a:r>
                    <a:rPr lang="en-GB" sz="1000" b="1" kern="0">
                      <a:solidFill>
                        <a:srgbClr val="FFFFFF"/>
                      </a:solidFill>
                    </a:rPr>
                    <a:t> de </a:t>
                  </a:r>
                  <a:r>
                    <a:rPr lang="en-GB" sz="1000" b="1" kern="0" err="1">
                      <a:solidFill>
                        <a:srgbClr val="FFFFFF"/>
                      </a:solidFill>
                    </a:rPr>
                    <a:t>Tecnología</a:t>
                  </a: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grpSp>
        </p:grpSp>
        <p:sp>
          <p:nvSpPr>
            <p:cNvPr id="8" name="TextBox 7">
              <a:extLst>
                <a:ext uri="{FF2B5EF4-FFF2-40B4-BE49-F238E27FC236}">
                  <a16:creationId xmlns:a16="http://schemas.microsoft.com/office/drawing/2014/main" id="{200CF0D1-577A-9E2E-9DA7-DFDB36A5F429}"/>
                </a:ext>
              </a:extLst>
            </p:cNvPr>
            <p:cNvSpPr txBox="1"/>
            <p:nvPr/>
          </p:nvSpPr>
          <p:spPr>
            <a:xfrm>
              <a:off x="1254152" y="4894142"/>
              <a:ext cx="2896041" cy="1235094"/>
            </a:xfrm>
            <a:prstGeom prst="roundRect">
              <a:avLst>
                <a:gd name="adj" fmla="val 9063"/>
              </a:avLst>
            </a:prstGeom>
            <a:ln w="38100">
              <a:solidFill>
                <a:schemeClr val="accent2"/>
              </a:solidFill>
            </a:ln>
          </p:spPr>
          <p:txBody>
            <a:bodyPr vert="horz" lIns="49530" tIns="49530" rIns="45720" bIns="45720" rtlCol="0" anchor="ctr" anchorCtr="0">
              <a:noAutofit/>
            </a:bodyPr>
            <a:lstStyle/>
            <a:p>
              <a:pPr marL="0" marR="0" lvl="0" indent="0" algn="ctr" defTabSz="914400" rtl="0" eaLnBrk="1" fontAlgn="ctr" latinLnBrk="0" hangingPunct="1">
                <a:lnSpc>
                  <a:spcPct val="106000"/>
                </a:lnSpc>
                <a:spcBef>
                  <a:spcPts val="300"/>
                </a:spcBef>
                <a:spcAft>
                  <a:spcPts val="0"/>
                </a:spcAft>
                <a:buClrTx/>
                <a:buSzTx/>
                <a:buFontTx/>
                <a:buNone/>
                <a:tabLst/>
                <a:defRPr/>
              </a:pPr>
              <a:endParaRPr kumimoji="0" lang="en-GB" sz="1050" b="1" i="0" u="none" strike="noStrike" kern="0" cap="none" spc="0" normalizeH="0" baseline="0">
                <a:ln>
                  <a:noFill/>
                </a:ln>
                <a:solidFill>
                  <a:srgbClr val="000000"/>
                </a:solidFill>
                <a:effectLst/>
                <a:uLnTx/>
                <a:uFillTx/>
                <a:latin typeface="Calibri Light"/>
                <a:ea typeface="+mn-ea"/>
                <a:cs typeface="+mn-cs"/>
              </a:endParaRPr>
            </a:p>
          </p:txBody>
        </p:sp>
        <p:sp>
          <p:nvSpPr>
            <p:cNvPr id="9" name="Rectangle 8">
              <a:extLst>
                <a:ext uri="{FF2B5EF4-FFF2-40B4-BE49-F238E27FC236}">
                  <a16:creationId xmlns:a16="http://schemas.microsoft.com/office/drawing/2014/main" id="{C3C98175-9B76-B883-8542-7721650450E8}"/>
                </a:ext>
              </a:extLst>
            </p:cNvPr>
            <p:cNvSpPr/>
            <p:nvPr/>
          </p:nvSpPr>
          <p:spPr>
            <a:xfrm>
              <a:off x="3455423" y="4716687"/>
              <a:ext cx="613513" cy="331909"/>
            </a:xfrm>
            <a:prstGeom prst="rect">
              <a:avLst/>
            </a:prstGeom>
            <a:noFill/>
          </p:spPr>
          <p:txBody>
            <a:bodyPr wrap="square" lIns="27432" tIns="27432" rIns="27432" bIns="27432" anchor="ctr">
              <a:spAutoFit/>
            </a:bodyPr>
            <a:lstStyle/>
            <a:p>
              <a:pPr lvl="0" algn="ctr">
                <a:defRPr/>
              </a:pPr>
              <a:r>
                <a:rPr lang="en-GB" sz="1100" b="1" kern="0">
                  <a:solidFill>
                    <a:srgbClr val="43B02A"/>
                  </a:solidFill>
                </a:rPr>
                <a:t>Centro de </a:t>
              </a:r>
              <a:r>
                <a:rPr lang="en-GB" sz="1100" b="1" kern="0" err="1">
                  <a:solidFill>
                    <a:srgbClr val="43B02A"/>
                  </a:solidFill>
                </a:rPr>
                <a:t>atención</a:t>
              </a:r>
              <a:endParaRPr kumimoji="0" lang="en-GB" sz="1600" b="0" i="0" u="none" strike="noStrike" kern="0" cap="none" spc="0" normalizeH="0" baseline="0">
                <a:ln>
                  <a:noFill/>
                </a:ln>
                <a:solidFill>
                  <a:srgbClr val="43B02A"/>
                </a:solidFill>
                <a:effectLst/>
                <a:uLnTx/>
                <a:uFillTx/>
                <a:latin typeface="Calibri Light"/>
                <a:ea typeface="+mn-ea"/>
                <a:cs typeface="+mn-cs"/>
              </a:endParaRPr>
            </a:p>
          </p:txBody>
        </p:sp>
      </p:grpSp>
      <p:sp>
        <p:nvSpPr>
          <p:cNvPr id="25" name="Rectangle 24">
            <a:extLst>
              <a:ext uri="{FF2B5EF4-FFF2-40B4-BE49-F238E27FC236}">
                <a16:creationId xmlns:a16="http://schemas.microsoft.com/office/drawing/2014/main" id="{EF87931D-39EF-95C7-C5A4-543C4C423475}"/>
              </a:ext>
            </a:extLst>
          </p:cNvPr>
          <p:cNvSpPr/>
          <p:nvPr/>
        </p:nvSpPr>
        <p:spPr bwMode="gray">
          <a:xfrm>
            <a:off x="5388840" y="2121579"/>
            <a:ext cx="6401279" cy="4120682"/>
          </a:xfrm>
          <a:prstGeom prst="rect">
            <a:avLst/>
          </a:prstGeom>
          <a:noFill/>
          <a:ln w="12700" algn="ctr">
            <a:solidFill>
              <a:schemeClr val="bg1">
                <a:lumMod val="85000"/>
              </a:schemeClr>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a:ln>
                <a:noFill/>
              </a:ln>
              <a:solidFill>
                <a:prstClr val="white"/>
              </a:solidFill>
              <a:effectLst/>
              <a:uLnTx/>
              <a:uFillTx/>
              <a:latin typeface="Calibri Light"/>
              <a:ea typeface="+mn-ea"/>
              <a:cs typeface="+mn-cs"/>
            </a:endParaRPr>
          </a:p>
        </p:txBody>
      </p:sp>
      <p:sp>
        <p:nvSpPr>
          <p:cNvPr id="26" name="TextBox 25">
            <a:extLst>
              <a:ext uri="{FF2B5EF4-FFF2-40B4-BE49-F238E27FC236}">
                <a16:creationId xmlns:a16="http://schemas.microsoft.com/office/drawing/2014/main" id="{5D855610-A232-6118-7A96-51B1B8CFFF84}"/>
              </a:ext>
            </a:extLst>
          </p:cNvPr>
          <p:cNvSpPr txBox="1"/>
          <p:nvPr/>
        </p:nvSpPr>
        <p:spPr>
          <a:xfrm>
            <a:off x="5514326" y="1861266"/>
            <a:ext cx="5867183" cy="184666"/>
          </a:xfrm>
          <a:prstGeom prst="rect">
            <a:avLst/>
          </a:prstGeom>
          <a:noFill/>
        </p:spPr>
        <p:txBody>
          <a:bodyPr wrap="square" lIns="0" tIns="0" rIns="0" bIns="0" rtlCol="0">
            <a:spAutoFit/>
          </a:bodyPr>
          <a:lstStyle/>
          <a:p>
            <a:pPr lvl="0">
              <a:spcBef>
                <a:spcPts val="600"/>
              </a:spcBef>
              <a:buSzPct val="100000"/>
              <a:defRPr/>
            </a:pPr>
            <a:r>
              <a:rPr lang="en-GB" sz="1200" b="1">
                <a:solidFill>
                  <a:schemeClr val="bg1"/>
                </a:solidFill>
              </a:rPr>
              <a:t>Marco del </a:t>
            </a:r>
            <a:r>
              <a:rPr lang="en-GB" sz="1200" b="1" err="1">
                <a:solidFill>
                  <a:schemeClr val="bg1"/>
                </a:solidFill>
              </a:rPr>
              <a:t>Modelo</a:t>
            </a:r>
            <a:r>
              <a:rPr lang="en-GB" sz="1200" b="1">
                <a:solidFill>
                  <a:schemeClr val="bg1"/>
                </a:solidFill>
              </a:rPr>
              <a:t> </a:t>
            </a:r>
            <a:r>
              <a:rPr lang="en-GB" sz="1200" b="1" err="1">
                <a:solidFill>
                  <a:schemeClr val="bg1"/>
                </a:solidFill>
              </a:rPr>
              <a:t>Operativo</a:t>
            </a:r>
            <a:r>
              <a:rPr lang="en-GB" sz="1200" b="1">
                <a:solidFill>
                  <a:schemeClr val="bg1"/>
                </a:solidFill>
              </a:rPr>
              <a:t> </a:t>
            </a:r>
            <a:r>
              <a:rPr lang="en-GB" sz="1200" b="1" err="1">
                <a:solidFill>
                  <a:schemeClr val="bg1"/>
                </a:solidFill>
              </a:rPr>
              <a:t>Tecnológico</a:t>
            </a:r>
            <a:r>
              <a:rPr lang="en-GB" sz="1200" b="1">
                <a:solidFill>
                  <a:schemeClr val="bg1"/>
                </a:solidFill>
              </a:rPr>
              <a:t> de Deloitte</a:t>
            </a:r>
            <a:endParaRPr kumimoji="0" lang="en-GB" sz="1200" b="1" i="0" u="none" strike="noStrike" kern="1200" cap="none" spc="0" normalizeH="0" baseline="0">
              <a:ln>
                <a:noFill/>
              </a:ln>
              <a:solidFill>
                <a:schemeClr val="bg1"/>
              </a:solidFill>
              <a:effectLst/>
              <a:uLnTx/>
              <a:uFillTx/>
              <a:latin typeface="Calibri Light"/>
              <a:ea typeface="+mn-ea"/>
              <a:cs typeface="+mn-cs"/>
            </a:endParaRPr>
          </a:p>
        </p:txBody>
      </p:sp>
      <p:grpSp>
        <p:nvGrpSpPr>
          <p:cNvPr id="27" name="Group 26">
            <a:extLst>
              <a:ext uri="{FF2B5EF4-FFF2-40B4-BE49-F238E27FC236}">
                <a16:creationId xmlns:a16="http://schemas.microsoft.com/office/drawing/2014/main" id="{6B25469E-917E-30A4-8971-3F4285CDF3EC}"/>
              </a:ext>
            </a:extLst>
          </p:cNvPr>
          <p:cNvGrpSpPr/>
          <p:nvPr/>
        </p:nvGrpSpPr>
        <p:grpSpPr>
          <a:xfrm>
            <a:off x="6426895" y="2399004"/>
            <a:ext cx="1152000" cy="1152000"/>
            <a:chOff x="1050460" y="1776046"/>
            <a:chExt cx="1546412" cy="1479176"/>
          </a:xfrm>
        </p:grpSpPr>
        <p:sp>
          <p:nvSpPr>
            <p:cNvPr id="28" name="Oval 27">
              <a:extLst>
                <a:ext uri="{FF2B5EF4-FFF2-40B4-BE49-F238E27FC236}">
                  <a16:creationId xmlns:a16="http://schemas.microsoft.com/office/drawing/2014/main" id="{3487F1F4-1DED-81EC-4EA3-700AB2CB08A8}"/>
                </a:ext>
              </a:extLst>
            </p:cNvPr>
            <p:cNvSpPr/>
            <p:nvPr/>
          </p:nvSpPr>
          <p:spPr bwMode="gray">
            <a:xfrm>
              <a:off x="1050460" y="1776046"/>
              <a:ext cx="1546412" cy="1479176"/>
            </a:xfrm>
            <a:prstGeom prst="ellipse">
              <a:avLst/>
            </a:prstGeom>
            <a:noFill/>
            <a:ln w="19050" algn="ctr">
              <a:solidFill>
                <a:srgbClr val="86BC25"/>
              </a:solidFill>
              <a:miter lim="800000"/>
              <a:headEnd/>
              <a:tailEnd/>
            </a:ln>
          </p:spPr>
          <p:txBody>
            <a:bodyPr wrap="square" lIns="0" tIns="0" rIns="0" bIns="216000" rtlCol="0" anchor="t"/>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n-GB" sz="3600" b="1" i="0" u="none" strike="noStrike" kern="0" cap="none" spc="0" normalizeH="0" baseline="0">
                  <a:ln>
                    <a:noFill/>
                  </a:ln>
                  <a:solidFill>
                    <a:schemeClr val="bg1"/>
                  </a:solidFill>
                  <a:effectLst/>
                  <a:uLnTx/>
                  <a:uFillTx/>
                </a:rPr>
                <a:t>Or</a:t>
              </a:r>
              <a:endParaRPr kumimoji="0" lang="en-GB" sz="4800" b="1" i="0" u="none" strike="noStrike" kern="0" cap="none" spc="0" normalizeH="0" baseline="0">
                <a:ln>
                  <a:noFill/>
                </a:ln>
                <a:solidFill>
                  <a:schemeClr val="bg1"/>
                </a:solidFill>
                <a:effectLst/>
                <a:uLnTx/>
                <a:uFillTx/>
              </a:endParaRPr>
            </a:p>
          </p:txBody>
        </p:sp>
        <p:sp>
          <p:nvSpPr>
            <p:cNvPr id="29" name="Rectangle 28">
              <a:extLst>
                <a:ext uri="{FF2B5EF4-FFF2-40B4-BE49-F238E27FC236}">
                  <a16:creationId xmlns:a16="http://schemas.microsoft.com/office/drawing/2014/main" id="{87F4E667-7AB6-B390-6A61-8BC9C0AF962E}"/>
                </a:ext>
              </a:extLst>
            </p:cNvPr>
            <p:cNvSpPr/>
            <p:nvPr/>
          </p:nvSpPr>
          <p:spPr>
            <a:xfrm>
              <a:off x="1150892" y="2675096"/>
              <a:ext cx="1345548" cy="556685"/>
            </a:xfrm>
            <a:prstGeom prst="rect">
              <a:avLst/>
            </a:prstGeom>
            <a:ln>
              <a:noFill/>
            </a:ln>
          </p:spPr>
          <p:txBody>
            <a:bodyPr wrap="square" lIns="0" tIns="0" rIns="0" bIns="216000" anchor="ctr">
              <a:spAutoFit/>
            </a:bodyPr>
            <a:lstStyle/>
            <a:p>
              <a:pPr lvl="0" algn="ctr" defTabSz="1219170" fontAlgn="base">
                <a:spcBef>
                  <a:spcPct val="0"/>
                </a:spcBef>
                <a:spcAft>
                  <a:spcPts val="300"/>
                </a:spcAft>
                <a:defRPr/>
              </a:pPr>
              <a:r>
                <a:rPr lang="en-GB" sz="1400" b="1" kern="0">
                  <a:solidFill>
                    <a:schemeClr val="bg1"/>
                  </a:solidFill>
                </a:rPr>
                <a:t>(</a:t>
              </a:r>
              <a:r>
                <a:rPr lang="en-GB" sz="1400" b="1" kern="0" err="1">
                  <a:solidFill>
                    <a:schemeClr val="bg1"/>
                  </a:solidFill>
                </a:rPr>
                <a:t>Organizar</a:t>
              </a:r>
              <a:r>
                <a:rPr lang="en-GB" sz="1400" b="1" kern="0">
                  <a:solidFill>
                    <a:schemeClr val="bg1"/>
                  </a:solidFill>
                </a:rPr>
                <a:t>)</a:t>
              </a:r>
              <a:endParaRPr kumimoji="0" lang="en-GB" sz="1400" b="1" i="0" u="none" strike="noStrike" kern="0" cap="none" spc="0" normalizeH="0" baseline="0">
                <a:ln>
                  <a:noFill/>
                </a:ln>
                <a:solidFill>
                  <a:schemeClr val="bg1"/>
                </a:solidFill>
                <a:effectLst/>
                <a:uLnTx/>
                <a:uFillTx/>
              </a:endParaRPr>
            </a:p>
          </p:txBody>
        </p:sp>
      </p:grpSp>
      <p:grpSp>
        <p:nvGrpSpPr>
          <p:cNvPr id="30" name="Group 29">
            <a:extLst>
              <a:ext uri="{FF2B5EF4-FFF2-40B4-BE49-F238E27FC236}">
                <a16:creationId xmlns:a16="http://schemas.microsoft.com/office/drawing/2014/main" id="{E6530FB5-DD09-C3C3-244E-80BDC5B2974F}"/>
              </a:ext>
            </a:extLst>
          </p:cNvPr>
          <p:cNvGrpSpPr/>
          <p:nvPr/>
        </p:nvGrpSpPr>
        <p:grpSpPr>
          <a:xfrm>
            <a:off x="8707950" y="2394908"/>
            <a:ext cx="1152000" cy="1152000"/>
            <a:chOff x="5322794" y="1781733"/>
            <a:chExt cx="1546412" cy="1479176"/>
          </a:xfrm>
        </p:grpSpPr>
        <p:sp>
          <p:nvSpPr>
            <p:cNvPr id="31" name="Oval 30">
              <a:extLst>
                <a:ext uri="{FF2B5EF4-FFF2-40B4-BE49-F238E27FC236}">
                  <a16:creationId xmlns:a16="http://schemas.microsoft.com/office/drawing/2014/main" id="{76FEEF56-8C8F-2D3C-5D65-9659B639ED6E}"/>
                </a:ext>
              </a:extLst>
            </p:cNvPr>
            <p:cNvSpPr/>
            <p:nvPr/>
          </p:nvSpPr>
          <p:spPr bwMode="gray">
            <a:xfrm>
              <a:off x="5322794" y="1781733"/>
              <a:ext cx="1546412" cy="1479176"/>
            </a:xfrm>
            <a:prstGeom prst="ellipse">
              <a:avLst/>
            </a:prstGeom>
            <a:noFill/>
            <a:ln w="19050" algn="ctr">
              <a:solidFill>
                <a:schemeClr val="accent4"/>
              </a:solidFill>
              <a:miter lim="800000"/>
              <a:headEnd/>
              <a:tailEnd/>
            </a:ln>
          </p:spPr>
          <p:txBody>
            <a:bodyPr wrap="square" lIns="0" tIns="0" rIns="0" bIns="2160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n-GB" sz="3600" b="1" i="0" u="none" strike="noStrike" kern="0" cap="none" spc="0" normalizeH="0" baseline="0">
                  <a:ln>
                    <a:noFill/>
                  </a:ln>
                  <a:solidFill>
                    <a:schemeClr val="bg1"/>
                  </a:solidFill>
                  <a:effectLst/>
                  <a:uLnTx/>
                  <a:uFillTx/>
                </a:rPr>
                <a:t>Ex</a:t>
              </a:r>
              <a:endParaRPr kumimoji="0" lang="en-GB" sz="4000" b="1" i="0" u="none" strike="noStrike" kern="0" cap="none" spc="0" normalizeH="0" baseline="0">
                <a:ln>
                  <a:noFill/>
                </a:ln>
                <a:solidFill>
                  <a:schemeClr val="bg1"/>
                </a:solidFill>
                <a:effectLst/>
                <a:uLnTx/>
                <a:uFillTx/>
              </a:endParaRPr>
            </a:p>
          </p:txBody>
        </p:sp>
        <p:sp>
          <p:nvSpPr>
            <p:cNvPr id="32" name="Rectangle 31">
              <a:extLst>
                <a:ext uri="{FF2B5EF4-FFF2-40B4-BE49-F238E27FC236}">
                  <a16:creationId xmlns:a16="http://schemas.microsoft.com/office/drawing/2014/main" id="{9D496B2A-0BD9-9E9E-B989-DAC98B2BA591}"/>
                </a:ext>
              </a:extLst>
            </p:cNvPr>
            <p:cNvSpPr/>
            <p:nvPr/>
          </p:nvSpPr>
          <p:spPr>
            <a:xfrm>
              <a:off x="5424081" y="2675095"/>
              <a:ext cx="1345548" cy="556685"/>
            </a:xfrm>
            <a:prstGeom prst="rect">
              <a:avLst/>
            </a:prstGeom>
            <a:ln>
              <a:noFill/>
            </a:ln>
          </p:spPr>
          <p:txBody>
            <a:bodyPr wrap="square" lIns="0" tIns="0" rIns="0" bIns="216000" anchor="ctr">
              <a:spAutoFit/>
            </a:bodyPr>
            <a:lstStyle/>
            <a:p>
              <a:pPr lvl="0" algn="ctr" defTabSz="1219170" fontAlgn="base">
                <a:spcBef>
                  <a:spcPct val="0"/>
                </a:spcBef>
                <a:spcAft>
                  <a:spcPts val="300"/>
                </a:spcAft>
                <a:defRPr/>
              </a:pPr>
              <a:r>
                <a:rPr lang="en-GB" sz="1400" b="1" kern="0">
                  <a:solidFill>
                    <a:schemeClr val="bg1"/>
                  </a:solidFill>
                </a:rPr>
                <a:t>(</a:t>
              </a:r>
              <a:r>
                <a:rPr lang="en-GB" sz="1400" b="1" kern="0" err="1">
                  <a:solidFill>
                    <a:schemeClr val="bg1"/>
                  </a:solidFill>
                </a:rPr>
                <a:t>Ejecutar</a:t>
              </a:r>
              <a:r>
                <a:rPr lang="en-GB" sz="1400" b="1" kern="0">
                  <a:solidFill>
                    <a:schemeClr val="bg1"/>
                  </a:solidFill>
                </a:rPr>
                <a:t>)</a:t>
              </a:r>
              <a:endParaRPr kumimoji="0" lang="en-GB" sz="1400" b="1" i="0" u="none" strike="noStrike" kern="0" cap="none" spc="0" normalizeH="0" baseline="0">
                <a:ln>
                  <a:noFill/>
                </a:ln>
                <a:solidFill>
                  <a:schemeClr val="bg1"/>
                </a:solidFill>
                <a:effectLst/>
                <a:uLnTx/>
                <a:uFillTx/>
              </a:endParaRPr>
            </a:p>
          </p:txBody>
        </p:sp>
      </p:grpSp>
      <p:grpSp>
        <p:nvGrpSpPr>
          <p:cNvPr id="33" name="Group 32">
            <a:extLst>
              <a:ext uri="{FF2B5EF4-FFF2-40B4-BE49-F238E27FC236}">
                <a16:creationId xmlns:a16="http://schemas.microsoft.com/office/drawing/2014/main" id="{798A425C-7C63-A63D-A50A-6B943EA49B70}"/>
              </a:ext>
            </a:extLst>
          </p:cNvPr>
          <p:cNvGrpSpPr/>
          <p:nvPr/>
        </p:nvGrpSpPr>
        <p:grpSpPr>
          <a:xfrm>
            <a:off x="10270228" y="2394908"/>
            <a:ext cx="1152000" cy="1152000"/>
            <a:chOff x="9624160" y="1776046"/>
            <a:chExt cx="1546413" cy="1479176"/>
          </a:xfrm>
        </p:grpSpPr>
        <p:sp>
          <p:nvSpPr>
            <p:cNvPr id="34" name="Oval 33">
              <a:extLst>
                <a:ext uri="{FF2B5EF4-FFF2-40B4-BE49-F238E27FC236}">
                  <a16:creationId xmlns:a16="http://schemas.microsoft.com/office/drawing/2014/main" id="{3B9C9909-FB49-9947-309C-894B2C332A0F}"/>
                </a:ext>
              </a:extLst>
            </p:cNvPr>
            <p:cNvSpPr/>
            <p:nvPr/>
          </p:nvSpPr>
          <p:spPr bwMode="gray">
            <a:xfrm>
              <a:off x="9624160" y="1776046"/>
              <a:ext cx="1546413" cy="1479176"/>
            </a:xfrm>
            <a:prstGeom prst="ellipse">
              <a:avLst/>
            </a:prstGeom>
            <a:noFill/>
            <a:ln w="19050" algn="ctr">
              <a:solidFill>
                <a:schemeClr val="accent5"/>
              </a:solidFill>
              <a:miter lim="800000"/>
              <a:headEnd/>
              <a:tailEnd/>
            </a:ln>
          </p:spPr>
          <p:txBody>
            <a:bodyPr wrap="square" lIns="0" tIns="0" rIns="0" bIns="2160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n-GB" sz="3600" b="1" i="0" u="none" strike="noStrike" kern="0" cap="none" spc="0" normalizeH="0" baseline="0">
                  <a:ln>
                    <a:noFill/>
                  </a:ln>
                  <a:solidFill>
                    <a:schemeClr val="bg1"/>
                  </a:solidFill>
                  <a:effectLst/>
                  <a:uLnTx/>
                  <a:uFillTx/>
                </a:rPr>
                <a:t>Be</a:t>
              </a:r>
              <a:endParaRPr kumimoji="0" lang="en-GB" sz="4000" b="1" i="0" u="none" strike="noStrike" kern="0" cap="none" spc="0" normalizeH="0" baseline="0">
                <a:ln>
                  <a:noFill/>
                </a:ln>
                <a:solidFill>
                  <a:schemeClr val="bg1"/>
                </a:solidFill>
                <a:effectLst/>
                <a:uLnTx/>
                <a:uFillTx/>
              </a:endParaRPr>
            </a:p>
          </p:txBody>
        </p:sp>
        <p:sp>
          <p:nvSpPr>
            <p:cNvPr id="35" name="Rectangle 34">
              <a:extLst>
                <a:ext uri="{FF2B5EF4-FFF2-40B4-BE49-F238E27FC236}">
                  <a16:creationId xmlns:a16="http://schemas.microsoft.com/office/drawing/2014/main" id="{F8C24C15-9CC5-2078-1DD5-8BB1D650837B}"/>
                </a:ext>
              </a:extLst>
            </p:cNvPr>
            <p:cNvSpPr/>
            <p:nvPr/>
          </p:nvSpPr>
          <p:spPr>
            <a:xfrm>
              <a:off x="9724588" y="2675095"/>
              <a:ext cx="1345548" cy="556685"/>
            </a:xfrm>
            <a:prstGeom prst="rect">
              <a:avLst/>
            </a:prstGeom>
            <a:ln>
              <a:noFill/>
            </a:ln>
          </p:spPr>
          <p:txBody>
            <a:bodyPr wrap="square" lIns="0" tIns="0" rIns="0" bIns="216000" anchor="ctr">
              <a:spAutoFit/>
            </a:bodyPr>
            <a:lstStyle/>
            <a:p>
              <a:pPr marL="0" marR="0" lvl="0" indent="0" algn="ctr" defTabSz="1219170" eaLnBrk="1" fontAlgn="base" latinLnBrk="0" hangingPunct="1">
                <a:lnSpc>
                  <a:spcPct val="100000"/>
                </a:lnSpc>
                <a:spcBef>
                  <a:spcPct val="0"/>
                </a:spcBef>
                <a:spcAft>
                  <a:spcPts val="300"/>
                </a:spcAft>
                <a:buClrTx/>
                <a:buSzTx/>
                <a:buFontTx/>
                <a:buNone/>
                <a:tabLst/>
                <a:defRPr/>
              </a:pPr>
              <a:r>
                <a:rPr kumimoji="0" lang="en-GB" sz="1400" b="1" i="0" u="none" strike="noStrike" kern="0" cap="none" spc="0" normalizeH="0" baseline="0">
                  <a:ln>
                    <a:noFill/>
                  </a:ln>
                  <a:solidFill>
                    <a:schemeClr val="bg1"/>
                  </a:solidFill>
                  <a:effectLst/>
                  <a:uLnTx/>
                  <a:uFillTx/>
                </a:rPr>
                <a:t>(</a:t>
              </a:r>
              <a:r>
                <a:rPr kumimoji="0" lang="en-GB" sz="1400" b="1" i="0" u="none" strike="noStrike" kern="0" cap="none" spc="0" normalizeH="0" baseline="0" err="1">
                  <a:ln>
                    <a:noFill/>
                  </a:ln>
                  <a:solidFill>
                    <a:schemeClr val="bg1"/>
                  </a:solidFill>
                  <a:effectLst/>
                  <a:uLnTx/>
                  <a:uFillTx/>
                </a:rPr>
                <a:t>Mantener</a:t>
              </a:r>
              <a:r>
                <a:rPr kumimoji="0" lang="en-GB" sz="1400" b="1" i="0" u="none" strike="noStrike" kern="0" cap="none" spc="0" normalizeH="0" baseline="0">
                  <a:ln>
                    <a:noFill/>
                  </a:ln>
                  <a:solidFill>
                    <a:schemeClr val="bg1"/>
                  </a:solidFill>
                  <a:effectLst/>
                  <a:uLnTx/>
                  <a:uFillTx/>
                </a:rPr>
                <a:t>)</a:t>
              </a:r>
            </a:p>
          </p:txBody>
        </p:sp>
      </p:grpSp>
      <p:grpSp>
        <p:nvGrpSpPr>
          <p:cNvPr id="36" name="Group 35">
            <a:extLst>
              <a:ext uri="{FF2B5EF4-FFF2-40B4-BE49-F238E27FC236}">
                <a16:creationId xmlns:a16="http://schemas.microsoft.com/office/drawing/2014/main" id="{86CF66C5-137B-43FB-29E5-2059FCF1568F}"/>
              </a:ext>
            </a:extLst>
          </p:cNvPr>
          <p:cNvGrpSpPr/>
          <p:nvPr/>
        </p:nvGrpSpPr>
        <p:grpSpPr>
          <a:xfrm>
            <a:off x="6348212" y="3767665"/>
            <a:ext cx="1302802" cy="235293"/>
            <a:chOff x="471278" y="3322412"/>
            <a:chExt cx="1302802" cy="235293"/>
          </a:xfrm>
        </p:grpSpPr>
        <p:grpSp>
          <p:nvGrpSpPr>
            <p:cNvPr id="37" name="Group 36">
              <a:extLst>
                <a:ext uri="{FF2B5EF4-FFF2-40B4-BE49-F238E27FC236}">
                  <a16:creationId xmlns:a16="http://schemas.microsoft.com/office/drawing/2014/main" id="{FFC7A98D-C657-2635-BB0F-A63F1E6A7C48}"/>
                </a:ext>
              </a:extLst>
            </p:cNvPr>
            <p:cNvGrpSpPr/>
            <p:nvPr/>
          </p:nvGrpSpPr>
          <p:grpSpPr>
            <a:xfrm>
              <a:off x="471278" y="3322412"/>
              <a:ext cx="225241" cy="235293"/>
              <a:chOff x="2116138" y="6367463"/>
              <a:chExt cx="541338" cy="533400"/>
            </a:xfrm>
            <a:solidFill>
              <a:srgbClr val="86BC25"/>
            </a:solidFill>
          </p:grpSpPr>
          <p:sp>
            <p:nvSpPr>
              <p:cNvPr id="39" name="Freeform 157">
                <a:extLst>
                  <a:ext uri="{FF2B5EF4-FFF2-40B4-BE49-F238E27FC236}">
                    <a16:creationId xmlns:a16="http://schemas.microsoft.com/office/drawing/2014/main" id="{51C39E28-7EDC-04AA-A3F2-3D54608235FE}"/>
                  </a:ext>
                </a:extLst>
              </p:cNvPr>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0" name="Freeform 158">
                <a:extLst>
                  <a:ext uri="{FF2B5EF4-FFF2-40B4-BE49-F238E27FC236}">
                    <a16:creationId xmlns:a16="http://schemas.microsoft.com/office/drawing/2014/main" id="{910579CF-DF95-B86E-D376-5D28AEF4222A}"/>
                  </a:ext>
                </a:extLst>
              </p:cNvPr>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1" name="Freeform 159">
                <a:extLst>
                  <a:ext uri="{FF2B5EF4-FFF2-40B4-BE49-F238E27FC236}">
                    <a16:creationId xmlns:a16="http://schemas.microsoft.com/office/drawing/2014/main" id="{CF4F2144-F75C-7DA8-9FDF-F45252664B0F}"/>
                  </a:ext>
                </a:extLst>
              </p:cNvPr>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2" name="Freeform 160">
                <a:extLst>
                  <a:ext uri="{FF2B5EF4-FFF2-40B4-BE49-F238E27FC236}">
                    <a16:creationId xmlns:a16="http://schemas.microsoft.com/office/drawing/2014/main" id="{08959952-9196-FE39-7A3E-862043625118}"/>
                  </a:ext>
                </a:extLst>
              </p:cNvPr>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3" name="Freeform 161">
                <a:extLst>
                  <a:ext uri="{FF2B5EF4-FFF2-40B4-BE49-F238E27FC236}">
                    <a16:creationId xmlns:a16="http://schemas.microsoft.com/office/drawing/2014/main" id="{A3F4AC14-E417-491A-751D-2688B419AA9D}"/>
                  </a:ext>
                </a:extLst>
              </p:cNvPr>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4" name="Freeform 162">
                <a:extLst>
                  <a:ext uri="{FF2B5EF4-FFF2-40B4-BE49-F238E27FC236}">
                    <a16:creationId xmlns:a16="http://schemas.microsoft.com/office/drawing/2014/main" id="{BCD365DA-8EFF-206E-1CF0-67F6208F8C2A}"/>
                  </a:ext>
                </a:extLst>
              </p:cNvPr>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5" name="Freeform 163">
                <a:extLst>
                  <a:ext uri="{FF2B5EF4-FFF2-40B4-BE49-F238E27FC236}">
                    <a16:creationId xmlns:a16="http://schemas.microsoft.com/office/drawing/2014/main" id="{EEA21600-4AA4-3767-6F4E-97B2907E660A}"/>
                  </a:ext>
                </a:extLst>
              </p:cNvPr>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6" name="Freeform 164">
                <a:extLst>
                  <a:ext uri="{FF2B5EF4-FFF2-40B4-BE49-F238E27FC236}">
                    <a16:creationId xmlns:a16="http://schemas.microsoft.com/office/drawing/2014/main" id="{9C91A407-C82B-285A-5975-57890BD8AE4F}"/>
                  </a:ext>
                </a:extLst>
              </p:cNvPr>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7" name="Freeform 165">
                <a:extLst>
                  <a:ext uri="{FF2B5EF4-FFF2-40B4-BE49-F238E27FC236}">
                    <a16:creationId xmlns:a16="http://schemas.microsoft.com/office/drawing/2014/main" id="{E52884CB-F0E4-DBE2-D5FA-CA318AE2E1D7}"/>
                  </a:ext>
                </a:extLst>
              </p:cNvPr>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38" name="TextBox 37">
              <a:extLst>
                <a:ext uri="{FF2B5EF4-FFF2-40B4-BE49-F238E27FC236}">
                  <a16:creationId xmlns:a16="http://schemas.microsoft.com/office/drawing/2014/main" id="{3B0078E1-5211-FFAE-A629-ADEC83C301E7}"/>
                </a:ext>
              </a:extLst>
            </p:cNvPr>
            <p:cNvSpPr txBox="1"/>
            <p:nvPr/>
          </p:nvSpPr>
          <p:spPr>
            <a:xfrm>
              <a:off x="785881" y="3342582"/>
              <a:ext cx="988199"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48" name="Group 47">
            <a:extLst>
              <a:ext uri="{FF2B5EF4-FFF2-40B4-BE49-F238E27FC236}">
                <a16:creationId xmlns:a16="http://schemas.microsoft.com/office/drawing/2014/main" id="{6F393A2F-36D2-A8C6-C0C0-77F7CBDE3846}"/>
              </a:ext>
            </a:extLst>
          </p:cNvPr>
          <p:cNvGrpSpPr/>
          <p:nvPr/>
        </p:nvGrpSpPr>
        <p:grpSpPr>
          <a:xfrm>
            <a:off x="8610524" y="3755090"/>
            <a:ext cx="1387843" cy="260456"/>
            <a:chOff x="4404359" y="3314668"/>
            <a:chExt cx="1387843" cy="260456"/>
          </a:xfrm>
        </p:grpSpPr>
        <p:grpSp>
          <p:nvGrpSpPr>
            <p:cNvPr id="49" name="Group 48">
              <a:extLst>
                <a:ext uri="{FF2B5EF4-FFF2-40B4-BE49-F238E27FC236}">
                  <a16:creationId xmlns:a16="http://schemas.microsoft.com/office/drawing/2014/main" id="{2482C357-9BE1-203A-11BF-42F6ED970781}"/>
                </a:ext>
              </a:extLst>
            </p:cNvPr>
            <p:cNvGrpSpPr/>
            <p:nvPr/>
          </p:nvGrpSpPr>
          <p:grpSpPr>
            <a:xfrm>
              <a:off x="4404359" y="3314668"/>
              <a:ext cx="259421" cy="260456"/>
              <a:chOff x="7186613" y="4868863"/>
              <a:chExt cx="796925" cy="800101"/>
            </a:xfrm>
            <a:solidFill>
              <a:srgbClr val="62B5E5"/>
            </a:solidFill>
          </p:grpSpPr>
          <p:sp>
            <p:nvSpPr>
              <p:cNvPr id="51" name="Freeform 57">
                <a:extLst>
                  <a:ext uri="{FF2B5EF4-FFF2-40B4-BE49-F238E27FC236}">
                    <a16:creationId xmlns:a16="http://schemas.microsoft.com/office/drawing/2014/main" id="{672385CC-B874-6B1A-DCA4-4E65BDDFC967}"/>
                  </a:ext>
                </a:extLst>
              </p:cNvPr>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52" name="Freeform 58">
                <a:extLst>
                  <a:ext uri="{FF2B5EF4-FFF2-40B4-BE49-F238E27FC236}">
                    <a16:creationId xmlns:a16="http://schemas.microsoft.com/office/drawing/2014/main" id="{3668167B-D647-2E79-04E0-FEF8F8120888}"/>
                  </a:ext>
                </a:extLst>
              </p:cNvPr>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53" name="Freeform 59">
                <a:extLst>
                  <a:ext uri="{FF2B5EF4-FFF2-40B4-BE49-F238E27FC236}">
                    <a16:creationId xmlns:a16="http://schemas.microsoft.com/office/drawing/2014/main" id="{4C028574-162B-4D12-A1A1-E8CDBEB7D814}"/>
                  </a:ext>
                </a:extLst>
              </p:cNvPr>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54" name="Freeform 60">
                <a:extLst>
                  <a:ext uri="{FF2B5EF4-FFF2-40B4-BE49-F238E27FC236}">
                    <a16:creationId xmlns:a16="http://schemas.microsoft.com/office/drawing/2014/main" id="{4A625C7A-220A-3DF3-650B-48F6C46F13BF}"/>
                  </a:ext>
                </a:extLst>
              </p:cNvPr>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50" name="TextBox 49">
              <a:extLst>
                <a:ext uri="{FF2B5EF4-FFF2-40B4-BE49-F238E27FC236}">
                  <a16:creationId xmlns:a16="http://schemas.microsoft.com/office/drawing/2014/main" id="{458D0E06-6FD1-1B00-37A8-46D705BB9F12}"/>
                </a:ext>
              </a:extLst>
            </p:cNvPr>
            <p:cNvSpPr txBox="1"/>
            <p:nvPr/>
          </p:nvSpPr>
          <p:spPr>
            <a:xfrm>
              <a:off x="4724716" y="3344443"/>
              <a:ext cx="1067486"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55" name="Group 54">
            <a:extLst>
              <a:ext uri="{FF2B5EF4-FFF2-40B4-BE49-F238E27FC236}">
                <a16:creationId xmlns:a16="http://schemas.microsoft.com/office/drawing/2014/main" id="{2844F368-E769-59E2-7483-39E6CDA9DFB2}"/>
              </a:ext>
            </a:extLst>
          </p:cNvPr>
          <p:cNvGrpSpPr/>
          <p:nvPr/>
        </p:nvGrpSpPr>
        <p:grpSpPr>
          <a:xfrm>
            <a:off x="10180248" y="3757416"/>
            <a:ext cx="1366690" cy="255790"/>
            <a:chOff x="8318724" y="3314662"/>
            <a:chExt cx="1366690" cy="255790"/>
          </a:xfrm>
        </p:grpSpPr>
        <p:grpSp>
          <p:nvGrpSpPr>
            <p:cNvPr id="56" name="Group 55">
              <a:extLst>
                <a:ext uri="{FF2B5EF4-FFF2-40B4-BE49-F238E27FC236}">
                  <a16:creationId xmlns:a16="http://schemas.microsoft.com/office/drawing/2014/main" id="{B227E1E0-3C48-93C9-AA21-AB24E078AE5B}"/>
                </a:ext>
              </a:extLst>
            </p:cNvPr>
            <p:cNvGrpSpPr/>
            <p:nvPr/>
          </p:nvGrpSpPr>
          <p:grpSpPr>
            <a:xfrm>
              <a:off x="8318724" y="3314662"/>
              <a:ext cx="240401" cy="255790"/>
              <a:chOff x="268288" y="5257800"/>
              <a:chExt cx="633412" cy="638175"/>
            </a:xfrm>
            <a:solidFill>
              <a:srgbClr val="ED8B00"/>
            </a:solidFill>
          </p:grpSpPr>
          <p:sp>
            <p:nvSpPr>
              <p:cNvPr id="58" name="Freeform 33">
                <a:extLst>
                  <a:ext uri="{FF2B5EF4-FFF2-40B4-BE49-F238E27FC236}">
                    <a16:creationId xmlns:a16="http://schemas.microsoft.com/office/drawing/2014/main" id="{88753073-1311-16B0-8F33-DE49F1895223}"/>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59" name="Freeform 34">
                <a:extLst>
                  <a:ext uri="{FF2B5EF4-FFF2-40B4-BE49-F238E27FC236}">
                    <a16:creationId xmlns:a16="http://schemas.microsoft.com/office/drawing/2014/main" id="{2EB83CF1-3946-DF5E-8284-E46C69AD86E6}"/>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60" name="Freeform 35">
                <a:extLst>
                  <a:ext uri="{FF2B5EF4-FFF2-40B4-BE49-F238E27FC236}">
                    <a16:creationId xmlns:a16="http://schemas.microsoft.com/office/drawing/2014/main" id="{FCFF1AAC-A4B6-35C2-C0D4-6D0C3DECABE1}"/>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grpSp>
        <p:sp>
          <p:nvSpPr>
            <p:cNvPr id="57" name="TextBox 56">
              <a:extLst>
                <a:ext uri="{FF2B5EF4-FFF2-40B4-BE49-F238E27FC236}">
                  <a16:creationId xmlns:a16="http://schemas.microsoft.com/office/drawing/2014/main" id="{AE37F98A-D8DB-1093-F9BF-B4A4DF4FDE44}"/>
                </a:ext>
              </a:extLst>
            </p:cNvPr>
            <p:cNvSpPr txBox="1"/>
            <p:nvPr/>
          </p:nvSpPr>
          <p:spPr>
            <a:xfrm>
              <a:off x="8627942" y="3350223"/>
              <a:ext cx="1057472" cy="184666"/>
            </a:xfrm>
            <a:prstGeom prst="rect">
              <a:avLst/>
            </a:prstGeom>
            <a:noFill/>
          </p:spPr>
          <p:txBody>
            <a:bodyPr vert="horz" wrap="square" lIns="0" tIns="0" rIns="0" bIns="0" rtlCol="0">
              <a:spAutoFit/>
            </a:bodyPr>
            <a:lstStyle/>
            <a:p>
              <a:pPr defTabSz="1219170">
                <a:spcBef>
                  <a:spcPts val="200"/>
                </a:spcBef>
                <a:buSzPct val="100000"/>
              </a:pPr>
              <a:r>
                <a:rPr lang="en-GB" sz="1200" b="1">
                  <a:solidFill>
                    <a:srgbClr val="000000"/>
                  </a:solidFill>
                </a:rPr>
                <a:t>Key Dimensions</a:t>
              </a:r>
            </a:p>
          </p:txBody>
        </p:sp>
      </p:grpSp>
      <p:grpSp>
        <p:nvGrpSpPr>
          <p:cNvPr id="61" name="Group 164">
            <a:extLst>
              <a:ext uri="{FF2B5EF4-FFF2-40B4-BE49-F238E27FC236}">
                <a16:creationId xmlns:a16="http://schemas.microsoft.com/office/drawing/2014/main" id="{5670F024-F765-8546-1633-E697CB53CC16}"/>
              </a:ext>
            </a:extLst>
          </p:cNvPr>
          <p:cNvGrpSpPr/>
          <p:nvPr/>
        </p:nvGrpSpPr>
        <p:grpSpPr>
          <a:xfrm>
            <a:off x="6348212" y="3767665"/>
            <a:ext cx="1302802" cy="235293"/>
            <a:chOff x="471278" y="3322412"/>
            <a:chExt cx="1302802" cy="235293"/>
          </a:xfrm>
        </p:grpSpPr>
        <p:grpSp>
          <p:nvGrpSpPr>
            <p:cNvPr id="62" name="Group 165">
              <a:extLst>
                <a:ext uri="{FF2B5EF4-FFF2-40B4-BE49-F238E27FC236}">
                  <a16:creationId xmlns:a16="http://schemas.microsoft.com/office/drawing/2014/main" id="{820C001B-659C-9ECD-4FBA-A505E45FCA67}"/>
                </a:ext>
              </a:extLst>
            </p:cNvPr>
            <p:cNvGrpSpPr/>
            <p:nvPr/>
          </p:nvGrpSpPr>
          <p:grpSpPr>
            <a:xfrm>
              <a:off x="471278" y="3322412"/>
              <a:ext cx="225241" cy="235293"/>
              <a:chOff x="2116138" y="6367463"/>
              <a:chExt cx="541338" cy="533400"/>
            </a:xfrm>
            <a:solidFill>
              <a:srgbClr val="86BC25"/>
            </a:solidFill>
          </p:grpSpPr>
          <p:sp>
            <p:nvSpPr>
              <p:cNvPr id="64" name="Freeform 157">
                <a:extLst>
                  <a:ext uri="{FF2B5EF4-FFF2-40B4-BE49-F238E27FC236}">
                    <a16:creationId xmlns:a16="http://schemas.microsoft.com/office/drawing/2014/main" id="{14B65347-DE3E-AE0B-EE38-722EC559F3BD}"/>
                  </a:ext>
                </a:extLst>
              </p:cNvPr>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5" name="Freeform 158">
                <a:extLst>
                  <a:ext uri="{FF2B5EF4-FFF2-40B4-BE49-F238E27FC236}">
                    <a16:creationId xmlns:a16="http://schemas.microsoft.com/office/drawing/2014/main" id="{5E9429FE-1F60-9A2D-396C-DCD01E280FDF}"/>
                  </a:ext>
                </a:extLst>
              </p:cNvPr>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6" name="Freeform 159">
                <a:extLst>
                  <a:ext uri="{FF2B5EF4-FFF2-40B4-BE49-F238E27FC236}">
                    <a16:creationId xmlns:a16="http://schemas.microsoft.com/office/drawing/2014/main" id="{E59C4C0C-F533-84C7-5118-1856712BFB3F}"/>
                  </a:ext>
                </a:extLst>
              </p:cNvPr>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7" name="Freeform 160">
                <a:extLst>
                  <a:ext uri="{FF2B5EF4-FFF2-40B4-BE49-F238E27FC236}">
                    <a16:creationId xmlns:a16="http://schemas.microsoft.com/office/drawing/2014/main" id="{A1B2C7FA-6678-559D-EA09-3AD3E24B66F4}"/>
                  </a:ext>
                </a:extLst>
              </p:cNvPr>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8" name="Freeform 161">
                <a:extLst>
                  <a:ext uri="{FF2B5EF4-FFF2-40B4-BE49-F238E27FC236}">
                    <a16:creationId xmlns:a16="http://schemas.microsoft.com/office/drawing/2014/main" id="{3B152FCB-E66E-DA3B-74E1-7EC2DCA31B0D}"/>
                  </a:ext>
                </a:extLst>
              </p:cNvPr>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9" name="Freeform 162">
                <a:extLst>
                  <a:ext uri="{FF2B5EF4-FFF2-40B4-BE49-F238E27FC236}">
                    <a16:creationId xmlns:a16="http://schemas.microsoft.com/office/drawing/2014/main" id="{4D35F8D1-8AC9-34F9-50EC-047004F538D6}"/>
                  </a:ext>
                </a:extLst>
              </p:cNvPr>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0" name="Freeform 163">
                <a:extLst>
                  <a:ext uri="{FF2B5EF4-FFF2-40B4-BE49-F238E27FC236}">
                    <a16:creationId xmlns:a16="http://schemas.microsoft.com/office/drawing/2014/main" id="{432AA18A-C0D9-E719-3334-F9498A62E122}"/>
                  </a:ext>
                </a:extLst>
              </p:cNvPr>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1" name="Freeform 164">
                <a:extLst>
                  <a:ext uri="{FF2B5EF4-FFF2-40B4-BE49-F238E27FC236}">
                    <a16:creationId xmlns:a16="http://schemas.microsoft.com/office/drawing/2014/main" id="{F675765E-42E9-0E2A-27A2-43D2969BD94D}"/>
                  </a:ext>
                </a:extLst>
              </p:cNvPr>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2" name="Freeform 165">
                <a:extLst>
                  <a:ext uri="{FF2B5EF4-FFF2-40B4-BE49-F238E27FC236}">
                    <a16:creationId xmlns:a16="http://schemas.microsoft.com/office/drawing/2014/main" id="{7A526AF9-ACF1-61DA-675B-6E8ED3F5B45D}"/>
                  </a:ext>
                </a:extLst>
              </p:cNvPr>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63" name="TextBox 166">
              <a:extLst>
                <a:ext uri="{FF2B5EF4-FFF2-40B4-BE49-F238E27FC236}">
                  <a16:creationId xmlns:a16="http://schemas.microsoft.com/office/drawing/2014/main" id="{9757998D-F2C0-8DE5-13A0-331F117F5797}"/>
                </a:ext>
              </a:extLst>
            </p:cNvPr>
            <p:cNvSpPr txBox="1"/>
            <p:nvPr/>
          </p:nvSpPr>
          <p:spPr>
            <a:xfrm>
              <a:off x="785881" y="3342582"/>
              <a:ext cx="988199"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73" name="Group 176">
            <a:extLst>
              <a:ext uri="{FF2B5EF4-FFF2-40B4-BE49-F238E27FC236}">
                <a16:creationId xmlns:a16="http://schemas.microsoft.com/office/drawing/2014/main" id="{1491C647-DD80-1B81-1FA2-4C962AAA4EAD}"/>
              </a:ext>
            </a:extLst>
          </p:cNvPr>
          <p:cNvGrpSpPr/>
          <p:nvPr/>
        </p:nvGrpSpPr>
        <p:grpSpPr>
          <a:xfrm>
            <a:off x="8610525" y="3755090"/>
            <a:ext cx="1387842" cy="260456"/>
            <a:chOff x="4404360" y="3314668"/>
            <a:chExt cx="1387842" cy="260456"/>
          </a:xfrm>
        </p:grpSpPr>
        <p:grpSp>
          <p:nvGrpSpPr>
            <p:cNvPr id="74" name="Group 177">
              <a:extLst>
                <a:ext uri="{FF2B5EF4-FFF2-40B4-BE49-F238E27FC236}">
                  <a16:creationId xmlns:a16="http://schemas.microsoft.com/office/drawing/2014/main" id="{C6547AE4-4FF3-DAE7-B276-0AEEDC81449A}"/>
                </a:ext>
              </a:extLst>
            </p:cNvPr>
            <p:cNvGrpSpPr/>
            <p:nvPr/>
          </p:nvGrpSpPr>
          <p:grpSpPr>
            <a:xfrm>
              <a:off x="4404360" y="3314668"/>
              <a:ext cx="259421" cy="260456"/>
              <a:chOff x="7186613" y="4868863"/>
              <a:chExt cx="796925" cy="800101"/>
            </a:xfrm>
            <a:solidFill>
              <a:srgbClr val="62B5E5"/>
            </a:solidFill>
          </p:grpSpPr>
          <p:sp>
            <p:nvSpPr>
              <p:cNvPr id="76" name="Freeform 57">
                <a:extLst>
                  <a:ext uri="{FF2B5EF4-FFF2-40B4-BE49-F238E27FC236}">
                    <a16:creationId xmlns:a16="http://schemas.microsoft.com/office/drawing/2014/main" id="{57C6D04D-7504-C32E-DA26-C0FECB02A6FA}"/>
                  </a:ext>
                </a:extLst>
              </p:cNvPr>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7" name="Freeform 58">
                <a:extLst>
                  <a:ext uri="{FF2B5EF4-FFF2-40B4-BE49-F238E27FC236}">
                    <a16:creationId xmlns:a16="http://schemas.microsoft.com/office/drawing/2014/main" id="{131F2306-7444-DD0C-F2B0-849169424265}"/>
                  </a:ext>
                </a:extLst>
              </p:cNvPr>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8" name="Freeform 59">
                <a:extLst>
                  <a:ext uri="{FF2B5EF4-FFF2-40B4-BE49-F238E27FC236}">
                    <a16:creationId xmlns:a16="http://schemas.microsoft.com/office/drawing/2014/main" id="{3337E4B2-35DC-561C-5AF5-4994EACB7DEC}"/>
                  </a:ext>
                </a:extLst>
              </p:cNvPr>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9" name="Freeform 60">
                <a:extLst>
                  <a:ext uri="{FF2B5EF4-FFF2-40B4-BE49-F238E27FC236}">
                    <a16:creationId xmlns:a16="http://schemas.microsoft.com/office/drawing/2014/main" id="{5E355994-7182-0B44-CB8F-838BDF9426AF}"/>
                  </a:ext>
                </a:extLst>
              </p:cNvPr>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75" name="TextBox 178">
              <a:extLst>
                <a:ext uri="{FF2B5EF4-FFF2-40B4-BE49-F238E27FC236}">
                  <a16:creationId xmlns:a16="http://schemas.microsoft.com/office/drawing/2014/main" id="{149A629F-2E24-FE04-E3A5-A6364782D1FA}"/>
                </a:ext>
              </a:extLst>
            </p:cNvPr>
            <p:cNvSpPr txBox="1"/>
            <p:nvPr/>
          </p:nvSpPr>
          <p:spPr>
            <a:xfrm>
              <a:off x="4724716" y="3344443"/>
              <a:ext cx="1067486"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80" name="Group 183">
            <a:extLst>
              <a:ext uri="{FF2B5EF4-FFF2-40B4-BE49-F238E27FC236}">
                <a16:creationId xmlns:a16="http://schemas.microsoft.com/office/drawing/2014/main" id="{BC742E91-7F59-8914-1310-C6B023D07084}"/>
              </a:ext>
            </a:extLst>
          </p:cNvPr>
          <p:cNvGrpSpPr/>
          <p:nvPr/>
        </p:nvGrpSpPr>
        <p:grpSpPr>
          <a:xfrm>
            <a:off x="10180248" y="3757416"/>
            <a:ext cx="1366690" cy="255790"/>
            <a:chOff x="8318724" y="3314662"/>
            <a:chExt cx="1366690" cy="255790"/>
          </a:xfrm>
        </p:grpSpPr>
        <p:grpSp>
          <p:nvGrpSpPr>
            <p:cNvPr id="81" name="Group 184">
              <a:extLst>
                <a:ext uri="{FF2B5EF4-FFF2-40B4-BE49-F238E27FC236}">
                  <a16:creationId xmlns:a16="http://schemas.microsoft.com/office/drawing/2014/main" id="{B171D34A-3920-B328-328C-58FCEE43B12D}"/>
                </a:ext>
              </a:extLst>
            </p:cNvPr>
            <p:cNvGrpSpPr/>
            <p:nvPr/>
          </p:nvGrpSpPr>
          <p:grpSpPr>
            <a:xfrm>
              <a:off x="8318724" y="3314662"/>
              <a:ext cx="240401" cy="255790"/>
              <a:chOff x="268288" y="5257800"/>
              <a:chExt cx="633412" cy="638175"/>
            </a:xfrm>
            <a:solidFill>
              <a:srgbClr val="ED8B00"/>
            </a:solidFill>
          </p:grpSpPr>
          <p:sp>
            <p:nvSpPr>
              <p:cNvPr id="83" name="Freeform 33">
                <a:extLst>
                  <a:ext uri="{FF2B5EF4-FFF2-40B4-BE49-F238E27FC236}">
                    <a16:creationId xmlns:a16="http://schemas.microsoft.com/office/drawing/2014/main" id="{AF2558AD-D0CA-1060-0072-32627A2513EF}"/>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84" name="Freeform 34">
                <a:extLst>
                  <a:ext uri="{FF2B5EF4-FFF2-40B4-BE49-F238E27FC236}">
                    <a16:creationId xmlns:a16="http://schemas.microsoft.com/office/drawing/2014/main" id="{EF261A55-5D7A-D7DF-0704-6EE797A1EF8A}"/>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85" name="Freeform 35">
                <a:extLst>
                  <a:ext uri="{FF2B5EF4-FFF2-40B4-BE49-F238E27FC236}">
                    <a16:creationId xmlns:a16="http://schemas.microsoft.com/office/drawing/2014/main" id="{86394659-2E7C-9423-9803-3BB8FB587380}"/>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grpSp>
        <p:sp>
          <p:nvSpPr>
            <p:cNvPr id="82" name="TextBox 185">
              <a:extLst>
                <a:ext uri="{FF2B5EF4-FFF2-40B4-BE49-F238E27FC236}">
                  <a16:creationId xmlns:a16="http://schemas.microsoft.com/office/drawing/2014/main" id="{E56F0D12-76BC-DECE-26C8-B8150A534990}"/>
                </a:ext>
              </a:extLst>
            </p:cNvPr>
            <p:cNvSpPr txBox="1"/>
            <p:nvPr/>
          </p:nvSpPr>
          <p:spPr>
            <a:xfrm>
              <a:off x="8627942" y="3350223"/>
              <a:ext cx="1057472" cy="184666"/>
            </a:xfrm>
            <a:prstGeom prst="rect">
              <a:avLst/>
            </a:prstGeom>
            <a:noFill/>
          </p:spPr>
          <p:txBody>
            <a:bodyPr vert="horz" wrap="square" lIns="0" tIns="0" rIns="0" bIns="0" rtlCol="0">
              <a:spAutoFit/>
            </a:bodyPr>
            <a:lstStyle/>
            <a:p>
              <a:pPr defTabSz="1219170">
                <a:spcBef>
                  <a:spcPts val="200"/>
                </a:spcBef>
                <a:buSzPct val="100000"/>
              </a:pPr>
              <a:r>
                <a:rPr lang="en-GB" sz="1200" b="1">
                  <a:solidFill>
                    <a:srgbClr val="000000"/>
                  </a:solidFill>
                </a:rPr>
                <a:t>Key Dimensions</a:t>
              </a:r>
            </a:p>
          </p:txBody>
        </p:sp>
      </p:grpSp>
      <p:grpSp>
        <p:nvGrpSpPr>
          <p:cNvPr id="86" name="Group 164">
            <a:extLst>
              <a:ext uri="{FF2B5EF4-FFF2-40B4-BE49-F238E27FC236}">
                <a16:creationId xmlns:a16="http://schemas.microsoft.com/office/drawing/2014/main" id="{F60B3759-7A7F-F49C-2B43-5EF60D85283A}"/>
              </a:ext>
            </a:extLst>
          </p:cNvPr>
          <p:cNvGrpSpPr/>
          <p:nvPr/>
        </p:nvGrpSpPr>
        <p:grpSpPr>
          <a:xfrm>
            <a:off x="6348212" y="3767665"/>
            <a:ext cx="1302802" cy="389502"/>
            <a:chOff x="471278" y="3322412"/>
            <a:chExt cx="1302802" cy="389502"/>
          </a:xfrm>
        </p:grpSpPr>
        <p:grpSp>
          <p:nvGrpSpPr>
            <p:cNvPr id="87" name="Group 165">
              <a:extLst>
                <a:ext uri="{FF2B5EF4-FFF2-40B4-BE49-F238E27FC236}">
                  <a16:creationId xmlns:a16="http://schemas.microsoft.com/office/drawing/2014/main" id="{8D5AADA4-0CE5-D17E-95F3-A39A811AEFEE}"/>
                </a:ext>
              </a:extLst>
            </p:cNvPr>
            <p:cNvGrpSpPr/>
            <p:nvPr/>
          </p:nvGrpSpPr>
          <p:grpSpPr>
            <a:xfrm>
              <a:off x="471278" y="3322412"/>
              <a:ext cx="225241" cy="235293"/>
              <a:chOff x="2116138" y="6367463"/>
              <a:chExt cx="541338" cy="533400"/>
            </a:xfrm>
            <a:solidFill>
              <a:srgbClr val="86BC25"/>
            </a:solidFill>
          </p:grpSpPr>
          <p:sp>
            <p:nvSpPr>
              <p:cNvPr id="89" name="Freeform 157">
                <a:extLst>
                  <a:ext uri="{FF2B5EF4-FFF2-40B4-BE49-F238E27FC236}">
                    <a16:creationId xmlns:a16="http://schemas.microsoft.com/office/drawing/2014/main" id="{B40A9FFF-BFC9-54FE-B2B6-71A5419BA461}"/>
                  </a:ext>
                </a:extLst>
              </p:cNvPr>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0" name="Freeform 158">
                <a:extLst>
                  <a:ext uri="{FF2B5EF4-FFF2-40B4-BE49-F238E27FC236}">
                    <a16:creationId xmlns:a16="http://schemas.microsoft.com/office/drawing/2014/main" id="{A09F3370-B9A8-A9B3-6AF5-04916EFCF578}"/>
                  </a:ext>
                </a:extLst>
              </p:cNvPr>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1" name="Freeform 159">
                <a:extLst>
                  <a:ext uri="{FF2B5EF4-FFF2-40B4-BE49-F238E27FC236}">
                    <a16:creationId xmlns:a16="http://schemas.microsoft.com/office/drawing/2014/main" id="{B2679A68-4B06-ECA7-FA21-371BEB376707}"/>
                  </a:ext>
                </a:extLst>
              </p:cNvPr>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2" name="Freeform 160">
                <a:extLst>
                  <a:ext uri="{FF2B5EF4-FFF2-40B4-BE49-F238E27FC236}">
                    <a16:creationId xmlns:a16="http://schemas.microsoft.com/office/drawing/2014/main" id="{6C5DF031-864D-2E68-8A3B-41730E5AE0F4}"/>
                  </a:ext>
                </a:extLst>
              </p:cNvPr>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3" name="Freeform 161">
                <a:extLst>
                  <a:ext uri="{FF2B5EF4-FFF2-40B4-BE49-F238E27FC236}">
                    <a16:creationId xmlns:a16="http://schemas.microsoft.com/office/drawing/2014/main" id="{56AE7E59-A31B-B981-00A4-4E43B17AD29A}"/>
                  </a:ext>
                </a:extLst>
              </p:cNvPr>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4" name="Freeform 162">
                <a:extLst>
                  <a:ext uri="{FF2B5EF4-FFF2-40B4-BE49-F238E27FC236}">
                    <a16:creationId xmlns:a16="http://schemas.microsoft.com/office/drawing/2014/main" id="{A567E3FD-639A-11F7-C6BC-2A66B21D70A3}"/>
                  </a:ext>
                </a:extLst>
              </p:cNvPr>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5" name="Freeform 163">
                <a:extLst>
                  <a:ext uri="{FF2B5EF4-FFF2-40B4-BE49-F238E27FC236}">
                    <a16:creationId xmlns:a16="http://schemas.microsoft.com/office/drawing/2014/main" id="{A4942450-448A-91C7-54A3-762A57A4ADA7}"/>
                  </a:ext>
                </a:extLst>
              </p:cNvPr>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6" name="Freeform 164">
                <a:extLst>
                  <a:ext uri="{FF2B5EF4-FFF2-40B4-BE49-F238E27FC236}">
                    <a16:creationId xmlns:a16="http://schemas.microsoft.com/office/drawing/2014/main" id="{6BC68FED-9F7A-A512-0AE3-6A6435FC4B9D}"/>
                  </a:ext>
                </a:extLst>
              </p:cNvPr>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7" name="Freeform 165">
                <a:extLst>
                  <a:ext uri="{FF2B5EF4-FFF2-40B4-BE49-F238E27FC236}">
                    <a16:creationId xmlns:a16="http://schemas.microsoft.com/office/drawing/2014/main" id="{CEF53725-1B3D-A2C8-27A9-FB40190C6DF1}"/>
                  </a:ext>
                </a:extLst>
              </p:cNvPr>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88" name="TextBox 166">
              <a:extLst>
                <a:ext uri="{FF2B5EF4-FFF2-40B4-BE49-F238E27FC236}">
                  <a16:creationId xmlns:a16="http://schemas.microsoft.com/office/drawing/2014/main" id="{F6D9D660-8E81-841B-C9C9-E91390C23286}"/>
                </a:ext>
              </a:extLst>
            </p:cNvPr>
            <p:cNvSpPr txBox="1"/>
            <p:nvPr/>
          </p:nvSpPr>
          <p:spPr>
            <a:xfrm>
              <a:off x="785881" y="3342582"/>
              <a:ext cx="988199" cy="369332"/>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chemeClr val="bg1"/>
                  </a:solidFill>
                  <a:effectLst/>
                  <a:uLnTx/>
                  <a:uFillTx/>
                </a:rPr>
                <a:t>Key Dimensions</a:t>
              </a:r>
            </a:p>
          </p:txBody>
        </p:sp>
      </p:grpSp>
      <p:grpSp>
        <p:nvGrpSpPr>
          <p:cNvPr id="98" name="Group 177">
            <a:extLst>
              <a:ext uri="{FF2B5EF4-FFF2-40B4-BE49-F238E27FC236}">
                <a16:creationId xmlns:a16="http://schemas.microsoft.com/office/drawing/2014/main" id="{A4043F4B-316D-283B-519D-21D59213C2B6}"/>
              </a:ext>
            </a:extLst>
          </p:cNvPr>
          <p:cNvGrpSpPr/>
          <p:nvPr/>
        </p:nvGrpSpPr>
        <p:grpSpPr>
          <a:xfrm>
            <a:off x="8610526" y="3755090"/>
            <a:ext cx="259421" cy="260456"/>
            <a:chOff x="7186613" y="4868863"/>
            <a:chExt cx="796925" cy="800101"/>
          </a:xfrm>
          <a:solidFill>
            <a:schemeClr val="accent4"/>
          </a:solidFill>
        </p:grpSpPr>
        <p:sp>
          <p:nvSpPr>
            <p:cNvPr id="99" name="Freeform 57">
              <a:extLst>
                <a:ext uri="{FF2B5EF4-FFF2-40B4-BE49-F238E27FC236}">
                  <a16:creationId xmlns:a16="http://schemas.microsoft.com/office/drawing/2014/main" id="{F6B01402-F7B8-7E00-547E-803B939E1A15}"/>
                </a:ext>
              </a:extLst>
            </p:cNvPr>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00" name="Freeform 58">
              <a:extLst>
                <a:ext uri="{FF2B5EF4-FFF2-40B4-BE49-F238E27FC236}">
                  <a16:creationId xmlns:a16="http://schemas.microsoft.com/office/drawing/2014/main" id="{8179E48D-61CB-1D3E-710C-EB10DFB45822}"/>
                </a:ext>
              </a:extLst>
            </p:cNvPr>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01" name="Freeform 59">
              <a:extLst>
                <a:ext uri="{FF2B5EF4-FFF2-40B4-BE49-F238E27FC236}">
                  <a16:creationId xmlns:a16="http://schemas.microsoft.com/office/drawing/2014/main" id="{8400A33D-2ECD-7651-CC72-B2AC98CA344A}"/>
                </a:ext>
              </a:extLst>
            </p:cNvPr>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02" name="Freeform 60">
              <a:extLst>
                <a:ext uri="{FF2B5EF4-FFF2-40B4-BE49-F238E27FC236}">
                  <a16:creationId xmlns:a16="http://schemas.microsoft.com/office/drawing/2014/main" id="{9111C886-4635-768A-25EB-1C6430E4FF92}"/>
                </a:ext>
              </a:extLst>
            </p:cNvPr>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103" name="TextBox 178">
            <a:extLst>
              <a:ext uri="{FF2B5EF4-FFF2-40B4-BE49-F238E27FC236}">
                <a16:creationId xmlns:a16="http://schemas.microsoft.com/office/drawing/2014/main" id="{6BC04624-3A55-8F4D-1AA5-5DCD20782FE3}"/>
              </a:ext>
            </a:extLst>
          </p:cNvPr>
          <p:cNvSpPr txBox="1"/>
          <p:nvPr/>
        </p:nvSpPr>
        <p:spPr>
          <a:xfrm>
            <a:off x="8930881" y="3784865"/>
            <a:ext cx="1067486"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chemeClr val="bg1"/>
                </a:solidFill>
                <a:effectLst/>
                <a:uLnTx/>
                <a:uFillTx/>
              </a:rPr>
              <a:t>Key Dimensions</a:t>
            </a:r>
          </a:p>
        </p:txBody>
      </p:sp>
      <p:grpSp>
        <p:nvGrpSpPr>
          <p:cNvPr id="104" name="Group 184">
            <a:extLst>
              <a:ext uri="{FF2B5EF4-FFF2-40B4-BE49-F238E27FC236}">
                <a16:creationId xmlns:a16="http://schemas.microsoft.com/office/drawing/2014/main" id="{3B220CD9-F87D-1781-A917-6782D6E10EF6}"/>
              </a:ext>
            </a:extLst>
          </p:cNvPr>
          <p:cNvGrpSpPr/>
          <p:nvPr/>
        </p:nvGrpSpPr>
        <p:grpSpPr>
          <a:xfrm>
            <a:off x="10180248" y="3757416"/>
            <a:ext cx="240401" cy="255790"/>
            <a:chOff x="268288" y="5257800"/>
            <a:chExt cx="633412" cy="638175"/>
          </a:xfrm>
          <a:solidFill>
            <a:schemeClr val="accent5"/>
          </a:solidFill>
        </p:grpSpPr>
        <p:sp>
          <p:nvSpPr>
            <p:cNvPr id="105" name="Freeform 33">
              <a:extLst>
                <a:ext uri="{FF2B5EF4-FFF2-40B4-BE49-F238E27FC236}">
                  <a16:creationId xmlns:a16="http://schemas.microsoft.com/office/drawing/2014/main" id="{41D201EB-34F2-3DFB-CB00-4AA24424E170}"/>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w="3175">
              <a:solidFill>
                <a:schemeClr val="accent5"/>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106" name="Freeform 34">
              <a:extLst>
                <a:ext uri="{FF2B5EF4-FFF2-40B4-BE49-F238E27FC236}">
                  <a16:creationId xmlns:a16="http://schemas.microsoft.com/office/drawing/2014/main" id="{2BE456A1-B96D-F33A-1202-A46E505D2A6D}"/>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w="3175">
              <a:solidFill>
                <a:schemeClr val="accent5"/>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107" name="Freeform 35">
              <a:extLst>
                <a:ext uri="{FF2B5EF4-FFF2-40B4-BE49-F238E27FC236}">
                  <a16:creationId xmlns:a16="http://schemas.microsoft.com/office/drawing/2014/main" id="{FF011BDF-F51D-3DAB-8122-8491A7A3A44A}"/>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w="3175">
              <a:solidFill>
                <a:schemeClr val="accent5"/>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grpSp>
      <p:sp>
        <p:nvSpPr>
          <p:cNvPr id="108" name="TextBox 185">
            <a:extLst>
              <a:ext uri="{FF2B5EF4-FFF2-40B4-BE49-F238E27FC236}">
                <a16:creationId xmlns:a16="http://schemas.microsoft.com/office/drawing/2014/main" id="{91471CCD-E776-E38B-3DB9-F79A07DD4466}"/>
              </a:ext>
            </a:extLst>
          </p:cNvPr>
          <p:cNvSpPr txBox="1"/>
          <p:nvPr/>
        </p:nvSpPr>
        <p:spPr>
          <a:xfrm>
            <a:off x="10489466" y="3792977"/>
            <a:ext cx="1057472" cy="184666"/>
          </a:xfrm>
          <a:prstGeom prst="rect">
            <a:avLst/>
          </a:prstGeom>
          <a:noFill/>
        </p:spPr>
        <p:txBody>
          <a:bodyPr vert="horz" wrap="square" lIns="0" tIns="0" rIns="0" bIns="0" rtlCol="0">
            <a:spAutoFit/>
          </a:bodyPr>
          <a:lstStyle/>
          <a:p>
            <a:pPr defTabSz="1219170">
              <a:spcBef>
                <a:spcPts val="200"/>
              </a:spcBef>
              <a:buSzPct val="100000"/>
            </a:pPr>
            <a:r>
              <a:rPr lang="en-GB" sz="1200" b="1">
                <a:solidFill>
                  <a:schemeClr val="bg1"/>
                </a:solidFill>
              </a:rPr>
              <a:t>Key Dimensions</a:t>
            </a:r>
          </a:p>
        </p:txBody>
      </p:sp>
      <p:cxnSp>
        <p:nvCxnSpPr>
          <p:cNvPr id="109" name="Straight Connector 108">
            <a:extLst>
              <a:ext uri="{FF2B5EF4-FFF2-40B4-BE49-F238E27FC236}">
                <a16:creationId xmlns:a16="http://schemas.microsoft.com/office/drawing/2014/main" id="{A146B6D5-0760-33B5-38C3-E945F8962CFF}"/>
              </a:ext>
            </a:extLst>
          </p:cNvPr>
          <p:cNvCxnSpPr>
            <a:stCxn id="28" idx="6"/>
            <a:endCxn id="31" idx="2"/>
          </p:cNvCxnSpPr>
          <p:nvPr/>
        </p:nvCxnSpPr>
        <p:spPr>
          <a:xfrm flipV="1">
            <a:off x="7578895" y="2970908"/>
            <a:ext cx="1129055" cy="4096"/>
          </a:xfrm>
          <a:prstGeom prst="line">
            <a:avLst/>
          </a:prstGeom>
          <a:noFill/>
          <a:ln w="57150" cap="flat" cmpd="sng" algn="ctr">
            <a:solidFill>
              <a:srgbClr val="FFFFFF">
                <a:lumMod val="75000"/>
              </a:srgbClr>
            </a:solidFill>
            <a:prstDash val="dash"/>
          </a:ln>
          <a:effectLst/>
        </p:spPr>
      </p:cxnSp>
      <p:cxnSp>
        <p:nvCxnSpPr>
          <p:cNvPr id="110" name="Straight Connector 109">
            <a:extLst>
              <a:ext uri="{FF2B5EF4-FFF2-40B4-BE49-F238E27FC236}">
                <a16:creationId xmlns:a16="http://schemas.microsoft.com/office/drawing/2014/main" id="{586D67A5-4612-CD9C-5038-87C3010CEA43}"/>
              </a:ext>
            </a:extLst>
          </p:cNvPr>
          <p:cNvCxnSpPr>
            <a:cxnSpLocks/>
            <a:stCxn id="31" idx="6"/>
          </p:cNvCxnSpPr>
          <p:nvPr/>
        </p:nvCxnSpPr>
        <p:spPr>
          <a:xfrm>
            <a:off x="9859950" y="2970908"/>
            <a:ext cx="410280" cy="0"/>
          </a:xfrm>
          <a:prstGeom prst="line">
            <a:avLst/>
          </a:prstGeom>
          <a:noFill/>
          <a:ln w="57150" cap="flat" cmpd="sng" algn="ctr">
            <a:solidFill>
              <a:srgbClr val="FFFFFF">
                <a:lumMod val="75000"/>
              </a:srgbClr>
            </a:solidFill>
            <a:prstDash val="dash"/>
          </a:ln>
          <a:effectLst/>
        </p:spPr>
      </p:cxnSp>
      <p:sp>
        <p:nvSpPr>
          <p:cNvPr id="111" name="Rectangle 110">
            <a:extLst>
              <a:ext uri="{FF2B5EF4-FFF2-40B4-BE49-F238E27FC236}">
                <a16:creationId xmlns:a16="http://schemas.microsoft.com/office/drawing/2014/main" id="{88C5A1EB-AB6C-B3BE-5036-D5F0CED1EBCD}"/>
              </a:ext>
            </a:extLst>
          </p:cNvPr>
          <p:cNvSpPr/>
          <p:nvPr/>
        </p:nvSpPr>
        <p:spPr>
          <a:xfrm>
            <a:off x="5560560" y="4262814"/>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Clientela</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2" name="Rectangle 111">
            <a:extLst>
              <a:ext uri="{FF2B5EF4-FFF2-40B4-BE49-F238E27FC236}">
                <a16:creationId xmlns:a16="http://schemas.microsoft.com/office/drawing/2014/main" id="{85C80C43-F054-58B8-454F-FFD282FEB1C1}"/>
              </a:ext>
            </a:extLst>
          </p:cNvPr>
          <p:cNvSpPr/>
          <p:nvPr/>
        </p:nvSpPr>
        <p:spPr>
          <a:xfrm>
            <a:off x="7059181" y="4262814"/>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Productos</a:t>
            </a:r>
            <a:r>
              <a:rPr lang="en-GB" sz="1000" b="1" kern="0">
                <a:solidFill>
                  <a:srgbClr val="FFFFFF"/>
                </a:solidFill>
              </a:rPr>
              <a:t> y </a:t>
            </a:r>
            <a:r>
              <a:rPr lang="en-GB" sz="1000" b="1" kern="0" err="1">
                <a:solidFill>
                  <a:srgbClr val="FFFFFF"/>
                </a:solidFill>
              </a:rPr>
              <a:t>servicios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3" name="Rectangle 112">
            <a:extLst>
              <a:ext uri="{FF2B5EF4-FFF2-40B4-BE49-F238E27FC236}">
                <a16:creationId xmlns:a16="http://schemas.microsoft.com/office/drawing/2014/main" id="{E176460D-F5BC-11F7-43F5-94DF5BF839BB}"/>
              </a:ext>
            </a:extLst>
          </p:cNvPr>
          <p:cNvSpPr/>
          <p:nvPr/>
        </p:nvSpPr>
        <p:spPr>
          <a:xfrm>
            <a:off x="8610005" y="4262814"/>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Procesos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4" name="Rectangle 113">
            <a:extLst>
              <a:ext uri="{FF2B5EF4-FFF2-40B4-BE49-F238E27FC236}">
                <a16:creationId xmlns:a16="http://schemas.microsoft.com/office/drawing/2014/main" id="{3EB6ACFE-72CD-E41A-9650-AC085FE17B43}"/>
              </a:ext>
            </a:extLst>
          </p:cNvPr>
          <p:cNvSpPr/>
          <p:nvPr/>
        </p:nvSpPr>
        <p:spPr>
          <a:xfrm>
            <a:off x="7059181" y="4722891"/>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Abastecimiento</a:t>
            </a:r>
            <a:r>
              <a:rPr lang="en-GB" sz="1000" b="1" kern="0">
                <a:solidFill>
                  <a:srgbClr val="FFFFFF"/>
                </a:solidFill>
              </a:rPr>
              <a:t> y </a:t>
            </a:r>
            <a:r>
              <a:rPr lang="en-GB" sz="1000" b="1" kern="0" err="1">
                <a:solidFill>
                  <a:srgbClr val="FFFFFF"/>
                </a:solidFill>
              </a:rPr>
              <a:t>ecosistemas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5" name="Rectangle 114">
            <a:extLst>
              <a:ext uri="{FF2B5EF4-FFF2-40B4-BE49-F238E27FC236}">
                <a16:creationId xmlns:a16="http://schemas.microsoft.com/office/drawing/2014/main" id="{79CA3BBB-ED07-B5DE-8D13-1095FBCAC071}"/>
              </a:ext>
            </a:extLst>
          </p:cNvPr>
          <p:cNvSpPr/>
          <p:nvPr/>
        </p:nvSpPr>
        <p:spPr>
          <a:xfrm>
            <a:off x="8610005" y="4726155"/>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Utillaje</a:t>
            </a:r>
            <a:r>
              <a:rPr lang="en-GB" sz="1000" b="1" kern="0">
                <a:solidFill>
                  <a:srgbClr val="FFFFFF"/>
                </a:solidFill>
              </a:rPr>
              <a:t> y </a:t>
            </a:r>
            <a:r>
              <a:rPr lang="en-GB" sz="1000" b="1" kern="0" err="1">
                <a:solidFill>
                  <a:srgbClr val="FFFFFF"/>
                </a:solidFill>
              </a:rPr>
              <a:t>automatización</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6" name="Rectangle 115">
            <a:extLst>
              <a:ext uri="{FF2B5EF4-FFF2-40B4-BE49-F238E27FC236}">
                <a16:creationId xmlns:a16="http://schemas.microsoft.com/office/drawing/2014/main" id="{96E196AA-ABC5-962D-069E-50D4DD6E0E5A}"/>
              </a:ext>
            </a:extLst>
          </p:cNvPr>
          <p:cNvSpPr/>
          <p:nvPr/>
        </p:nvSpPr>
        <p:spPr>
          <a:xfrm>
            <a:off x="5560560" y="4722891"/>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Estructura</a:t>
            </a:r>
            <a:r>
              <a:rPr lang="en-GB" sz="1000" b="1" kern="0">
                <a:solidFill>
                  <a:srgbClr val="FFFFFF"/>
                </a:solidFill>
              </a:rPr>
              <a:t> de la </a:t>
            </a:r>
            <a:r>
              <a:rPr lang="en-GB" sz="1000" b="1" kern="0" err="1">
                <a:solidFill>
                  <a:srgbClr val="FFFFFF"/>
                </a:solidFill>
              </a:rPr>
              <a:t>organización</a:t>
            </a:r>
            <a:endParaRPr kumimoji="0" lang="en-GB" sz="1000" b="1" i="0" u="none" strike="noStrike" kern="0" cap="none" spc="0" normalizeH="0" baseline="0">
              <a:ln>
                <a:noFill/>
              </a:ln>
              <a:solidFill>
                <a:srgbClr val="FFFFFF"/>
              </a:solidFill>
              <a:effectLst/>
              <a:uLnTx/>
              <a:uFillTx/>
            </a:endParaRPr>
          </a:p>
        </p:txBody>
      </p:sp>
      <p:sp>
        <p:nvSpPr>
          <p:cNvPr id="117" name="Rectangle 116">
            <a:extLst>
              <a:ext uri="{FF2B5EF4-FFF2-40B4-BE49-F238E27FC236}">
                <a16:creationId xmlns:a16="http://schemas.microsoft.com/office/drawing/2014/main" id="{FF3BDB5C-6547-8D2B-90BF-43F9F19FA031}"/>
              </a:ext>
            </a:extLst>
          </p:cNvPr>
          <p:cNvSpPr/>
          <p:nvPr/>
        </p:nvSpPr>
        <p:spPr>
          <a:xfrm>
            <a:off x="5560560" y="5644040"/>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s-MX" sz="1000" b="1" kern="0">
                <a:solidFill>
                  <a:srgbClr val="FFFFFF"/>
                </a:solidFill>
              </a:rPr>
              <a:t>Gobernanza y derechos de decisión</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8" name="Rectangle 117">
            <a:extLst>
              <a:ext uri="{FF2B5EF4-FFF2-40B4-BE49-F238E27FC236}">
                <a16:creationId xmlns:a16="http://schemas.microsoft.com/office/drawing/2014/main" id="{820F8AAD-91DD-5972-C11F-060AFDFD504E}"/>
              </a:ext>
            </a:extLst>
          </p:cNvPr>
          <p:cNvSpPr/>
          <p:nvPr/>
        </p:nvSpPr>
        <p:spPr>
          <a:xfrm>
            <a:off x="7059181" y="5644040"/>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Financiación</a:t>
            </a:r>
            <a:r>
              <a:rPr lang="en-GB" sz="1000" b="1" kern="0">
                <a:solidFill>
                  <a:srgbClr val="FFFFFF"/>
                </a:solidFill>
              </a:rPr>
              <a:t> &amp;</a:t>
            </a:r>
            <a:br>
              <a:rPr lang="en-GB" sz="1000" b="1" kern="0">
                <a:solidFill>
                  <a:srgbClr val="FFFFFF"/>
                </a:solidFill>
              </a:rPr>
            </a:br>
            <a:r>
              <a:rPr lang="en-GB" sz="1000" b="1" kern="0" err="1">
                <a:solidFill>
                  <a:srgbClr val="FFFFFF"/>
                </a:solidFill>
              </a:rPr>
              <a:t>Carga</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9" name="Rectangle 118">
            <a:extLst>
              <a:ext uri="{FF2B5EF4-FFF2-40B4-BE49-F238E27FC236}">
                <a16:creationId xmlns:a16="http://schemas.microsoft.com/office/drawing/2014/main" id="{D968EB43-F0DE-6817-DE8C-D1DD05D2F97E}"/>
              </a:ext>
            </a:extLst>
          </p:cNvPr>
          <p:cNvSpPr/>
          <p:nvPr/>
        </p:nvSpPr>
        <p:spPr>
          <a:xfrm>
            <a:off x="8610005" y="5644040"/>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Métricas</a:t>
            </a:r>
            <a:r>
              <a:rPr lang="en-GB" sz="1000" b="1" kern="0">
                <a:solidFill>
                  <a:srgbClr val="FFFFFF"/>
                </a:solidFill>
              </a:rPr>
              <a:t> y KPI's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20" name="Rectangle 119">
            <a:extLst>
              <a:ext uri="{FF2B5EF4-FFF2-40B4-BE49-F238E27FC236}">
                <a16:creationId xmlns:a16="http://schemas.microsoft.com/office/drawing/2014/main" id="{F3E6B210-3C5A-C675-D597-827487E516DC}"/>
              </a:ext>
            </a:extLst>
          </p:cNvPr>
          <p:cNvSpPr/>
          <p:nvPr/>
        </p:nvSpPr>
        <p:spPr>
          <a:xfrm>
            <a:off x="7059181" y="5187052"/>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Capacidades</a:t>
            </a:r>
            <a:br>
              <a:rPr lang="en-GB" sz="1000" b="1" kern="0">
                <a:solidFill>
                  <a:srgbClr val="FFFFFF"/>
                </a:solidFill>
              </a:rPr>
            </a:br>
            <a:r>
              <a:rPr lang="en-GB" sz="1000" b="1" kern="0">
                <a:solidFill>
                  <a:srgbClr val="FFFFFF"/>
                </a:solidFill>
              </a:rPr>
              <a:t>&amp; </a:t>
            </a:r>
            <a:r>
              <a:rPr lang="en-GB" sz="1000" b="1" kern="0" err="1">
                <a:solidFill>
                  <a:srgbClr val="FFFFFF"/>
                </a:solidFill>
              </a:rPr>
              <a:t>Habilidades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21" name="Rectangle 120">
            <a:extLst>
              <a:ext uri="{FF2B5EF4-FFF2-40B4-BE49-F238E27FC236}">
                <a16:creationId xmlns:a16="http://schemas.microsoft.com/office/drawing/2014/main" id="{351B1B34-EE5F-6779-BECA-D58A53B6D889}"/>
              </a:ext>
            </a:extLst>
          </p:cNvPr>
          <p:cNvSpPr/>
          <p:nvPr/>
        </p:nvSpPr>
        <p:spPr>
          <a:xfrm>
            <a:off x="10163486" y="5198225"/>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Colaboración</a:t>
            </a:r>
            <a:r>
              <a:rPr lang="en-GB" sz="1000" b="1" kern="0">
                <a:solidFill>
                  <a:srgbClr val="FFFFFF"/>
                </a:solidFill>
              </a:rPr>
              <a:t> y </a:t>
            </a:r>
            <a:r>
              <a:rPr lang="en-GB" sz="1000" b="1" kern="0" err="1">
                <a:solidFill>
                  <a:srgbClr val="FFFFFF"/>
                </a:solidFill>
              </a:rPr>
              <a:t>ubicación</a:t>
            </a:r>
            <a:endParaRPr kumimoji="0" lang="en-GB" sz="1000" b="1" i="0" u="none" strike="noStrike" kern="0" cap="none" spc="0" normalizeH="0" baseline="0">
              <a:ln>
                <a:noFill/>
              </a:ln>
              <a:solidFill>
                <a:srgbClr val="FFFFFF"/>
              </a:solidFill>
              <a:effectLst/>
              <a:uLnTx/>
              <a:uFillTx/>
              <a:ea typeface="+mn-ea"/>
              <a:cs typeface="+mn-cs"/>
            </a:endParaRPr>
          </a:p>
        </p:txBody>
      </p:sp>
      <p:sp>
        <p:nvSpPr>
          <p:cNvPr id="122" name="Rectangle 121">
            <a:extLst>
              <a:ext uri="{FF2B5EF4-FFF2-40B4-BE49-F238E27FC236}">
                <a16:creationId xmlns:a16="http://schemas.microsoft.com/office/drawing/2014/main" id="{41B8542D-BF35-626F-A0DC-E2533B6CC6C1}"/>
              </a:ext>
            </a:extLst>
          </p:cNvPr>
          <p:cNvSpPr/>
          <p:nvPr/>
        </p:nvSpPr>
        <p:spPr>
          <a:xfrm>
            <a:off x="10163486" y="4733170"/>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a:solidFill>
                  <a:srgbClr val="FFFFFF"/>
                </a:solidFill>
              </a:rPr>
              <a:t>Cultura / </a:t>
            </a:r>
            <a:r>
              <a:rPr lang="en-GB" sz="1000" b="1" kern="0" err="1">
                <a:solidFill>
                  <a:srgbClr val="FFFFFF"/>
                </a:solidFill>
              </a:rPr>
              <a:t>estilo</a:t>
            </a:r>
            <a:r>
              <a:rPr lang="en-GB" sz="1000" b="1" kern="0">
                <a:solidFill>
                  <a:srgbClr val="FFFFFF"/>
                </a:solidFill>
              </a:rPr>
              <a:t> de </a:t>
            </a:r>
            <a:r>
              <a:rPr lang="en-GB" sz="1000" b="1" kern="0" err="1">
                <a:solidFill>
                  <a:srgbClr val="FFFFFF"/>
                </a:solidFill>
              </a:rPr>
              <a:t>trabajo</a:t>
            </a:r>
            <a:endParaRPr kumimoji="0" lang="en-GB" sz="1000" b="1" i="0" u="none" strike="noStrike" kern="0" cap="none" spc="0" normalizeH="0" baseline="0">
              <a:ln>
                <a:noFill/>
              </a:ln>
              <a:solidFill>
                <a:srgbClr val="FFFFFF"/>
              </a:solidFill>
              <a:effectLst/>
              <a:uLnTx/>
              <a:uFillTx/>
              <a:ea typeface="+mn-ea"/>
              <a:cs typeface="+mn-cs"/>
            </a:endParaRPr>
          </a:p>
        </p:txBody>
      </p:sp>
      <p:grpSp>
        <p:nvGrpSpPr>
          <p:cNvPr id="123" name="Group 39">
            <a:extLst>
              <a:ext uri="{FF2B5EF4-FFF2-40B4-BE49-F238E27FC236}">
                <a16:creationId xmlns:a16="http://schemas.microsoft.com/office/drawing/2014/main" id="{7E38A0C6-1193-A03E-804E-40C9164C68B1}"/>
              </a:ext>
            </a:extLst>
          </p:cNvPr>
          <p:cNvGrpSpPr>
            <a:grpSpLocks noChangeAspect="1"/>
          </p:cNvGrpSpPr>
          <p:nvPr/>
        </p:nvGrpSpPr>
        <p:grpSpPr bwMode="auto">
          <a:xfrm>
            <a:off x="8696506" y="4305370"/>
            <a:ext cx="324000" cy="324000"/>
            <a:chOff x="3987" y="1509"/>
            <a:chExt cx="340" cy="340"/>
          </a:xfrm>
          <a:solidFill>
            <a:srgbClr val="FFFFFF"/>
          </a:solidFill>
        </p:grpSpPr>
        <p:sp>
          <p:nvSpPr>
            <p:cNvPr id="124" name="Freeform 40">
              <a:extLst>
                <a:ext uri="{FF2B5EF4-FFF2-40B4-BE49-F238E27FC236}">
                  <a16:creationId xmlns:a16="http://schemas.microsoft.com/office/drawing/2014/main" id="{1582AF4C-85D4-62BD-D334-DD2E5F0538FF}"/>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25" name="Freeform 41">
              <a:extLst>
                <a:ext uri="{FF2B5EF4-FFF2-40B4-BE49-F238E27FC236}">
                  <a16:creationId xmlns:a16="http://schemas.microsoft.com/office/drawing/2014/main" id="{B42BDFBD-6D64-23E6-FBC4-AE6FD0431668}"/>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26" name="Group 100">
            <a:extLst>
              <a:ext uri="{FF2B5EF4-FFF2-40B4-BE49-F238E27FC236}">
                <a16:creationId xmlns:a16="http://schemas.microsoft.com/office/drawing/2014/main" id="{F62D2CFC-B047-2FFB-8715-A13B86EE314C}"/>
              </a:ext>
            </a:extLst>
          </p:cNvPr>
          <p:cNvGrpSpPr>
            <a:grpSpLocks noChangeAspect="1"/>
          </p:cNvGrpSpPr>
          <p:nvPr/>
        </p:nvGrpSpPr>
        <p:grpSpPr bwMode="auto">
          <a:xfrm>
            <a:off x="7126395" y="4305370"/>
            <a:ext cx="324000" cy="324000"/>
            <a:chOff x="374" y="351"/>
            <a:chExt cx="340" cy="340"/>
          </a:xfrm>
          <a:solidFill>
            <a:srgbClr val="FFFFFF"/>
          </a:solidFill>
        </p:grpSpPr>
        <p:sp>
          <p:nvSpPr>
            <p:cNvPr id="127" name="Freeform 101">
              <a:extLst>
                <a:ext uri="{FF2B5EF4-FFF2-40B4-BE49-F238E27FC236}">
                  <a16:creationId xmlns:a16="http://schemas.microsoft.com/office/drawing/2014/main" id="{E27735D0-9CE2-9A08-BD52-D90B2E0FDA4D}"/>
                </a:ext>
              </a:extLst>
            </p:cNvPr>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28" name="Freeform 102">
              <a:extLst>
                <a:ext uri="{FF2B5EF4-FFF2-40B4-BE49-F238E27FC236}">
                  <a16:creationId xmlns:a16="http://schemas.microsoft.com/office/drawing/2014/main" id="{269D679F-08AE-E7B7-0EC6-670EE589EB8F}"/>
                </a:ext>
              </a:extLst>
            </p:cNvPr>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29" name="Freeform 103">
              <a:extLst>
                <a:ext uri="{FF2B5EF4-FFF2-40B4-BE49-F238E27FC236}">
                  <a16:creationId xmlns:a16="http://schemas.microsoft.com/office/drawing/2014/main" id="{3B371C5D-4D2B-C4A7-BA67-61529E07C4D5}"/>
                </a:ext>
              </a:extLst>
            </p:cNvPr>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30" name="Freeform 104">
              <a:extLst>
                <a:ext uri="{FF2B5EF4-FFF2-40B4-BE49-F238E27FC236}">
                  <a16:creationId xmlns:a16="http://schemas.microsoft.com/office/drawing/2014/main" id="{7E0C853B-CFE5-0127-63A4-937B89126307}"/>
                </a:ext>
              </a:extLst>
            </p:cNvPr>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31" name="Freeform 105">
              <a:extLst>
                <a:ext uri="{FF2B5EF4-FFF2-40B4-BE49-F238E27FC236}">
                  <a16:creationId xmlns:a16="http://schemas.microsoft.com/office/drawing/2014/main" id="{36B5E1ED-D606-416A-A2BA-51F8818B7E68}"/>
                </a:ext>
              </a:extLst>
            </p:cNvPr>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32" name="Group 1012">
            <a:extLst>
              <a:ext uri="{FF2B5EF4-FFF2-40B4-BE49-F238E27FC236}">
                <a16:creationId xmlns:a16="http://schemas.microsoft.com/office/drawing/2014/main" id="{16C1E23E-AA92-0316-C053-958F67FDE331}"/>
              </a:ext>
            </a:extLst>
          </p:cNvPr>
          <p:cNvGrpSpPr>
            <a:grpSpLocks noChangeAspect="1"/>
          </p:cNvGrpSpPr>
          <p:nvPr/>
        </p:nvGrpSpPr>
        <p:grpSpPr bwMode="auto">
          <a:xfrm>
            <a:off x="10251157" y="5240793"/>
            <a:ext cx="324000" cy="324001"/>
            <a:chOff x="1878" y="3998"/>
            <a:chExt cx="340" cy="340"/>
          </a:xfrm>
          <a:solidFill>
            <a:srgbClr val="FFFFFF"/>
          </a:solidFill>
        </p:grpSpPr>
        <p:sp>
          <p:nvSpPr>
            <p:cNvPr id="133" name="Freeform 1013">
              <a:extLst>
                <a:ext uri="{FF2B5EF4-FFF2-40B4-BE49-F238E27FC236}">
                  <a16:creationId xmlns:a16="http://schemas.microsoft.com/office/drawing/2014/main" id="{0E02A2E4-CC0E-0FD3-9D5D-8520D2FC1454}"/>
                </a:ext>
              </a:extLst>
            </p:cNvPr>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34" name="Freeform 1014">
              <a:extLst>
                <a:ext uri="{FF2B5EF4-FFF2-40B4-BE49-F238E27FC236}">
                  <a16:creationId xmlns:a16="http://schemas.microsoft.com/office/drawing/2014/main" id="{674F5FD2-0939-9FAA-A9CD-8662426DB1D0}"/>
                </a:ext>
              </a:extLst>
            </p:cNvPr>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35" name="Group 376">
            <a:extLst>
              <a:ext uri="{FF2B5EF4-FFF2-40B4-BE49-F238E27FC236}">
                <a16:creationId xmlns:a16="http://schemas.microsoft.com/office/drawing/2014/main" id="{E70D6FA7-BAF7-4C5A-A974-1CEBAB7E86D7}"/>
              </a:ext>
            </a:extLst>
          </p:cNvPr>
          <p:cNvGrpSpPr>
            <a:grpSpLocks noChangeAspect="1"/>
          </p:cNvGrpSpPr>
          <p:nvPr/>
        </p:nvGrpSpPr>
        <p:grpSpPr bwMode="auto">
          <a:xfrm>
            <a:off x="8696516" y="5686596"/>
            <a:ext cx="324001" cy="324000"/>
            <a:chOff x="3466" y="2823"/>
            <a:chExt cx="340" cy="340"/>
          </a:xfrm>
          <a:solidFill>
            <a:srgbClr val="FFFFFF"/>
          </a:solidFill>
        </p:grpSpPr>
        <p:sp>
          <p:nvSpPr>
            <p:cNvPr id="136" name="Freeform 377">
              <a:extLst>
                <a:ext uri="{FF2B5EF4-FFF2-40B4-BE49-F238E27FC236}">
                  <a16:creationId xmlns:a16="http://schemas.microsoft.com/office/drawing/2014/main" id="{0C0AC2C3-6625-01C3-5226-72A746C723F8}"/>
                </a:ext>
              </a:extLst>
            </p:cNvPr>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37" name="Freeform 378">
              <a:extLst>
                <a:ext uri="{FF2B5EF4-FFF2-40B4-BE49-F238E27FC236}">
                  <a16:creationId xmlns:a16="http://schemas.microsoft.com/office/drawing/2014/main" id="{B0CAA271-B73F-E120-9FA0-66B70AC26DF1}"/>
                </a:ext>
              </a:extLst>
            </p:cNvPr>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38" name="Group 345">
            <a:extLst>
              <a:ext uri="{FF2B5EF4-FFF2-40B4-BE49-F238E27FC236}">
                <a16:creationId xmlns:a16="http://schemas.microsoft.com/office/drawing/2014/main" id="{85A559A4-6731-4E11-2DF5-FE667F0F8FC5}"/>
              </a:ext>
            </a:extLst>
          </p:cNvPr>
          <p:cNvGrpSpPr>
            <a:grpSpLocks noChangeAspect="1"/>
          </p:cNvGrpSpPr>
          <p:nvPr/>
        </p:nvGrpSpPr>
        <p:grpSpPr bwMode="auto">
          <a:xfrm>
            <a:off x="7126405" y="5686600"/>
            <a:ext cx="324001" cy="324001"/>
            <a:chOff x="3451" y="1171"/>
            <a:chExt cx="340" cy="340"/>
          </a:xfrm>
          <a:solidFill>
            <a:srgbClr val="FFFFFF"/>
          </a:solidFill>
        </p:grpSpPr>
        <p:sp>
          <p:nvSpPr>
            <p:cNvPr id="139" name="Freeform 346">
              <a:extLst>
                <a:ext uri="{FF2B5EF4-FFF2-40B4-BE49-F238E27FC236}">
                  <a16:creationId xmlns:a16="http://schemas.microsoft.com/office/drawing/2014/main" id="{67696955-5C03-D940-AB1B-6E11C20601E6}"/>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0" name="Freeform 347">
              <a:extLst>
                <a:ext uri="{FF2B5EF4-FFF2-40B4-BE49-F238E27FC236}">
                  <a16:creationId xmlns:a16="http://schemas.microsoft.com/office/drawing/2014/main" id="{06AFE94A-C7AA-A186-D944-46FC05DB24F4}"/>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41" name="Group 489">
            <a:extLst>
              <a:ext uri="{FF2B5EF4-FFF2-40B4-BE49-F238E27FC236}">
                <a16:creationId xmlns:a16="http://schemas.microsoft.com/office/drawing/2014/main" id="{B2B6A5AE-ADF7-B9B2-B631-C3686CD64EDC}"/>
              </a:ext>
            </a:extLst>
          </p:cNvPr>
          <p:cNvGrpSpPr>
            <a:grpSpLocks noChangeAspect="1"/>
          </p:cNvGrpSpPr>
          <p:nvPr/>
        </p:nvGrpSpPr>
        <p:grpSpPr bwMode="auto">
          <a:xfrm>
            <a:off x="8696498" y="4768698"/>
            <a:ext cx="323999" cy="323998"/>
            <a:chOff x="2920" y="2264"/>
            <a:chExt cx="340" cy="340"/>
          </a:xfrm>
          <a:solidFill>
            <a:srgbClr val="FFFFFF"/>
          </a:solidFill>
        </p:grpSpPr>
        <p:sp>
          <p:nvSpPr>
            <p:cNvPr id="142" name="Freeform 490">
              <a:extLst>
                <a:ext uri="{FF2B5EF4-FFF2-40B4-BE49-F238E27FC236}">
                  <a16:creationId xmlns:a16="http://schemas.microsoft.com/office/drawing/2014/main" id="{E6CD0491-A94B-888F-1C2D-0E0FF1DDABEA}"/>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3" name="Freeform 491">
              <a:extLst>
                <a:ext uri="{FF2B5EF4-FFF2-40B4-BE49-F238E27FC236}">
                  <a16:creationId xmlns:a16="http://schemas.microsoft.com/office/drawing/2014/main" id="{A901DE71-3FB2-505C-ADDC-E1A37C576504}"/>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4" name="Freeform 492">
              <a:extLst>
                <a:ext uri="{FF2B5EF4-FFF2-40B4-BE49-F238E27FC236}">
                  <a16:creationId xmlns:a16="http://schemas.microsoft.com/office/drawing/2014/main" id="{E6CDB9C8-10E2-E5FF-AC03-6E87E8F05BDA}"/>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45" name="Group 112">
            <a:extLst>
              <a:ext uri="{FF2B5EF4-FFF2-40B4-BE49-F238E27FC236}">
                <a16:creationId xmlns:a16="http://schemas.microsoft.com/office/drawing/2014/main" id="{4A737BAE-94DB-27B7-6093-FCF8071274A0}"/>
              </a:ext>
            </a:extLst>
          </p:cNvPr>
          <p:cNvGrpSpPr>
            <a:grpSpLocks noChangeAspect="1"/>
          </p:cNvGrpSpPr>
          <p:nvPr/>
        </p:nvGrpSpPr>
        <p:grpSpPr bwMode="auto">
          <a:xfrm>
            <a:off x="5643312" y="4765447"/>
            <a:ext cx="324000" cy="324000"/>
            <a:chOff x="1157" y="393"/>
            <a:chExt cx="340" cy="340"/>
          </a:xfrm>
          <a:solidFill>
            <a:srgbClr val="FFFFFF"/>
          </a:solidFill>
        </p:grpSpPr>
        <p:sp>
          <p:nvSpPr>
            <p:cNvPr id="146" name="Freeform 113">
              <a:extLst>
                <a:ext uri="{FF2B5EF4-FFF2-40B4-BE49-F238E27FC236}">
                  <a16:creationId xmlns:a16="http://schemas.microsoft.com/office/drawing/2014/main" id="{77D2DB19-0E48-9B31-7E5D-36E0BAC3778E}"/>
                </a:ext>
              </a:extLst>
            </p:cNvPr>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7" name="Freeform 114">
              <a:extLst>
                <a:ext uri="{FF2B5EF4-FFF2-40B4-BE49-F238E27FC236}">
                  <a16:creationId xmlns:a16="http://schemas.microsoft.com/office/drawing/2014/main" id="{A5F3249A-B5B1-44A3-B8FF-BDAFB8C0508F}"/>
                </a:ext>
              </a:extLst>
            </p:cNvPr>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48" name="Group 979">
            <a:extLst>
              <a:ext uri="{FF2B5EF4-FFF2-40B4-BE49-F238E27FC236}">
                <a16:creationId xmlns:a16="http://schemas.microsoft.com/office/drawing/2014/main" id="{301506C1-4720-B00E-ECFD-5055AEA819B3}"/>
              </a:ext>
            </a:extLst>
          </p:cNvPr>
          <p:cNvGrpSpPr>
            <a:grpSpLocks noChangeAspect="1"/>
          </p:cNvGrpSpPr>
          <p:nvPr/>
        </p:nvGrpSpPr>
        <p:grpSpPr bwMode="auto">
          <a:xfrm>
            <a:off x="5643789" y="5686596"/>
            <a:ext cx="323046" cy="324000"/>
            <a:chOff x="2032" y="4237"/>
            <a:chExt cx="340" cy="341"/>
          </a:xfrm>
          <a:solidFill>
            <a:srgbClr val="FFFFFF"/>
          </a:solidFill>
        </p:grpSpPr>
        <p:sp>
          <p:nvSpPr>
            <p:cNvPr id="149" name="Freeform 980">
              <a:extLst>
                <a:ext uri="{FF2B5EF4-FFF2-40B4-BE49-F238E27FC236}">
                  <a16:creationId xmlns:a16="http://schemas.microsoft.com/office/drawing/2014/main" id="{597D456E-47E3-88CD-0204-E6AC756B507F}"/>
                </a:ext>
              </a:extLst>
            </p:cNvPr>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0" name="Freeform 981">
              <a:extLst>
                <a:ext uri="{FF2B5EF4-FFF2-40B4-BE49-F238E27FC236}">
                  <a16:creationId xmlns:a16="http://schemas.microsoft.com/office/drawing/2014/main" id="{973CC5DE-F36E-05D4-6F92-94DF3F96467D}"/>
                </a:ext>
              </a:extLst>
            </p:cNvPr>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1" name="Freeform 982">
              <a:extLst>
                <a:ext uri="{FF2B5EF4-FFF2-40B4-BE49-F238E27FC236}">
                  <a16:creationId xmlns:a16="http://schemas.microsoft.com/office/drawing/2014/main" id="{0983DCBD-48BB-6C5E-A7FE-A23055DAE711}"/>
                </a:ext>
              </a:extLst>
            </p:cNvPr>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52" name="Group 669">
            <a:extLst>
              <a:ext uri="{FF2B5EF4-FFF2-40B4-BE49-F238E27FC236}">
                <a16:creationId xmlns:a16="http://schemas.microsoft.com/office/drawing/2014/main" id="{4C8B5918-2E17-F5B5-52C8-7CF57CB08B92}"/>
              </a:ext>
            </a:extLst>
          </p:cNvPr>
          <p:cNvGrpSpPr>
            <a:grpSpLocks noChangeAspect="1"/>
          </p:cNvGrpSpPr>
          <p:nvPr/>
        </p:nvGrpSpPr>
        <p:grpSpPr bwMode="auto">
          <a:xfrm>
            <a:off x="7126395" y="5229608"/>
            <a:ext cx="324000" cy="324000"/>
            <a:chOff x="1910" y="2326"/>
            <a:chExt cx="340" cy="340"/>
          </a:xfrm>
          <a:solidFill>
            <a:srgbClr val="FFFFFF"/>
          </a:solidFill>
        </p:grpSpPr>
        <p:sp>
          <p:nvSpPr>
            <p:cNvPr id="153" name="Freeform 670">
              <a:extLst>
                <a:ext uri="{FF2B5EF4-FFF2-40B4-BE49-F238E27FC236}">
                  <a16:creationId xmlns:a16="http://schemas.microsoft.com/office/drawing/2014/main" id="{AAB9308A-5E07-3B69-9D16-F618BF7B3395}"/>
                </a:ext>
              </a:extLst>
            </p:cNvPr>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4" name="Freeform 671">
              <a:extLst>
                <a:ext uri="{FF2B5EF4-FFF2-40B4-BE49-F238E27FC236}">
                  <a16:creationId xmlns:a16="http://schemas.microsoft.com/office/drawing/2014/main" id="{ED72C769-FB2E-3813-FA4B-7E45CB3AC220}"/>
                </a:ext>
              </a:extLst>
            </p:cNvPr>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55" name="Group 317">
            <a:extLst>
              <a:ext uri="{FF2B5EF4-FFF2-40B4-BE49-F238E27FC236}">
                <a16:creationId xmlns:a16="http://schemas.microsoft.com/office/drawing/2014/main" id="{65ECCEAC-789E-5B73-37C2-44DAB33B6506}"/>
              </a:ext>
            </a:extLst>
          </p:cNvPr>
          <p:cNvGrpSpPr>
            <a:grpSpLocks noChangeAspect="1"/>
          </p:cNvGrpSpPr>
          <p:nvPr/>
        </p:nvGrpSpPr>
        <p:grpSpPr bwMode="auto">
          <a:xfrm>
            <a:off x="10251157" y="4775726"/>
            <a:ext cx="324000" cy="324000"/>
            <a:chOff x="2718" y="1165"/>
            <a:chExt cx="340" cy="340"/>
          </a:xfrm>
          <a:solidFill>
            <a:srgbClr val="FFFFFF"/>
          </a:solidFill>
        </p:grpSpPr>
        <p:sp>
          <p:nvSpPr>
            <p:cNvPr id="156" name="Freeform 318">
              <a:extLst>
                <a:ext uri="{FF2B5EF4-FFF2-40B4-BE49-F238E27FC236}">
                  <a16:creationId xmlns:a16="http://schemas.microsoft.com/office/drawing/2014/main" id="{723EC0B2-1D40-0054-99C8-BA475189F72D}"/>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7" name="Freeform 319">
              <a:extLst>
                <a:ext uri="{FF2B5EF4-FFF2-40B4-BE49-F238E27FC236}">
                  <a16:creationId xmlns:a16="http://schemas.microsoft.com/office/drawing/2014/main" id="{FD5ED2AE-17AD-4835-257F-9716223DCDCE}"/>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58" name="Group 192">
            <a:extLst>
              <a:ext uri="{FF2B5EF4-FFF2-40B4-BE49-F238E27FC236}">
                <a16:creationId xmlns:a16="http://schemas.microsoft.com/office/drawing/2014/main" id="{CFE7BEF9-601F-E301-4EC3-2FE08B7B360C}"/>
              </a:ext>
            </a:extLst>
          </p:cNvPr>
          <p:cNvGrpSpPr>
            <a:grpSpLocks noChangeAspect="1"/>
          </p:cNvGrpSpPr>
          <p:nvPr/>
        </p:nvGrpSpPr>
        <p:grpSpPr bwMode="auto">
          <a:xfrm>
            <a:off x="7126395" y="4765447"/>
            <a:ext cx="324000" cy="324000"/>
            <a:chOff x="378" y="713"/>
            <a:chExt cx="340" cy="340"/>
          </a:xfrm>
          <a:solidFill>
            <a:srgbClr val="FFFFFF"/>
          </a:solidFill>
        </p:grpSpPr>
        <p:sp>
          <p:nvSpPr>
            <p:cNvPr id="159" name="Freeform 193">
              <a:extLst>
                <a:ext uri="{FF2B5EF4-FFF2-40B4-BE49-F238E27FC236}">
                  <a16:creationId xmlns:a16="http://schemas.microsoft.com/office/drawing/2014/main" id="{C4626C55-75A2-7D79-2773-5EF72F70AE51}"/>
                </a:ext>
              </a:extLst>
            </p:cNvPr>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0" name="Freeform 194">
              <a:extLst>
                <a:ext uri="{FF2B5EF4-FFF2-40B4-BE49-F238E27FC236}">
                  <a16:creationId xmlns:a16="http://schemas.microsoft.com/office/drawing/2014/main" id="{692A0568-A41D-609D-7624-C50051434247}"/>
                </a:ext>
              </a:extLst>
            </p:cNvPr>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61" name="Group 39">
            <a:extLst>
              <a:ext uri="{FF2B5EF4-FFF2-40B4-BE49-F238E27FC236}">
                <a16:creationId xmlns:a16="http://schemas.microsoft.com/office/drawing/2014/main" id="{F16B9B57-B1BE-EC7C-04C4-0C32548B4BE0}"/>
              </a:ext>
            </a:extLst>
          </p:cNvPr>
          <p:cNvGrpSpPr>
            <a:grpSpLocks noChangeAspect="1"/>
          </p:cNvGrpSpPr>
          <p:nvPr/>
        </p:nvGrpSpPr>
        <p:grpSpPr bwMode="auto">
          <a:xfrm>
            <a:off x="8696506" y="4305370"/>
            <a:ext cx="324000" cy="324000"/>
            <a:chOff x="3987" y="1509"/>
            <a:chExt cx="340" cy="340"/>
          </a:xfrm>
          <a:solidFill>
            <a:srgbClr val="FFFFFF"/>
          </a:solidFill>
        </p:grpSpPr>
        <p:sp>
          <p:nvSpPr>
            <p:cNvPr id="162" name="Freeform 40">
              <a:extLst>
                <a:ext uri="{FF2B5EF4-FFF2-40B4-BE49-F238E27FC236}">
                  <a16:creationId xmlns:a16="http://schemas.microsoft.com/office/drawing/2014/main" id="{FD8F8B3C-27FA-D1CC-9431-1661732B4F9F}"/>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3" name="Freeform 41">
              <a:extLst>
                <a:ext uri="{FF2B5EF4-FFF2-40B4-BE49-F238E27FC236}">
                  <a16:creationId xmlns:a16="http://schemas.microsoft.com/office/drawing/2014/main" id="{5D82B360-CC08-BF87-211F-617FFF5EEEA4}"/>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64" name="Group 100">
            <a:extLst>
              <a:ext uri="{FF2B5EF4-FFF2-40B4-BE49-F238E27FC236}">
                <a16:creationId xmlns:a16="http://schemas.microsoft.com/office/drawing/2014/main" id="{DCDC5F90-3458-77A0-CCA1-28B4E6996FF0}"/>
              </a:ext>
            </a:extLst>
          </p:cNvPr>
          <p:cNvGrpSpPr>
            <a:grpSpLocks noChangeAspect="1"/>
          </p:cNvGrpSpPr>
          <p:nvPr/>
        </p:nvGrpSpPr>
        <p:grpSpPr bwMode="auto">
          <a:xfrm>
            <a:off x="7126395" y="4305370"/>
            <a:ext cx="324000" cy="324000"/>
            <a:chOff x="374" y="351"/>
            <a:chExt cx="340" cy="340"/>
          </a:xfrm>
          <a:solidFill>
            <a:srgbClr val="FFFFFF"/>
          </a:solidFill>
        </p:grpSpPr>
        <p:sp>
          <p:nvSpPr>
            <p:cNvPr id="165" name="Freeform 101">
              <a:extLst>
                <a:ext uri="{FF2B5EF4-FFF2-40B4-BE49-F238E27FC236}">
                  <a16:creationId xmlns:a16="http://schemas.microsoft.com/office/drawing/2014/main" id="{84169791-6220-EA23-6FDF-BF3B3DB2FF9E}"/>
                </a:ext>
              </a:extLst>
            </p:cNvPr>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6" name="Freeform 102">
              <a:extLst>
                <a:ext uri="{FF2B5EF4-FFF2-40B4-BE49-F238E27FC236}">
                  <a16:creationId xmlns:a16="http://schemas.microsoft.com/office/drawing/2014/main" id="{A9C43DB9-F2E2-B0A8-9D9B-C3435B728D8A}"/>
                </a:ext>
              </a:extLst>
            </p:cNvPr>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7" name="Freeform 103">
              <a:extLst>
                <a:ext uri="{FF2B5EF4-FFF2-40B4-BE49-F238E27FC236}">
                  <a16:creationId xmlns:a16="http://schemas.microsoft.com/office/drawing/2014/main" id="{FF8EA488-10EA-539A-740F-86F2C732AEEF}"/>
                </a:ext>
              </a:extLst>
            </p:cNvPr>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8" name="Freeform 104">
              <a:extLst>
                <a:ext uri="{FF2B5EF4-FFF2-40B4-BE49-F238E27FC236}">
                  <a16:creationId xmlns:a16="http://schemas.microsoft.com/office/drawing/2014/main" id="{C466C04E-6F73-5439-2104-33E5C4CB1598}"/>
                </a:ext>
              </a:extLst>
            </p:cNvPr>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9" name="Freeform 105">
              <a:extLst>
                <a:ext uri="{FF2B5EF4-FFF2-40B4-BE49-F238E27FC236}">
                  <a16:creationId xmlns:a16="http://schemas.microsoft.com/office/drawing/2014/main" id="{BAF74B72-B3A0-4EC0-702F-0BD99456BE45}"/>
                </a:ext>
              </a:extLst>
            </p:cNvPr>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70" name="Group 1012">
            <a:extLst>
              <a:ext uri="{FF2B5EF4-FFF2-40B4-BE49-F238E27FC236}">
                <a16:creationId xmlns:a16="http://schemas.microsoft.com/office/drawing/2014/main" id="{FCE39919-5585-A8C5-E3F5-E22979C5D920}"/>
              </a:ext>
            </a:extLst>
          </p:cNvPr>
          <p:cNvGrpSpPr>
            <a:grpSpLocks noChangeAspect="1"/>
          </p:cNvGrpSpPr>
          <p:nvPr/>
        </p:nvGrpSpPr>
        <p:grpSpPr bwMode="auto">
          <a:xfrm>
            <a:off x="10251157" y="5240793"/>
            <a:ext cx="324000" cy="324001"/>
            <a:chOff x="1878" y="3998"/>
            <a:chExt cx="340" cy="340"/>
          </a:xfrm>
          <a:solidFill>
            <a:srgbClr val="FFFFFF"/>
          </a:solidFill>
        </p:grpSpPr>
        <p:sp>
          <p:nvSpPr>
            <p:cNvPr id="171" name="Freeform 1013">
              <a:extLst>
                <a:ext uri="{FF2B5EF4-FFF2-40B4-BE49-F238E27FC236}">
                  <a16:creationId xmlns:a16="http://schemas.microsoft.com/office/drawing/2014/main" id="{23E4A737-7381-F2AD-ABA8-994D04B57EBD}"/>
                </a:ext>
              </a:extLst>
            </p:cNvPr>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72" name="Freeform 1014">
              <a:extLst>
                <a:ext uri="{FF2B5EF4-FFF2-40B4-BE49-F238E27FC236}">
                  <a16:creationId xmlns:a16="http://schemas.microsoft.com/office/drawing/2014/main" id="{9E5A5966-03B9-AD31-4D2A-03B6600B4DD2}"/>
                </a:ext>
              </a:extLst>
            </p:cNvPr>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73" name="Group 376">
            <a:extLst>
              <a:ext uri="{FF2B5EF4-FFF2-40B4-BE49-F238E27FC236}">
                <a16:creationId xmlns:a16="http://schemas.microsoft.com/office/drawing/2014/main" id="{2358F1A2-7090-771E-C189-3921052D25A6}"/>
              </a:ext>
            </a:extLst>
          </p:cNvPr>
          <p:cNvGrpSpPr>
            <a:grpSpLocks noChangeAspect="1"/>
          </p:cNvGrpSpPr>
          <p:nvPr/>
        </p:nvGrpSpPr>
        <p:grpSpPr bwMode="auto">
          <a:xfrm>
            <a:off x="8696516" y="5686596"/>
            <a:ext cx="324001" cy="324000"/>
            <a:chOff x="3466" y="2823"/>
            <a:chExt cx="340" cy="340"/>
          </a:xfrm>
          <a:solidFill>
            <a:srgbClr val="FFFFFF"/>
          </a:solidFill>
        </p:grpSpPr>
        <p:sp>
          <p:nvSpPr>
            <p:cNvPr id="174" name="Freeform 377">
              <a:extLst>
                <a:ext uri="{FF2B5EF4-FFF2-40B4-BE49-F238E27FC236}">
                  <a16:creationId xmlns:a16="http://schemas.microsoft.com/office/drawing/2014/main" id="{3B821B75-803D-B093-E8CF-C1F94823E5BD}"/>
                </a:ext>
              </a:extLst>
            </p:cNvPr>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75" name="Freeform 378">
              <a:extLst>
                <a:ext uri="{FF2B5EF4-FFF2-40B4-BE49-F238E27FC236}">
                  <a16:creationId xmlns:a16="http://schemas.microsoft.com/office/drawing/2014/main" id="{3895AE86-22C5-2CF6-42CB-255F121D130C}"/>
                </a:ext>
              </a:extLst>
            </p:cNvPr>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76" name="Group 345">
            <a:extLst>
              <a:ext uri="{FF2B5EF4-FFF2-40B4-BE49-F238E27FC236}">
                <a16:creationId xmlns:a16="http://schemas.microsoft.com/office/drawing/2014/main" id="{3E0C95FF-73D9-855D-8376-D1FB47C8A380}"/>
              </a:ext>
            </a:extLst>
          </p:cNvPr>
          <p:cNvGrpSpPr>
            <a:grpSpLocks noChangeAspect="1"/>
          </p:cNvGrpSpPr>
          <p:nvPr/>
        </p:nvGrpSpPr>
        <p:grpSpPr bwMode="auto">
          <a:xfrm>
            <a:off x="7126405" y="5686600"/>
            <a:ext cx="324001" cy="324001"/>
            <a:chOff x="3451" y="1171"/>
            <a:chExt cx="340" cy="340"/>
          </a:xfrm>
          <a:solidFill>
            <a:srgbClr val="FFFFFF"/>
          </a:solidFill>
        </p:grpSpPr>
        <p:sp>
          <p:nvSpPr>
            <p:cNvPr id="177" name="Freeform 346">
              <a:extLst>
                <a:ext uri="{FF2B5EF4-FFF2-40B4-BE49-F238E27FC236}">
                  <a16:creationId xmlns:a16="http://schemas.microsoft.com/office/drawing/2014/main" id="{FE18A944-6DE5-4150-5E5F-4BA7104084C8}"/>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78" name="Freeform 347">
              <a:extLst>
                <a:ext uri="{FF2B5EF4-FFF2-40B4-BE49-F238E27FC236}">
                  <a16:creationId xmlns:a16="http://schemas.microsoft.com/office/drawing/2014/main" id="{106E2140-5D78-D771-29D8-0D0FA69B3440}"/>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79" name="Group 489">
            <a:extLst>
              <a:ext uri="{FF2B5EF4-FFF2-40B4-BE49-F238E27FC236}">
                <a16:creationId xmlns:a16="http://schemas.microsoft.com/office/drawing/2014/main" id="{E4B04521-8BF0-BEA4-B45F-542D1D07369F}"/>
              </a:ext>
            </a:extLst>
          </p:cNvPr>
          <p:cNvGrpSpPr>
            <a:grpSpLocks noChangeAspect="1"/>
          </p:cNvGrpSpPr>
          <p:nvPr/>
        </p:nvGrpSpPr>
        <p:grpSpPr bwMode="auto">
          <a:xfrm>
            <a:off x="8696498" y="4768698"/>
            <a:ext cx="323999" cy="323998"/>
            <a:chOff x="2920" y="2264"/>
            <a:chExt cx="340" cy="340"/>
          </a:xfrm>
          <a:solidFill>
            <a:srgbClr val="FFFFFF"/>
          </a:solidFill>
        </p:grpSpPr>
        <p:sp>
          <p:nvSpPr>
            <p:cNvPr id="180" name="Freeform 490">
              <a:extLst>
                <a:ext uri="{FF2B5EF4-FFF2-40B4-BE49-F238E27FC236}">
                  <a16:creationId xmlns:a16="http://schemas.microsoft.com/office/drawing/2014/main" id="{16E30EA5-ACF7-16B4-47A3-573714578C25}"/>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1" name="Freeform 491">
              <a:extLst>
                <a:ext uri="{FF2B5EF4-FFF2-40B4-BE49-F238E27FC236}">
                  <a16:creationId xmlns:a16="http://schemas.microsoft.com/office/drawing/2014/main" id="{43D0B3EF-2F88-E936-AEA1-79069DC799E8}"/>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2" name="Freeform 492">
              <a:extLst>
                <a:ext uri="{FF2B5EF4-FFF2-40B4-BE49-F238E27FC236}">
                  <a16:creationId xmlns:a16="http://schemas.microsoft.com/office/drawing/2014/main" id="{D29CD608-358F-129E-935F-593CC509B584}"/>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83" name="Group 112">
            <a:extLst>
              <a:ext uri="{FF2B5EF4-FFF2-40B4-BE49-F238E27FC236}">
                <a16:creationId xmlns:a16="http://schemas.microsoft.com/office/drawing/2014/main" id="{7E0E7F3B-0FB3-9C8B-BBBB-E88F59B61E02}"/>
              </a:ext>
            </a:extLst>
          </p:cNvPr>
          <p:cNvGrpSpPr>
            <a:grpSpLocks noChangeAspect="1"/>
          </p:cNvGrpSpPr>
          <p:nvPr/>
        </p:nvGrpSpPr>
        <p:grpSpPr bwMode="auto">
          <a:xfrm>
            <a:off x="5643312" y="4765447"/>
            <a:ext cx="324000" cy="324000"/>
            <a:chOff x="1157" y="393"/>
            <a:chExt cx="340" cy="340"/>
          </a:xfrm>
          <a:solidFill>
            <a:srgbClr val="FFFFFF"/>
          </a:solidFill>
        </p:grpSpPr>
        <p:sp>
          <p:nvSpPr>
            <p:cNvPr id="184" name="Freeform 113">
              <a:extLst>
                <a:ext uri="{FF2B5EF4-FFF2-40B4-BE49-F238E27FC236}">
                  <a16:creationId xmlns:a16="http://schemas.microsoft.com/office/drawing/2014/main" id="{EC82441D-1756-3218-E3B3-5D2895F245C1}"/>
                </a:ext>
              </a:extLst>
            </p:cNvPr>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5" name="Freeform 114">
              <a:extLst>
                <a:ext uri="{FF2B5EF4-FFF2-40B4-BE49-F238E27FC236}">
                  <a16:creationId xmlns:a16="http://schemas.microsoft.com/office/drawing/2014/main" id="{FE73300D-E1F4-0583-483E-C7557F42692E}"/>
                </a:ext>
              </a:extLst>
            </p:cNvPr>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86" name="Group 979">
            <a:extLst>
              <a:ext uri="{FF2B5EF4-FFF2-40B4-BE49-F238E27FC236}">
                <a16:creationId xmlns:a16="http://schemas.microsoft.com/office/drawing/2014/main" id="{331DF3BE-983B-9D0F-73C3-16D96CA330F5}"/>
              </a:ext>
            </a:extLst>
          </p:cNvPr>
          <p:cNvGrpSpPr>
            <a:grpSpLocks noChangeAspect="1"/>
          </p:cNvGrpSpPr>
          <p:nvPr/>
        </p:nvGrpSpPr>
        <p:grpSpPr bwMode="auto">
          <a:xfrm>
            <a:off x="5643789" y="5686596"/>
            <a:ext cx="323046" cy="324000"/>
            <a:chOff x="2032" y="4237"/>
            <a:chExt cx="340" cy="341"/>
          </a:xfrm>
          <a:solidFill>
            <a:srgbClr val="FFFFFF"/>
          </a:solidFill>
        </p:grpSpPr>
        <p:sp>
          <p:nvSpPr>
            <p:cNvPr id="187" name="Freeform 980">
              <a:extLst>
                <a:ext uri="{FF2B5EF4-FFF2-40B4-BE49-F238E27FC236}">
                  <a16:creationId xmlns:a16="http://schemas.microsoft.com/office/drawing/2014/main" id="{53EEDAF9-B74B-654B-4484-89DE988D44B6}"/>
                </a:ext>
              </a:extLst>
            </p:cNvPr>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8" name="Freeform 981">
              <a:extLst>
                <a:ext uri="{FF2B5EF4-FFF2-40B4-BE49-F238E27FC236}">
                  <a16:creationId xmlns:a16="http://schemas.microsoft.com/office/drawing/2014/main" id="{0DA5F7EF-D001-B64C-2260-D36540179D2E}"/>
                </a:ext>
              </a:extLst>
            </p:cNvPr>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9" name="Freeform 982">
              <a:extLst>
                <a:ext uri="{FF2B5EF4-FFF2-40B4-BE49-F238E27FC236}">
                  <a16:creationId xmlns:a16="http://schemas.microsoft.com/office/drawing/2014/main" id="{2B51B3CC-0803-C575-1029-29B7D22B426D}"/>
                </a:ext>
              </a:extLst>
            </p:cNvPr>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90" name="Group 669">
            <a:extLst>
              <a:ext uri="{FF2B5EF4-FFF2-40B4-BE49-F238E27FC236}">
                <a16:creationId xmlns:a16="http://schemas.microsoft.com/office/drawing/2014/main" id="{7994B78B-73DA-8431-2158-6A6D72438994}"/>
              </a:ext>
            </a:extLst>
          </p:cNvPr>
          <p:cNvGrpSpPr>
            <a:grpSpLocks noChangeAspect="1"/>
          </p:cNvGrpSpPr>
          <p:nvPr/>
        </p:nvGrpSpPr>
        <p:grpSpPr bwMode="auto">
          <a:xfrm>
            <a:off x="7126395" y="5229608"/>
            <a:ext cx="324000" cy="324000"/>
            <a:chOff x="1910" y="2326"/>
            <a:chExt cx="340" cy="340"/>
          </a:xfrm>
          <a:solidFill>
            <a:srgbClr val="FFFFFF"/>
          </a:solidFill>
        </p:grpSpPr>
        <p:sp>
          <p:nvSpPr>
            <p:cNvPr id="191" name="Freeform 670">
              <a:extLst>
                <a:ext uri="{FF2B5EF4-FFF2-40B4-BE49-F238E27FC236}">
                  <a16:creationId xmlns:a16="http://schemas.microsoft.com/office/drawing/2014/main" id="{EFB20487-6CC9-D611-5B2B-78D76D9E6C71}"/>
                </a:ext>
              </a:extLst>
            </p:cNvPr>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92" name="Freeform 671">
              <a:extLst>
                <a:ext uri="{FF2B5EF4-FFF2-40B4-BE49-F238E27FC236}">
                  <a16:creationId xmlns:a16="http://schemas.microsoft.com/office/drawing/2014/main" id="{CFB046C9-3AAA-0AC1-DAA2-A7802CA4E164}"/>
                </a:ext>
              </a:extLst>
            </p:cNvPr>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93" name="Group 317">
            <a:extLst>
              <a:ext uri="{FF2B5EF4-FFF2-40B4-BE49-F238E27FC236}">
                <a16:creationId xmlns:a16="http://schemas.microsoft.com/office/drawing/2014/main" id="{385D9D82-921D-49E5-FC15-1D37286BD038}"/>
              </a:ext>
            </a:extLst>
          </p:cNvPr>
          <p:cNvGrpSpPr>
            <a:grpSpLocks noChangeAspect="1"/>
          </p:cNvGrpSpPr>
          <p:nvPr/>
        </p:nvGrpSpPr>
        <p:grpSpPr bwMode="auto">
          <a:xfrm>
            <a:off x="10251157" y="4775726"/>
            <a:ext cx="324000" cy="324000"/>
            <a:chOff x="2718" y="1165"/>
            <a:chExt cx="340" cy="340"/>
          </a:xfrm>
          <a:solidFill>
            <a:srgbClr val="FFFFFF"/>
          </a:solidFill>
        </p:grpSpPr>
        <p:sp>
          <p:nvSpPr>
            <p:cNvPr id="194" name="Freeform 318">
              <a:extLst>
                <a:ext uri="{FF2B5EF4-FFF2-40B4-BE49-F238E27FC236}">
                  <a16:creationId xmlns:a16="http://schemas.microsoft.com/office/drawing/2014/main" id="{2FB57382-2EFC-496B-C808-72AB401DEA0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95" name="Freeform 319">
              <a:extLst>
                <a:ext uri="{FF2B5EF4-FFF2-40B4-BE49-F238E27FC236}">
                  <a16:creationId xmlns:a16="http://schemas.microsoft.com/office/drawing/2014/main" id="{C296C2CB-1BC8-B8C8-995A-0B48EE6373CE}"/>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96" name="Group 192">
            <a:extLst>
              <a:ext uri="{FF2B5EF4-FFF2-40B4-BE49-F238E27FC236}">
                <a16:creationId xmlns:a16="http://schemas.microsoft.com/office/drawing/2014/main" id="{8DFCE6DD-EAB8-BA89-B2C7-73497B387FB7}"/>
              </a:ext>
            </a:extLst>
          </p:cNvPr>
          <p:cNvGrpSpPr>
            <a:grpSpLocks noChangeAspect="1"/>
          </p:cNvGrpSpPr>
          <p:nvPr/>
        </p:nvGrpSpPr>
        <p:grpSpPr bwMode="auto">
          <a:xfrm>
            <a:off x="7126395" y="4765447"/>
            <a:ext cx="324000" cy="324000"/>
            <a:chOff x="378" y="713"/>
            <a:chExt cx="340" cy="340"/>
          </a:xfrm>
          <a:solidFill>
            <a:srgbClr val="FFFFFF"/>
          </a:solidFill>
        </p:grpSpPr>
        <p:sp>
          <p:nvSpPr>
            <p:cNvPr id="197" name="Freeform 193">
              <a:extLst>
                <a:ext uri="{FF2B5EF4-FFF2-40B4-BE49-F238E27FC236}">
                  <a16:creationId xmlns:a16="http://schemas.microsoft.com/office/drawing/2014/main" id="{3B2BBF24-B026-0FAD-40AC-1DE9A44B9919}"/>
                </a:ext>
              </a:extLst>
            </p:cNvPr>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98" name="Freeform 194">
              <a:extLst>
                <a:ext uri="{FF2B5EF4-FFF2-40B4-BE49-F238E27FC236}">
                  <a16:creationId xmlns:a16="http://schemas.microsoft.com/office/drawing/2014/main" id="{7A4103DD-A58C-0318-898F-93E92A6E1627}"/>
                </a:ext>
              </a:extLst>
            </p:cNvPr>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99" name="Group 39">
            <a:extLst>
              <a:ext uri="{FF2B5EF4-FFF2-40B4-BE49-F238E27FC236}">
                <a16:creationId xmlns:a16="http://schemas.microsoft.com/office/drawing/2014/main" id="{FF41F5D2-3690-0209-A7B8-B12EE4DDC01F}"/>
              </a:ext>
            </a:extLst>
          </p:cNvPr>
          <p:cNvGrpSpPr>
            <a:grpSpLocks noChangeAspect="1"/>
          </p:cNvGrpSpPr>
          <p:nvPr/>
        </p:nvGrpSpPr>
        <p:grpSpPr bwMode="auto">
          <a:xfrm>
            <a:off x="8696506" y="4305370"/>
            <a:ext cx="324000" cy="324000"/>
            <a:chOff x="3987" y="1509"/>
            <a:chExt cx="340" cy="340"/>
          </a:xfrm>
          <a:solidFill>
            <a:srgbClr val="FFFFFF"/>
          </a:solidFill>
        </p:grpSpPr>
        <p:sp>
          <p:nvSpPr>
            <p:cNvPr id="200" name="Freeform 40">
              <a:extLst>
                <a:ext uri="{FF2B5EF4-FFF2-40B4-BE49-F238E27FC236}">
                  <a16:creationId xmlns:a16="http://schemas.microsoft.com/office/drawing/2014/main" id="{C22A86D8-7679-C27F-CAE3-F1730483010B}"/>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1" name="Freeform 41">
              <a:extLst>
                <a:ext uri="{FF2B5EF4-FFF2-40B4-BE49-F238E27FC236}">
                  <a16:creationId xmlns:a16="http://schemas.microsoft.com/office/drawing/2014/main" id="{DD59D09A-F5C2-82A9-D1DA-25BAC1483470}"/>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02" name="Group 100">
            <a:extLst>
              <a:ext uri="{FF2B5EF4-FFF2-40B4-BE49-F238E27FC236}">
                <a16:creationId xmlns:a16="http://schemas.microsoft.com/office/drawing/2014/main" id="{7385435E-5816-C1E1-2AAB-5585E38C0EAF}"/>
              </a:ext>
            </a:extLst>
          </p:cNvPr>
          <p:cNvGrpSpPr>
            <a:grpSpLocks noChangeAspect="1"/>
          </p:cNvGrpSpPr>
          <p:nvPr/>
        </p:nvGrpSpPr>
        <p:grpSpPr bwMode="auto">
          <a:xfrm>
            <a:off x="7126395" y="4305370"/>
            <a:ext cx="324000" cy="324000"/>
            <a:chOff x="374" y="351"/>
            <a:chExt cx="340" cy="340"/>
          </a:xfrm>
          <a:solidFill>
            <a:srgbClr val="FFFFFF"/>
          </a:solidFill>
        </p:grpSpPr>
        <p:sp>
          <p:nvSpPr>
            <p:cNvPr id="203" name="Freeform 101">
              <a:extLst>
                <a:ext uri="{FF2B5EF4-FFF2-40B4-BE49-F238E27FC236}">
                  <a16:creationId xmlns:a16="http://schemas.microsoft.com/office/drawing/2014/main" id="{50E9A2D3-574C-497D-3212-9DC8634BC2C5}"/>
                </a:ext>
              </a:extLst>
            </p:cNvPr>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4" name="Freeform 102">
              <a:extLst>
                <a:ext uri="{FF2B5EF4-FFF2-40B4-BE49-F238E27FC236}">
                  <a16:creationId xmlns:a16="http://schemas.microsoft.com/office/drawing/2014/main" id="{A383449A-DB4D-A587-31FE-5900A61E2208}"/>
                </a:ext>
              </a:extLst>
            </p:cNvPr>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5" name="Freeform 103">
              <a:extLst>
                <a:ext uri="{FF2B5EF4-FFF2-40B4-BE49-F238E27FC236}">
                  <a16:creationId xmlns:a16="http://schemas.microsoft.com/office/drawing/2014/main" id="{A8836DA1-DFB9-8931-42A0-2FB34DCD3AFA}"/>
                </a:ext>
              </a:extLst>
            </p:cNvPr>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6" name="Freeform 104">
              <a:extLst>
                <a:ext uri="{FF2B5EF4-FFF2-40B4-BE49-F238E27FC236}">
                  <a16:creationId xmlns:a16="http://schemas.microsoft.com/office/drawing/2014/main" id="{68054110-C9AA-DAE3-E611-2751CDDBFF36}"/>
                </a:ext>
              </a:extLst>
            </p:cNvPr>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7" name="Freeform 105">
              <a:extLst>
                <a:ext uri="{FF2B5EF4-FFF2-40B4-BE49-F238E27FC236}">
                  <a16:creationId xmlns:a16="http://schemas.microsoft.com/office/drawing/2014/main" id="{E2896E4D-345E-E88D-B061-C316FE60C276}"/>
                </a:ext>
              </a:extLst>
            </p:cNvPr>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08" name="Group 1012">
            <a:extLst>
              <a:ext uri="{FF2B5EF4-FFF2-40B4-BE49-F238E27FC236}">
                <a16:creationId xmlns:a16="http://schemas.microsoft.com/office/drawing/2014/main" id="{DE63FE54-CD05-EC54-FB07-EA8ED6D4CA3A}"/>
              </a:ext>
            </a:extLst>
          </p:cNvPr>
          <p:cNvGrpSpPr>
            <a:grpSpLocks noChangeAspect="1"/>
          </p:cNvGrpSpPr>
          <p:nvPr/>
        </p:nvGrpSpPr>
        <p:grpSpPr bwMode="auto">
          <a:xfrm>
            <a:off x="10251157" y="5240793"/>
            <a:ext cx="324000" cy="324001"/>
            <a:chOff x="1878" y="3998"/>
            <a:chExt cx="340" cy="340"/>
          </a:xfrm>
          <a:solidFill>
            <a:srgbClr val="FFFFFF"/>
          </a:solidFill>
        </p:grpSpPr>
        <p:sp>
          <p:nvSpPr>
            <p:cNvPr id="209" name="Freeform 1013">
              <a:extLst>
                <a:ext uri="{FF2B5EF4-FFF2-40B4-BE49-F238E27FC236}">
                  <a16:creationId xmlns:a16="http://schemas.microsoft.com/office/drawing/2014/main" id="{FF138D30-5F2B-C327-87FA-B4B7C622A599}"/>
                </a:ext>
              </a:extLst>
            </p:cNvPr>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0" name="Freeform 1014">
              <a:extLst>
                <a:ext uri="{FF2B5EF4-FFF2-40B4-BE49-F238E27FC236}">
                  <a16:creationId xmlns:a16="http://schemas.microsoft.com/office/drawing/2014/main" id="{C17E167C-E3AA-AE68-EFC0-91FB61E8FE34}"/>
                </a:ext>
              </a:extLst>
            </p:cNvPr>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11" name="Group 376">
            <a:extLst>
              <a:ext uri="{FF2B5EF4-FFF2-40B4-BE49-F238E27FC236}">
                <a16:creationId xmlns:a16="http://schemas.microsoft.com/office/drawing/2014/main" id="{78DC26A3-8397-EF3E-6F5E-4ED8AF225DEB}"/>
              </a:ext>
            </a:extLst>
          </p:cNvPr>
          <p:cNvGrpSpPr>
            <a:grpSpLocks noChangeAspect="1"/>
          </p:cNvGrpSpPr>
          <p:nvPr/>
        </p:nvGrpSpPr>
        <p:grpSpPr bwMode="auto">
          <a:xfrm>
            <a:off x="8696516" y="5686596"/>
            <a:ext cx="324001" cy="324000"/>
            <a:chOff x="3466" y="2823"/>
            <a:chExt cx="340" cy="340"/>
          </a:xfrm>
          <a:solidFill>
            <a:srgbClr val="FFFFFF"/>
          </a:solidFill>
        </p:grpSpPr>
        <p:sp>
          <p:nvSpPr>
            <p:cNvPr id="212" name="Freeform 377">
              <a:extLst>
                <a:ext uri="{FF2B5EF4-FFF2-40B4-BE49-F238E27FC236}">
                  <a16:creationId xmlns:a16="http://schemas.microsoft.com/office/drawing/2014/main" id="{65E1E559-73BB-35BD-1D27-9ED0825B1474}"/>
                </a:ext>
              </a:extLst>
            </p:cNvPr>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3" name="Freeform 378">
              <a:extLst>
                <a:ext uri="{FF2B5EF4-FFF2-40B4-BE49-F238E27FC236}">
                  <a16:creationId xmlns:a16="http://schemas.microsoft.com/office/drawing/2014/main" id="{A077E8AC-4E0E-4E4B-F1D4-6A7B460DC329}"/>
                </a:ext>
              </a:extLst>
            </p:cNvPr>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14" name="Group 345">
            <a:extLst>
              <a:ext uri="{FF2B5EF4-FFF2-40B4-BE49-F238E27FC236}">
                <a16:creationId xmlns:a16="http://schemas.microsoft.com/office/drawing/2014/main" id="{69A771BE-FBB2-8CC3-A654-80503F9C6C24}"/>
              </a:ext>
            </a:extLst>
          </p:cNvPr>
          <p:cNvGrpSpPr>
            <a:grpSpLocks noChangeAspect="1"/>
          </p:cNvGrpSpPr>
          <p:nvPr/>
        </p:nvGrpSpPr>
        <p:grpSpPr bwMode="auto">
          <a:xfrm>
            <a:off x="7126405" y="5686600"/>
            <a:ext cx="324001" cy="324001"/>
            <a:chOff x="3451" y="1171"/>
            <a:chExt cx="340" cy="340"/>
          </a:xfrm>
          <a:solidFill>
            <a:srgbClr val="FFFFFF"/>
          </a:solidFill>
        </p:grpSpPr>
        <p:sp>
          <p:nvSpPr>
            <p:cNvPr id="215" name="Freeform 346">
              <a:extLst>
                <a:ext uri="{FF2B5EF4-FFF2-40B4-BE49-F238E27FC236}">
                  <a16:creationId xmlns:a16="http://schemas.microsoft.com/office/drawing/2014/main" id="{C5BE0D09-CE69-7501-DAA1-8F80C1640C51}"/>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6" name="Freeform 347">
              <a:extLst>
                <a:ext uri="{FF2B5EF4-FFF2-40B4-BE49-F238E27FC236}">
                  <a16:creationId xmlns:a16="http://schemas.microsoft.com/office/drawing/2014/main" id="{74FEA5A1-8B16-AED7-C816-D041811DCB7D}"/>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17" name="Group 489">
            <a:extLst>
              <a:ext uri="{FF2B5EF4-FFF2-40B4-BE49-F238E27FC236}">
                <a16:creationId xmlns:a16="http://schemas.microsoft.com/office/drawing/2014/main" id="{C45ECCCE-2442-15F3-0A05-867BA184592A}"/>
              </a:ext>
            </a:extLst>
          </p:cNvPr>
          <p:cNvGrpSpPr>
            <a:grpSpLocks noChangeAspect="1"/>
          </p:cNvGrpSpPr>
          <p:nvPr/>
        </p:nvGrpSpPr>
        <p:grpSpPr bwMode="auto">
          <a:xfrm>
            <a:off x="8696498" y="4768698"/>
            <a:ext cx="323999" cy="323998"/>
            <a:chOff x="2920" y="2264"/>
            <a:chExt cx="340" cy="340"/>
          </a:xfrm>
          <a:solidFill>
            <a:srgbClr val="FFFFFF"/>
          </a:solidFill>
        </p:grpSpPr>
        <p:sp>
          <p:nvSpPr>
            <p:cNvPr id="218" name="Freeform 490">
              <a:extLst>
                <a:ext uri="{FF2B5EF4-FFF2-40B4-BE49-F238E27FC236}">
                  <a16:creationId xmlns:a16="http://schemas.microsoft.com/office/drawing/2014/main" id="{CFF1EBCD-39B9-987B-9761-50E07D83597E}"/>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9" name="Freeform 491">
              <a:extLst>
                <a:ext uri="{FF2B5EF4-FFF2-40B4-BE49-F238E27FC236}">
                  <a16:creationId xmlns:a16="http://schemas.microsoft.com/office/drawing/2014/main" id="{0D433D1F-5D5E-5FF7-C9AB-7C5F8A58607D}"/>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0" name="Freeform 492">
              <a:extLst>
                <a:ext uri="{FF2B5EF4-FFF2-40B4-BE49-F238E27FC236}">
                  <a16:creationId xmlns:a16="http://schemas.microsoft.com/office/drawing/2014/main" id="{82B2FB8E-4584-0629-271C-2351CFFA494A}"/>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21" name="Group 112">
            <a:extLst>
              <a:ext uri="{FF2B5EF4-FFF2-40B4-BE49-F238E27FC236}">
                <a16:creationId xmlns:a16="http://schemas.microsoft.com/office/drawing/2014/main" id="{B4C795D2-BF06-0F12-7EDF-4ECA0D767B3D}"/>
              </a:ext>
            </a:extLst>
          </p:cNvPr>
          <p:cNvGrpSpPr>
            <a:grpSpLocks noChangeAspect="1"/>
          </p:cNvGrpSpPr>
          <p:nvPr/>
        </p:nvGrpSpPr>
        <p:grpSpPr bwMode="auto">
          <a:xfrm>
            <a:off x="5643312" y="4765447"/>
            <a:ext cx="324000" cy="324000"/>
            <a:chOff x="1157" y="393"/>
            <a:chExt cx="340" cy="340"/>
          </a:xfrm>
          <a:solidFill>
            <a:srgbClr val="FFFFFF"/>
          </a:solidFill>
        </p:grpSpPr>
        <p:sp>
          <p:nvSpPr>
            <p:cNvPr id="222" name="Freeform 113">
              <a:extLst>
                <a:ext uri="{FF2B5EF4-FFF2-40B4-BE49-F238E27FC236}">
                  <a16:creationId xmlns:a16="http://schemas.microsoft.com/office/drawing/2014/main" id="{E7B4494A-2060-94AA-9C11-76B362EA9AE7}"/>
                </a:ext>
              </a:extLst>
            </p:cNvPr>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3" name="Freeform 114">
              <a:extLst>
                <a:ext uri="{FF2B5EF4-FFF2-40B4-BE49-F238E27FC236}">
                  <a16:creationId xmlns:a16="http://schemas.microsoft.com/office/drawing/2014/main" id="{7462567F-4691-066F-A603-8DAF04C0F753}"/>
                </a:ext>
              </a:extLst>
            </p:cNvPr>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24" name="Group 979">
            <a:extLst>
              <a:ext uri="{FF2B5EF4-FFF2-40B4-BE49-F238E27FC236}">
                <a16:creationId xmlns:a16="http://schemas.microsoft.com/office/drawing/2014/main" id="{6BBA4C79-6975-F5AF-87E6-CA643648746E}"/>
              </a:ext>
            </a:extLst>
          </p:cNvPr>
          <p:cNvGrpSpPr>
            <a:grpSpLocks noChangeAspect="1"/>
          </p:cNvGrpSpPr>
          <p:nvPr/>
        </p:nvGrpSpPr>
        <p:grpSpPr bwMode="auto">
          <a:xfrm>
            <a:off x="5643789" y="5686596"/>
            <a:ext cx="323046" cy="324000"/>
            <a:chOff x="2032" y="4237"/>
            <a:chExt cx="340" cy="341"/>
          </a:xfrm>
          <a:solidFill>
            <a:srgbClr val="FFFFFF"/>
          </a:solidFill>
        </p:grpSpPr>
        <p:sp>
          <p:nvSpPr>
            <p:cNvPr id="225" name="Freeform 980">
              <a:extLst>
                <a:ext uri="{FF2B5EF4-FFF2-40B4-BE49-F238E27FC236}">
                  <a16:creationId xmlns:a16="http://schemas.microsoft.com/office/drawing/2014/main" id="{1139DC73-57F5-3A20-83AE-56AA982EA78A}"/>
                </a:ext>
              </a:extLst>
            </p:cNvPr>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6" name="Freeform 981">
              <a:extLst>
                <a:ext uri="{FF2B5EF4-FFF2-40B4-BE49-F238E27FC236}">
                  <a16:creationId xmlns:a16="http://schemas.microsoft.com/office/drawing/2014/main" id="{E6283B8B-9C5F-9122-EB6A-A5A57DC56BDD}"/>
                </a:ext>
              </a:extLst>
            </p:cNvPr>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7" name="Freeform 982">
              <a:extLst>
                <a:ext uri="{FF2B5EF4-FFF2-40B4-BE49-F238E27FC236}">
                  <a16:creationId xmlns:a16="http://schemas.microsoft.com/office/drawing/2014/main" id="{45904570-F5A7-7A7C-8220-80F8ABBC6F0C}"/>
                </a:ext>
              </a:extLst>
            </p:cNvPr>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28" name="Group 669">
            <a:extLst>
              <a:ext uri="{FF2B5EF4-FFF2-40B4-BE49-F238E27FC236}">
                <a16:creationId xmlns:a16="http://schemas.microsoft.com/office/drawing/2014/main" id="{EF44E226-6940-F83A-70DB-7DDDFAF8CE1F}"/>
              </a:ext>
            </a:extLst>
          </p:cNvPr>
          <p:cNvGrpSpPr>
            <a:grpSpLocks noChangeAspect="1"/>
          </p:cNvGrpSpPr>
          <p:nvPr/>
        </p:nvGrpSpPr>
        <p:grpSpPr bwMode="auto">
          <a:xfrm>
            <a:off x="7126395" y="5229608"/>
            <a:ext cx="324000" cy="324000"/>
            <a:chOff x="1910" y="2326"/>
            <a:chExt cx="340" cy="340"/>
          </a:xfrm>
          <a:solidFill>
            <a:srgbClr val="FFFFFF"/>
          </a:solidFill>
        </p:grpSpPr>
        <p:sp>
          <p:nvSpPr>
            <p:cNvPr id="229" name="Freeform 670">
              <a:extLst>
                <a:ext uri="{FF2B5EF4-FFF2-40B4-BE49-F238E27FC236}">
                  <a16:creationId xmlns:a16="http://schemas.microsoft.com/office/drawing/2014/main" id="{5E691DA3-FCEB-3BD5-CB79-F024B57BACFE}"/>
                </a:ext>
              </a:extLst>
            </p:cNvPr>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0" name="Freeform 671">
              <a:extLst>
                <a:ext uri="{FF2B5EF4-FFF2-40B4-BE49-F238E27FC236}">
                  <a16:creationId xmlns:a16="http://schemas.microsoft.com/office/drawing/2014/main" id="{6740E060-8DC7-9734-3F8B-A5F416505BB7}"/>
                </a:ext>
              </a:extLst>
            </p:cNvPr>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31" name="Group 317">
            <a:extLst>
              <a:ext uri="{FF2B5EF4-FFF2-40B4-BE49-F238E27FC236}">
                <a16:creationId xmlns:a16="http://schemas.microsoft.com/office/drawing/2014/main" id="{06147870-1153-285C-0494-A9D1B77E1959}"/>
              </a:ext>
            </a:extLst>
          </p:cNvPr>
          <p:cNvGrpSpPr>
            <a:grpSpLocks noChangeAspect="1"/>
          </p:cNvGrpSpPr>
          <p:nvPr/>
        </p:nvGrpSpPr>
        <p:grpSpPr bwMode="auto">
          <a:xfrm>
            <a:off x="10251157" y="4775726"/>
            <a:ext cx="324000" cy="324000"/>
            <a:chOff x="2718" y="1165"/>
            <a:chExt cx="340" cy="340"/>
          </a:xfrm>
          <a:solidFill>
            <a:srgbClr val="FFFFFF"/>
          </a:solidFill>
        </p:grpSpPr>
        <p:sp>
          <p:nvSpPr>
            <p:cNvPr id="232" name="Freeform 318">
              <a:extLst>
                <a:ext uri="{FF2B5EF4-FFF2-40B4-BE49-F238E27FC236}">
                  <a16:creationId xmlns:a16="http://schemas.microsoft.com/office/drawing/2014/main" id="{1DC76DD8-0C56-F495-CC6D-4C615AABB0A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3" name="Freeform 319">
              <a:extLst>
                <a:ext uri="{FF2B5EF4-FFF2-40B4-BE49-F238E27FC236}">
                  <a16:creationId xmlns:a16="http://schemas.microsoft.com/office/drawing/2014/main" id="{DF4298D4-5553-4E96-2030-08A5E7393BDD}"/>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34" name="Group 192">
            <a:extLst>
              <a:ext uri="{FF2B5EF4-FFF2-40B4-BE49-F238E27FC236}">
                <a16:creationId xmlns:a16="http://schemas.microsoft.com/office/drawing/2014/main" id="{A49B4D13-76DC-7283-081F-DF41C40E4CF8}"/>
              </a:ext>
            </a:extLst>
          </p:cNvPr>
          <p:cNvGrpSpPr>
            <a:grpSpLocks noChangeAspect="1"/>
          </p:cNvGrpSpPr>
          <p:nvPr/>
        </p:nvGrpSpPr>
        <p:grpSpPr bwMode="auto">
          <a:xfrm>
            <a:off x="7126395" y="4765447"/>
            <a:ext cx="324000" cy="324000"/>
            <a:chOff x="378" y="713"/>
            <a:chExt cx="340" cy="340"/>
          </a:xfrm>
          <a:solidFill>
            <a:srgbClr val="FFFFFF"/>
          </a:solidFill>
        </p:grpSpPr>
        <p:sp>
          <p:nvSpPr>
            <p:cNvPr id="235" name="Freeform 193">
              <a:extLst>
                <a:ext uri="{FF2B5EF4-FFF2-40B4-BE49-F238E27FC236}">
                  <a16:creationId xmlns:a16="http://schemas.microsoft.com/office/drawing/2014/main" id="{B9FDDEE8-5B20-72D1-75D8-B5CAE7C9949C}"/>
                </a:ext>
              </a:extLst>
            </p:cNvPr>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6" name="Freeform 194">
              <a:extLst>
                <a:ext uri="{FF2B5EF4-FFF2-40B4-BE49-F238E27FC236}">
                  <a16:creationId xmlns:a16="http://schemas.microsoft.com/office/drawing/2014/main" id="{E2F9924A-B79F-55D9-5F8C-1C55AED73D82}"/>
                </a:ext>
              </a:extLst>
            </p:cNvPr>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sp>
        <p:nvSpPr>
          <p:cNvPr id="237" name="Rectangle 236">
            <a:extLst>
              <a:ext uri="{FF2B5EF4-FFF2-40B4-BE49-F238E27FC236}">
                <a16:creationId xmlns:a16="http://schemas.microsoft.com/office/drawing/2014/main" id="{B9866362-6285-F1E4-57AC-B9141147188F}"/>
              </a:ext>
            </a:extLst>
          </p:cNvPr>
          <p:cNvSpPr/>
          <p:nvPr/>
        </p:nvSpPr>
        <p:spPr>
          <a:xfrm>
            <a:off x="8610005" y="5191210"/>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Funciones</a:t>
            </a:r>
            <a:r>
              <a:rPr lang="en-GB" sz="1000" b="1" kern="0">
                <a:solidFill>
                  <a:srgbClr val="FFFFFF"/>
                </a:solidFill>
              </a:rPr>
              <a:t> &amp; 
</a:t>
            </a:r>
            <a:r>
              <a:rPr lang="en-GB" sz="1000" b="1" kern="0" err="1">
                <a:solidFill>
                  <a:srgbClr val="FFFFFF"/>
                </a:solidFill>
              </a:rPr>
              <a:t>Interacciones</a:t>
            </a:r>
            <a:endParaRPr kumimoji="0" lang="en-GB" sz="1000" b="1" i="0" u="none" strike="noStrike" kern="0" cap="none" spc="0" normalizeH="0" baseline="0">
              <a:ln>
                <a:noFill/>
              </a:ln>
              <a:solidFill>
                <a:srgbClr val="FFFFFF"/>
              </a:solidFill>
              <a:effectLst/>
              <a:uLnTx/>
              <a:uFillTx/>
              <a:ea typeface="+mn-ea"/>
              <a:cs typeface="+mn-cs"/>
            </a:endParaRPr>
          </a:p>
        </p:txBody>
      </p:sp>
      <p:sp>
        <p:nvSpPr>
          <p:cNvPr id="238" name="Rectangle 237">
            <a:extLst>
              <a:ext uri="{FF2B5EF4-FFF2-40B4-BE49-F238E27FC236}">
                <a16:creationId xmlns:a16="http://schemas.microsoft.com/office/drawing/2014/main" id="{655484FE-EA67-24DD-FF42-49EC476904DB}"/>
              </a:ext>
            </a:extLst>
          </p:cNvPr>
          <p:cNvSpPr/>
          <p:nvPr/>
        </p:nvSpPr>
        <p:spPr>
          <a:xfrm>
            <a:off x="10163486" y="5651055"/>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Incentivos</a:t>
            </a:r>
            <a:r>
              <a:rPr lang="en-GB" sz="1000" b="1" kern="0">
                <a:solidFill>
                  <a:srgbClr val="FFFFFF"/>
                </a:solidFill>
              </a:rPr>
              <a:t> y </a:t>
            </a:r>
            <a:r>
              <a:rPr lang="en-GB" sz="1000" b="1" kern="0" err="1">
                <a:solidFill>
                  <a:srgbClr val="FFFFFF"/>
                </a:solidFill>
              </a:rPr>
              <a:t>recompensas</a:t>
            </a:r>
            <a:endParaRPr kumimoji="0" lang="en-GB" sz="1000" b="1" i="0" u="none" strike="noStrike" kern="0" cap="none" spc="0" normalizeH="0" baseline="0">
              <a:ln>
                <a:noFill/>
              </a:ln>
              <a:solidFill>
                <a:srgbClr val="FFFFFF"/>
              </a:solidFill>
              <a:effectLst/>
              <a:uLnTx/>
              <a:uFillTx/>
              <a:ea typeface="+mn-ea"/>
              <a:cs typeface="+mn-cs"/>
            </a:endParaRPr>
          </a:p>
        </p:txBody>
      </p:sp>
      <p:sp>
        <p:nvSpPr>
          <p:cNvPr id="239" name="Rectangle 238">
            <a:extLst>
              <a:ext uri="{FF2B5EF4-FFF2-40B4-BE49-F238E27FC236}">
                <a16:creationId xmlns:a16="http://schemas.microsoft.com/office/drawing/2014/main" id="{5517EA88-F8E3-46F8-157C-89655A591123}"/>
              </a:ext>
            </a:extLst>
          </p:cNvPr>
          <p:cNvSpPr/>
          <p:nvPr/>
        </p:nvSpPr>
        <p:spPr>
          <a:xfrm>
            <a:off x="5560560" y="5187052"/>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a:solidFill>
                  <a:srgbClr val="FFFFFF"/>
                </a:solidFill>
              </a:rPr>
              <a:t>Roles y </a:t>
            </a:r>
            <a:r>
              <a:rPr lang="en-GB" sz="1000" b="1" kern="0" err="1">
                <a:solidFill>
                  <a:srgbClr val="FFFFFF"/>
                </a:solidFill>
              </a:rPr>
              <a:t>responsabilidades</a:t>
            </a:r>
            <a:endParaRPr kumimoji="0" lang="en-GB" sz="1000" b="1" i="0" u="none" strike="noStrike" kern="0" cap="none" spc="0" normalizeH="0" baseline="0">
              <a:ln>
                <a:noFill/>
              </a:ln>
              <a:solidFill>
                <a:srgbClr val="FFFFFF"/>
              </a:solidFill>
              <a:effectLst/>
              <a:uLnTx/>
              <a:uFillTx/>
              <a:ea typeface="+mn-ea"/>
              <a:cs typeface="+mn-cs"/>
            </a:endParaRPr>
          </a:p>
        </p:txBody>
      </p:sp>
      <p:sp>
        <p:nvSpPr>
          <p:cNvPr id="240" name="Rectangle 239">
            <a:extLst>
              <a:ext uri="{FF2B5EF4-FFF2-40B4-BE49-F238E27FC236}">
                <a16:creationId xmlns:a16="http://schemas.microsoft.com/office/drawing/2014/main" id="{618C137C-A4C6-0A44-EF7F-AF861D88E340}"/>
              </a:ext>
            </a:extLst>
          </p:cNvPr>
          <p:cNvSpPr/>
          <p:nvPr/>
        </p:nvSpPr>
        <p:spPr>
          <a:xfrm>
            <a:off x="10163486" y="4269829"/>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Misión</a:t>
            </a:r>
            <a:endParaRPr kumimoji="0" lang="en-GB" sz="1000" b="1" i="0" u="none" strike="noStrike" kern="0" cap="none" spc="0" normalizeH="0" baseline="0">
              <a:ln>
                <a:noFill/>
              </a:ln>
              <a:solidFill>
                <a:srgbClr val="FFFFFF"/>
              </a:solidFill>
              <a:effectLst/>
              <a:uLnTx/>
              <a:uFillTx/>
              <a:ea typeface="+mn-ea"/>
              <a:cs typeface="+mn-cs"/>
            </a:endParaRPr>
          </a:p>
        </p:txBody>
      </p:sp>
      <p:grpSp>
        <p:nvGrpSpPr>
          <p:cNvPr id="241" name="Group 432">
            <a:extLst>
              <a:ext uri="{FF2B5EF4-FFF2-40B4-BE49-F238E27FC236}">
                <a16:creationId xmlns:a16="http://schemas.microsoft.com/office/drawing/2014/main" id="{C313CC1D-0BDF-AB86-D85F-37058EEA544D}"/>
              </a:ext>
            </a:extLst>
          </p:cNvPr>
          <p:cNvGrpSpPr>
            <a:grpSpLocks noChangeAspect="1"/>
          </p:cNvGrpSpPr>
          <p:nvPr/>
        </p:nvGrpSpPr>
        <p:grpSpPr bwMode="auto">
          <a:xfrm>
            <a:off x="10251644" y="4312385"/>
            <a:ext cx="323047" cy="324000"/>
            <a:chOff x="3505" y="1546"/>
            <a:chExt cx="340" cy="341"/>
          </a:xfrm>
          <a:solidFill>
            <a:srgbClr val="FFFFFF"/>
          </a:solidFill>
        </p:grpSpPr>
        <p:sp>
          <p:nvSpPr>
            <p:cNvPr id="242" name="Freeform 433">
              <a:extLst>
                <a:ext uri="{FF2B5EF4-FFF2-40B4-BE49-F238E27FC236}">
                  <a16:creationId xmlns:a16="http://schemas.microsoft.com/office/drawing/2014/main" id="{22AB3805-9718-CC51-E9B5-AA812FF53FF2}"/>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43" name="Freeform 434">
              <a:extLst>
                <a:ext uri="{FF2B5EF4-FFF2-40B4-BE49-F238E27FC236}">
                  <a16:creationId xmlns:a16="http://schemas.microsoft.com/office/drawing/2014/main" id="{97E19466-F4E8-1357-C354-B5DE9284BFBB}"/>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44" name="Group 749">
            <a:extLst>
              <a:ext uri="{FF2B5EF4-FFF2-40B4-BE49-F238E27FC236}">
                <a16:creationId xmlns:a16="http://schemas.microsoft.com/office/drawing/2014/main" id="{E7B4D7B6-EC9E-75BC-106C-9D290C3C3D02}"/>
              </a:ext>
            </a:extLst>
          </p:cNvPr>
          <p:cNvGrpSpPr>
            <a:grpSpLocks noChangeAspect="1"/>
          </p:cNvGrpSpPr>
          <p:nvPr/>
        </p:nvGrpSpPr>
        <p:grpSpPr bwMode="auto">
          <a:xfrm>
            <a:off x="5643312" y="4305370"/>
            <a:ext cx="324000" cy="324000"/>
            <a:chOff x="3520" y="2686"/>
            <a:chExt cx="340" cy="340"/>
          </a:xfrm>
          <a:solidFill>
            <a:srgbClr val="FFFFFF"/>
          </a:solidFill>
        </p:grpSpPr>
        <p:sp>
          <p:nvSpPr>
            <p:cNvPr id="245" name="Freeform 750">
              <a:extLst>
                <a:ext uri="{FF2B5EF4-FFF2-40B4-BE49-F238E27FC236}">
                  <a16:creationId xmlns:a16="http://schemas.microsoft.com/office/drawing/2014/main" id="{FE7A3B3B-8A82-8546-180B-AC9A158A5B88}"/>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46" name="Freeform 751">
              <a:extLst>
                <a:ext uri="{FF2B5EF4-FFF2-40B4-BE49-F238E27FC236}">
                  <a16:creationId xmlns:a16="http://schemas.microsoft.com/office/drawing/2014/main" id="{7332F623-A3CC-C217-27E2-79F246DEA491}"/>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47" name="Freeform 752">
              <a:extLst>
                <a:ext uri="{FF2B5EF4-FFF2-40B4-BE49-F238E27FC236}">
                  <a16:creationId xmlns:a16="http://schemas.microsoft.com/office/drawing/2014/main" id="{CE1B05CF-C56F-5581-3C1C-7648617BD615}"/>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48" name="Group 387">
            <a:extLst>
              <a:ext uri="{FF2B5EF4-FFF2-40B4-BE49-F238E27FC236}">
                <a16:creationId xmlns:a16="http://schemas.microsoft.com/office/drawing/2014/main" id="{547C94B2-359B-FF60-3CAE-5D856A8E98AC}"/>
              </a:ext>
            </a:extLst>
          </p:cNvPr>
          <p:cNvGrpSpPr>
            <a:grpSpLocks noChangeAspect="1"/>
          </p:cNvGrpSpPr>
          <p:nvPr/>
        </p:nvGrpSpPr>
        <p:grpSpPr bwMode="auto">
          <a:xfrm>
            <a:off x="5643334" y="5229613"/>
            <a:ext cx="324001" cy="324001"/>
            <a:chOff x="7354" y="1520"/>
            <a:chExt cx="340" cy="340"/>
          </a:xfrm>
          <a:solidFill>
            <a:srgbClr val="FFFFFF"/>
          </a:solidFill>
        </p:grpSpPr>
        <p:sp>
          <p:nvSpPr>
            <p:cNvPr id="249" name="Freeform 388">
              <a:extLst>
                <a:ext uri="{FF2B5EF4-FFF2-40B4-BE49-F238E27FC236}">
                  <a16:creationId xmlns:a16="http://schemas.microsoft.com/office/drawing/2014/main" id="{71C780D4-92D6-59E2-20E8-DCF372BCD89F}"/>
                </a:ext>
              </a:extLst>
            </p:cNvPr>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0" name="Freeform 389">
              <a:extLst>
                <a:ext uri="{FF2B5EF4-FFF2-40B4-BE49-F238E27FC236}">
                  <a16:creationId xmlns:a16="http://schemas.microsoft.com/office/drawing/2014/main" id="{927BB55B-22C0-A52D-20CA-7317C23D6CB2}"/>
                </a:ext>
              </a:extLst>
            </p:cNvPr>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51" name="Group 250">
            <a:extLst>
              <a:ext uri="{FF2B5EF4-FFF2-40B4-BE49-F238E27FC236}">
                <a16:creationId xmlns:a16="http://schemas.microsoft.com/office/drawing/2014/main" id="{BD54F8AC-83BF-52A8-9EA7-122F3ED36ED8}"/>
              </a:ext>
            </a:extLst>
          </p:cNvPr>
          <p:cNvGrpSpPr/>
          <p:nvPr/>
        </p:nvGrpSpPr>
        <p:grpSpPr>
          <a:xfrm>
            <a:off x="8696506" y="5233766"/>
            <a:ext cx="324000" cy="324000"/>
            <a:chOff x="6194395" y="1542390"/>
            <a:chExt cx="385234" cy="385234"/>
          </a:xfrm>
        </p:grpSpPr>
        <p:sp>
          <p:nvSpPr>
            <p:cNvPr id="252" name="Freeform 179">
              <a:extLst>
                <a:ext uri="{FF2B5EF4-FFF2-40B4-BE49-F238E27FC236}">
                  <a16:creationId xmlns:a16="http://schemas.microsoft.com/office/drawing/2014/main" id="{A85646D1-87DB-A54A-F977-8BFA545F5E9F}"/>
                </a:ext>
              </a:extLst>
            </p:cNvPr>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3" name="Oval 252">
              <a:extLst>
                <a:ext uri="{FF2B5EF4-FFF2-40B4-BE49-F238E27FC236}">
                  <a16:creationId xmlns:a16="http://schemas.microsoft.com/office/drawing/2014/main" id="{FFE036CE-5C42-6806-CD42-A2DC84807EF8}"/>
                </a:ext>
              </a:extLst>
            </p:cNvPr>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b="1" i="0" u="none" strike="noStrike" kern="0" cap="none" spc="0" normalizeH="0" baseline="0">
                <a:ln>
                  <a:noFill/>
                </a:ln>
                <a:solidFill>
                  <a:srgbClr val="FFFFFF"/>
                </a:solidFill>
                <a:effectLst/>
                <a:uLnTx/>
                <a:uFillTx/>
              </a:endParaRPr>
            </a:p>
          </p:txBody>
        </p:sp>
      </p:grpSp>
      <p:grpSp>
        <p:nvGrpSpPr>
          <p:cNvPr id="254" name="Group 675">
            <a:extLst>
              <a:ext uri="{FF2B5EF4-FFF2-40B4-BE49-F238E27FC236}">
                <a16:creationId xmlns:a16="http://schemas.microsoft.com/office/drawing/2014/main" id="{E83B0A11-23D0-2DE5-733B-B62D2F2133F5}"/>
              </a:ext>
            </a:extLst>
          </p:cNvPr>
          <p:cNvGrpSpPr>
            <a:grpSpLocks noChangeAspect="1"/>
          </p:cNvGrpSpPr>
          <p:nvPr/>
        </p:nvGrpSpPr>
        <p:grpSpPr bwMode="auto">
          <a:xfrm>
            <a:off x="10250136" y="5700163"/>
            <a:ext cx="324000" cy="324000"/>
            <a:chOff x="6583" y="2681"/>
            <a:chExt cx="340" cy="340"/>
          </a:xfrm>
          <a:solidFill>
            <a:srgbClr val="FFFFFF"/>
          </a:solidFill>
        </p:grpSpPr>
        <p:sp>
          <p:nvSpPr>
            <p:cNvPr id="255" name="Freeform 676">
              <a:extLst>
                <a:ext uri="{FF2B5EF4-FFF2-40B4-BE49-F238E27FC236}">
                  <a16:creationId xmlns:a16="http://schemas.microsoft.com/office/drawing/2014/main" id="{B2876C45-D094-89AE-EE23-7D48D14C87DF}"/>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6" name="Freeform 677">
              <a:extLst>
                <a:ext uri="{FF2B5EF4-FFF2-40B4-BE49-F238E27FC236}">
                  <a16:creationId xmlns:a16="http://schemas.microsoft.com/office/drawing/2014/main" id="{C16BC515-5A58-0A24-656D-6AE3A0F56809}"/>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7" name="Freeform 678">
              <a:extLst>
                <a:ext uri="{FF2B5EF4-FFF2-40B4-BE49-F238E27FC236}">
                  <a16:creationId xmlns:a16="http://schemas.microsoft.com/office/drawing/2014/main" id="{0C5663C8-731C-58BA-62FE-6EAB7FB54237}"/>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58" name="Group 432">
            <a:extLst>
              <a:ext uri="{FF2B5EF4-FFF2-40B4-BE49-F238E27FC236}">
                <a16:creationId xmlns:a16="http://schemas.microsoft.com/office/drawing/2014/main" id="{FCC6C5FE-F6B3-CD81-076C-D57F0CD6A222}"/>
              </a:ext>
            </a:extLst>
          </p:cNvPr>
          <p:cNvGrpSpPr>
            <a:grpSpLocks noChangeAspect="1"/>
          </p:cNvGrpSpPr>
          <p:nvPr/>
        </p:nvGrpSpPr>
        <p:grpSpPr bwMode="auto">
          <a:xfrm>
            <a:off x="10251644" y="4312385"/>
            <a:ext cx="323047" cy="324000"/>
            <a:chOff x="3505" y="1546"/>
            <a:chExt cx="340" cy="341"/>
          </a:xfrm>
          <a:solidFill>
            <a:srgbClr val="FFFFFF"/>
          </a:solidFill>
        </p:grpSpPr>
        <p:sp>
          <p:nvSpPr>
            <p:cNvPr id="259" name="Freeform 433">
              <a:extLst>
                <a:ext uri="{FF2B5EF4-FFF2-40B4-BE49-F238E27FC236}">
                  <a16:creationId xmlns:a16="http://schemas.microsoft.com/office/drawing/2014/main" id="{E5E63168-E4FB-A291-C9E5-F9AB222537D5}"/>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0" name="Freeform 434">
              <a:extLst>
                <a:ext uri="{FF2B5EF4-FFF2-40B4-BE49-F238E27FC236}">
                  <a16:creationId xmlns:a16="http://schemas.microsoft.com/office/drawing/2014/main" id="{0DEDEAA8-085D-350A-5FE6-A0062C045CEC}"/>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61" name="Group 749">
            <a:extLst>
              <a:ext uri="{FF2B5EF4-FFF2-40B4-BE49-F238E27FC236}">
                <a16:creationId xmlns:a16="http://schemas.microsoft.com/office/drawing/2014/main" id="{60068888-6A83-ED77-6046-C458DEE7E11F}"/>
              </a:ext>
            </a:extLst>
          </p:cNvPr>
          <p:cNvGrpSpPr>
            <a:grpSpLocks noChangeAspect="1"/>
          </p:cNvGrpSpPr>
          <p:nvPr/>
        </p:nvGrpSpPr>
        <p:grpSpPr bwMode="auto">
          <a:xfrm>
            <a:off x="5643312" y="4305370"/>
            <a:ext cx="324000" cy="324000"/>
            <a:chOff x="3520" y="2686"/>
            <a:chExt cx="340" cy="340"/>
          </a:xfrm>
          <a:solidFill>
            <a:srgbClr val="FFFFFF"/>
          </a:solidFill>
        </p:grpSpPr>
        <p:sp>
          <p:nvSpPr>
            <p:cNvPr id="262" name="Freeform 750">
              <a:extLst>
                <a:ext uri="{FF2B5EF4-FFF2-40B4-BE49-F238E27FC236}">
                  <a16:creationId xmlns:a16="http://schemas.microsoft.com/office/drawing/2014/main" id="{F2959CCC-7141-2E44-85B7-F2053BE70B0A}"/>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3" name="Freeform 751">
              <a:extLst>
                <a:ext uri="{FF2B5EF4-FFF2-40B4-BE49-F238E27FC236}">
                  <a16:creationId xmlns:a16="http://schemas.microsoft.com/office/drawing/2014/main" id="{4534E9CB-B8E1-CE1A-D23F-9D757AF54A1C}"/>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4" name="Freeform 752">
              <a:extLst>
                <a:ext uri="{FF2B5EF4-FFF2-40B4-BE49-F238E27FC236}">
                  <a16:creationId xmlns:a16="http://schemas.microsoft.com/office/drawing/2014/main" id="{4DDBF3B4-8850-8DDF-5DB9-6404B925ACA8}"/>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65" name="Group 387">
            <a:extLst>
              <a:ext uri="{FF2B5EF4-FFF2-40B4-BE49-F238E27FC236}">
                <a16:creationId xmlns:a16="http://schemas.microsoft.com/office/drawing/2014/main" id="{8B278AAD-88E2-30F7-CC8D-74944FF92D61}"/>
              </a:ext>
            </a:extLst>
          </p:cNvPr>
          <p:cNvGrpSpPr>
            <a:grpSpLocks noChangeAspect="1"/>
          </p:cNvGrpSpPr>
          <p:nvPr/>
        </p:nvGrpSpPr>
        <p:grpSpPr bwMode="auto">
          <a:xfrm>
            <a:off x="5643334" y="5229613"/>
            <a:ext cx="324001" cy="324001"/>
            <a:chOff x="7354" y="1520"/>
            <a:chExt cx="340" cy="340"/>
          </a:xfrm>
          <a:solidFill>
            <a:srgbClr val="FFFFFF"/>
          </a:solidFill>
        </p:grpSpPr>
        <p:sp>
          <p:nvSpPr>
            <p:cNvPr id="266" name="Freeform 388">
              <a:extLst>
                <a:ext uri="{FF2B5EF4-FFF2-40B4-BE49-F238E27FC236}">
                  <a16:creationId xmlns:a16="http://schemas.microsoft.com/office/drawing/2014/main" id="{D5CC3BFA-4337-C387-F12D-08674B9725A0}"/>
                </a:ext>
              </a:extLst>
            </p:cNvPr>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7" name="Freeform 389">
              <a:extLst>
                <a:ext uri="{FF2B5EF4-FFF2-40B4-BE49-F238E27FC236}">
                  <a16:creationId xmlns:a16="http://schemas.microsoft.com/office/drawing/2014/main" id="{5F63FBF5-EDBF-D993-0EFB-A24A617C2534}"/>
                </a:ext>
              </a:extLst>
            </p:cNvPr>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68" name="Group 255">
            <a:extLst>
              <a:ext uri="{FF2B5EF4-FFF2-40B4-BE49-F238E27FC236}">
                <a16:creationId xmlns:a16="http://schemas.microsoft.com/office/drawing/2014/main" id="{673F3DF2-735C-7B33-37F8-014E1AAECF45}"/>
              </a:ext>
            </a:extLst>
          </p:cNvPr>
          <p:cNvGrpSpPr/>
          <p:nvPr/>
        </p:nvGrpSpPr>
        <p:grpSpPr>
          <a:xfrm>
            <a:off x="8696506" y="5233766"/>
            <a:ext cx="324000" cy="324000"/>
            <a:chOff x="6194395" y="1542390"/>
            <a:chExt cx="385234" cy="385234"/>
          </a:xfrm>
        </p:grpSpPr>
        <p:sp>
          <p:nvSpPr>
            <p:cNvPr id="269" name="Freeform 179">
              <a:extLst>
                <a:ext uri="{FF2B5EF4-FFF2-40B4-BE49-F238E27FC236}">
                  <a16:creationId xmlns:a16="http://schemas.microsoft.com/office/drawing/2014/main" id="{ECACC68C-D97B-A94D-1BBB-5D4640B47154}"/>
                </a:ext>
              </a:extLst>
            </p:cNvPr>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0" name="Oval 257">
              <a:extLst>
                <a:ext uri="{FF2B5EF4-FFF2-40B4-BE49-F238E27FC236}">
                  <a16:creationId xmlns:a16="http://schemas.microsoft.com/office/drawing/2014/main" id="{96021701-7212-32A2-800E-BC831FAAD393}"/>
                </a:ext>
              </a:extLst>
            </p:cNvPr>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b="1" i="0" u="none" strike="noStrike" kern="0" cap="none" spc="0" normalizeH="0" baseline="0">
                <a:ln>
                  <a:noFill/>
                </a:ln>
                <a:solidFill>
                  <a:srgbClr val="FFFFFF"/>
                </a:solidFill>
                <a:effectLst/>
                <a:uLnTx/>
                <a:uFillTx/>
              </a:endParaRPr>
            </a:p>
          </p:txBody>
        </p:sp>
      </p:grpSp>
      <p:grpSp>
        <p:nvGrpSpPr>
          <p:cNvPr id="271" name="Group 675">
            <a:extLst>
              <a:ext uri="{FF2B5EF4-FFF2-40B4-BE49-F238E27FC236}">
                <a16:creationId xmlns:a16="http://schemas.microsoft.com/office/drawing/2014/main" id="{BA27ED6D-9BDD-1CE3-3BB5-60CFE5FC6F7A}"/>
              </a:ext>
            </a:extLst>
          </p:cNvPr>
          <p:cNvGrpSpPr>
            <a:grpSpLocks noChangeAspect="1"/>
          </p:cNvGrpSpPr>
          <p:nvPr/>
        </p:nvGrpSpPr>
        <p:grpSpPr bwMode="auto">
          <a:xfrm>
            <a:off x="10250136" y="5700163"/>
            <a:ext cx="324000" cy="324000"/>
            <a:chOff x="6583" y="2681"/>
            <a:chExt cx="340" cy="340"/>
          </a:xfrm>
          <a:solidFill>
            <a:srgbClr val="FFFFFF"/>
          </a:solidFill>
        </p:grpSpPr>
        <p:sp>
          <p:nvSpPr>
            <p:cNvPr id="272" name="Freeform 676">
              <a:extLst>
                <a:ext uri="{FF2B5EF4-FFF2-40B4-BE49-F238E27FC236}">
                  <a16:creationId xmlns:a16="http://schemas.microsoft.com/office/drawing/2014/main" id="{EB9BB7D9-BE0A-6129-AF43-146BEFC65FE0}"/>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3" name="Freeform 677">
              <a:extLst>
                <a:ext uri="{FF2B5EF4-FFF2-40B4-BE49-F238E27FC236}">
                  <a16:creationId xmlns:a16="http://schemas.microsoft.com/office/drawing/2014/main" id="{475E63A1-D43E-B830-C677-BBFF0D1D7F41}"/>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4" name="Freeform 678">
              <a:extLst>
                <a:ext uri="{FF2B5EF4-FFF2-40B4-BE49-F238E27FC236}">
                  <a16:creationId xmlns:a16="http://schemas.microsoft.com/office/drawing/2014/main" id="{093704D6-7429-4727-E02C-25ACB899C9DC}"/>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75" name="Group 432">
            <a:extLst>
              <a:ext uri="{FF2B5EF4-FFF2-40B4-BE49-F238E27FC236}">
                <a16:creationId xmlns:a16="http://schemas.microsoft.com/office/drawing/2014/main" id="{E80D4F5B-0ED5-9C0B-6073-EC4296CA58D9}"/>
              </a:ext>
            </a:extLst>
          </p:cNvPr>
          <p:cNvGrpSpPr>
            <a:grpSpLocks noChangeAspect="1"/>
          </p:cNvGrpSpPr>
          <p:nvPr/>
        </p:nvGrpSpPr>
        <p:grpSpPr bwMode="auto">
          <a:xfrm>
            <a:off x="10251644" y="4312385"/>
            <a:ext cx="323047" cy="324000"/>
            <a:chOff x="3505" y="1546"/>
            <a:chExt cx="340" cy="341"/>
          </a:xfrm>
          <a:solidFill>
            <a:srgbClr val="FFFFFF"/>
          </a:solidFill>
        </p:grpSpPr>
        <p:sp>
          <p:nvSpPr>
            <p:cNvPr id="276" name="Freeform 433">
              <a:extLst>
                <a:ext uri="{FF2B5EF4-FFF2-40B4-BE49-F238E27FC236}">
                  <a16:creationId xmlns:a16="http://schemas.microsoft.com/office/drawing/2014/main" id="{A2670D19-7179-E9D0-B13D-2F2F48E0745A}"/>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7" name="Freeform 434">
              <a:extLst>
                <a:ext uri="{FF2B5EF4-FFF2-40B4-BE49-F238E27FC236}">
                  <a16:creationId xmlns:a16="http://schemas.microsoft.com/office/drawing/2014/main" id="{EFBCD077-6C2E-BF37-6F27-B00EDBE16180}"/>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78" name="Group 749">
            <a:extLst>
              <a:ext uri="{FF2B5EF4-FFF2-40B4-BE49-F238E27FC236}">
                <a16:creationId xmlns:a16="http://schemas.microsoft.com/office/drawing/2014/main" id="{34D06051-FB60-1C75-5E61-85C986FE55B7}"/>
              </a:ext>
            </a:extLst>
          </p:cNvPr>
          <p:cNvGrpSpPr>
            <a:grpSpLocks noChangeAspect="1"/>
          </p:cNvGrpSpPr>
          <p:nvPr/>
        </p:nvGrpSpPr>
        <p:grpSpPr bwMode="auto">
          <a:xfrm>
            <a:off x="5643312" y="4305370"/>
            <a:ext cx="324000" cy="324000"/>
            <a:chOff x="3520" y="2686"/>
            <a:chExt cx="340" cy="340"/>
          </a:xfrm>
          <a:solidFill>
            <a:srgbClr val="FFFFFF"/>
          </a:solidFill>
        </p:grpSpPr>
        <p:sp>
          <p:nvSpPr>
            <p:cNvPr id="279" name="Freeform 750">
              <a:extLst>
                <a:ext uri="{FF2B5EF4-FFF2-40B4-BE49-F238E27FC236}">
                  <a16:creationId xmlns:a16="http://schemas.microsoft.com/office/drawing/2014/main" id="{E7F244AC-56C5-EC9D-D7D1-55F1833A28AD}"/>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0" name="Freeform 751">
              <a:extLst>
                <a:ext uri="{FF2B5EF4-FFF2-40B4-BE49-F238E27FC236}">
                  <a16:creationId xmlns:a16="http://schemas.microsoft.com/office/drawing/2014/main" id="{30F71BDA-11D4-8C9A-C501-99C4098E437C}"/>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1" name="Freeform 752">
              <a:extLst>
                <a:ext uri="{FF2B5EF4-FFF2-40B4-BE49-F238E27FC236}">
                  <a16:creationId xmlns:a16="http://schemas.microsoft.com/office/drawing/2014/main" id="{5CA01F7C-B172-55FD-0AC8-5EE8B7201231}"/>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82" name="Group 387">
            <a:extLst>
              <a:ext uri="{FF2B5EF4-FFF2-40B4-BE49-F238E27FC236}">
                <a16:creationId xmlns:a16="http://schemas.microsoft.com/office/drawing/2014/main" id="{40C67408-811E-3590-A874-5534C3F301B8}"/>
              </a:ext>
            </a:extLst>
          </p:cNvPr>
          <p:cNvGrpSpPr>
            <a:grpSpLocks noChangeAspect="1"/>
          </p:cNvGrpSpPr>
          <p:nvPr/>
        </p:nvGrpSpPr>
        <p:grpSpPr bwMode="auto">
          <a:xfrm>
            <a:off x="5643334" y="5229613"/>
            <a:ext cx="324001" cy="324001"/>
            <a:chOff x="7354" y="1520"/>
            <a:chExt cx="340" cy="340"/>
          </a:xfrm>
          <a:solidFill>
            <a:srgbClr val="FFFFFF"/>
          </a:solidFill>
        </p:grpSpPr>
        <p:sp>
          <p:nvSpPr>
            <p:cNvPr id="283" name="Freeform 388">
              <a:extLst>
                <a:ext uri="{FF2B5EF4-FFF2-40B4-BE49-F238E27FC236}">
                  <a16:creationId xmlns:a16="http://schemas.microsoft.com/office/drawing/2014/main" id="{F2788062-2062-513D-601F-515EC60365D3}"/>
                </a:ext>
              </a:extLst>
            </p:cNvPr>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4" name="Freeform 389">
              <a:extLst>
                <a:ext uri="{FF2B5EF4-FFF2-40B4-BE49-F238E27FC236}">
                  <a16:creationId xmlns:a16="http://schemas.microsoft.com/office/drawing/2014/main" id="{51319BC4-2AB6-C5AE-0C3E-CE97CE048273}"/>
                </a:ext>
              </a:extLst>
            </p:cNvPr>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85" name="Group 255">
            <a:extLst>
              <a:ext uri="{FF2B5EF4-FFF2-40B4-BE49-F238E27FC236}">
                <a16:creationId xmlns:a16="http://schemas.microsoft.com/office/drawing/2014/main" id="{C820973E-48C4-DCF3-8C2A-BE50AB5CBD68}"/>
              </a:ext>
            </a:extLst>
          </p:cNvPr>
          <p:cNvGrpSpPr/>
          <p:nvPr/>
        </p:nvGrpSpPr>
        <p:grpSpPr>
          <a:xfrm>
            <a:off x="8696506" y="5233766"/>
            <a:ext cx="324000" cy="324000"/>
            <a:chOff x="6194395" y="1542390"/>
            <a:chExt cx="385234" cy="385234"/>
          </a:xfrm>
        </p:grpSpPr>
        <p:sp>
          <p:nvSpPr>
            <p:cNvPr id="286" name="Freeform 179">
              <a:extLst>
                <a:ext uri="{FF2B5EF4-FFF2-40B4-BE49-F238E27FC236}">
                  <a16:creationId xmlns:a16="http://schemas.microsoft.com/office/drawing/2014/main" id="{F832957E-9631-CCDC-CAB2-F69E345E4AF2}"/>
                </a:ext>
              </a:extLst>
            </p:cNvPr>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7" name="Oval 257">
              <a:extLst>
                <a:ext uri="{FF2B5EF4-FFF2-40B4-BE49-F238E27FC236}">
                  <a16:creationId xmlns:a16="http://schemas.microsoft.com/office/drawing/2014/main" id="{FB89CFCE-FD5F-D01E-6A52-6990F4F8DE15}"/>
                </a:ext>
              </a:extLst>
            </p:cNvPr>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b="1" i="0" u="none" strike="noStrike" kern="0" cap="none" spc="0" normalizeH="0" baseline="0">
                <a:ln>
                  <a:noFill/>
                </a:ln>
                <a:solidFill>
                  <a:srgbClr val="FFFFFF"/>
                </a:solidFill>
                <a:effectLst/>
                <a:uLnTx/>
                <a:uFillTx/>
              </a:endParaRPr>
            </a:p>
          </p:txBody>
        </p:sp>
      </p:grpSp>
      <p:grpSp>
        <p:nvGrpSpPr>
          <p:cNvPr id="288" name="Group 675">
            <a:extLst>
              <a:ext uri="{FF2B5EF4-FFF2-40B4-BE49-F238E27FC236}">
                <a16:creationId xmlns:a16="http://schemas.microsoft.com/office/drawing/2014/main" id="{BE278473-1AEE-449A-8B39-16D46399F50E}"/>
              </a:ext>
            </a:extLst>
          </p:cNvPr>
          <p:cNvGrpSpPr>
            <a:grpSpLocks noChangeAspect="1"/>
          </p:cNvGrpSpPr>
          <p:nvPr/>
        </p:nvGrpSpPr>
        <p:grpSpPr bwMode="auto">
          <a:xfrm>
            <a:off x="10250136" y="5700163"/>
            <a:ext cx="324000" cy="324000"/>
            <a:chOff x="6583" y="2681"/>
            <a:chExt cx="340" cy="340"/>
          </a:xfrm>
          <a:solidFill>
            <a:srgbClr val="FFFFFF"/>
          </a:solidFill>
        </p:grpSpPr>
        <p:sp>
          <p:nvSpPr>
            <p:cNvPr id="289" name="Freeform 676">
              <a:extLst>
                <a:ext uri="{FF2B5EF4-FFF2-40B4-BE49-F238E27FC236}">
                  <a16:creationId xmlns:a16="http://schemas.microsoft.com/office/drawing/2014/main" id="{3F198DC3-5850-445B-7C05-2449A9B52BF2}"/>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90" name="Freeform 677">
              <a:extLst>
                <a:ext uri="{FF2B5EF4-FFF2-40B4-BE49-F238E27FC236}">
                  <a16:creationId xmlns:a16="http://schemas.microsoft.com/office/drawing/2014/main" id="{DEFA0C04-2624-22A8-D40D-569E7C178424}"/>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91" name="Freeform 678">
              <a:extLst>
                <a:ext uri="{FF2B5EF4-FFF2-40B4-BE49-F238E27FC236}">
                  <a16:creationId xmlns:a16="http://schemas.microsoft.com/office/drawing/2014/main" id="{C132D90C-D068-936A-1318-0F27B8664A0E}"/>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spTree>
    <p:extLst>
      <p:ext uri="{BB962C8B-B14F-4D97-AF65-F5344CB8AC3E}">
        <p14:creationId xmlns:p14="http://schemas.microsoft.com/office/powerpoint/2010/main" val="973549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a:xfrm>
            <a:off x="407109" y="143996"/>
            <a:ext cx="8519391" cy="574210"/>
          </a:xfrm>
        </p:spPr>
        <p:txBody>
          <a:bodyPr/>
          <a:lstStyle/>
          <a:p>
            <a:r>
              <a:rPr lang="en-GB" err="1"/>
              <a:t>Enfoque</a:t>
            </a:r>
            <a:r>
              <a:rPr lang="en-GB"/>
              <a:t> de </a:t>
            </a:r>
            <a:r>
              <a:rPr lang="en-GB" err="1"/>
              <a:t>entrega</a:t>
            </a:r>
            <a:r>
              <a:rPr lang="en-GB"/>
              <a:t> del </a:t>
            </a:r>
            <a:r>
              <a:rPr lang="en-GB" err="1"/>
              <a:t>modelo</a:t>
            </a:r>
            <a:r>
              <a:rPr lang="en-GB"/>
              <a:t> </a:t>
            </a:r>
            <a:r>
              <a:rPr lang="en-GB" err="1"/>
              <a:t>operativo</a:t>
            </a:r>
            <a:r>
              <a:rPr lang="en-GB"/>
              <a:t> </a:t>
            </a:r>
            <a:r>
              <a:rPr lang="en-GB" err="1"/>
              <a:t>tecnológico</a:t>
            </a:r>
            <a:r>
              <a:rPr lang="en-GB"/>
              <a:t> </a:t>
            </a:r>
            <a:br>
              <a:rPr lang="es-MX"/>
            </a:br>
            <a:endParaRPr lang="es-AR"/>
          </a:p>
        </p:txBody>
      </p:sp>
      <p:sp>
        <p:nvSpPr>
          <p:cNvPr id="2" name="Text Placeholder 2">
            <a:extLst>
              <a:ext uri="{FF2B5EF4-FFF2-40B4-BE49-F238E27FC236}">
                <a16:creationId xmlns:a16="http://schemas.microsoft.com/office/drawing/2014/main" id="{DE9441AD-93EA-4BC9-5162-37EC34EC3880}"/>
              </a:ext>
            </a:extLst>
          </p:cNvPr>
          <p:cNvSpPr txBox="1">
            <a:spLocks/>
          </p:cNvSpPr>
          <p:nvPr/>
        </p:nvSpPr>
        <p:spPr>
          <a:xfrm>
            <a:off x="469900" y="1076330"/>
            <a:ext cx="11220449" cy="475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rPr>
              <a:t>La implementación de un nuevo modelo operativo es un viaje de transición de varias fases. Por lo general, este viaje comienza con un diseño conceptual que proporciona el mandato y la dirección en la que basar la transformación</a:t>
            </a:r>
            <a:endParaRPr lang="en-GB" sz="1200">
              <a:solidFill>
                <a:schemeClr val="bg1"/>
              </a:solidFill>
            </a:endParaRPr>
          </a:p>
        </p:txBody>
      </p:sp>
      <p:grpSp>
        <p:nvGrpSpPr>
          <p:cNvPr id="158" name="Group 157">
            <a:extLst>
              <a:ext uri="{FF2B5EF4-FFF2-40B4-BE49-F238E27FC236}">
                <a16:creationId xmlns:a16="http://schemas.microsoft.com/office/drawing/2014/main" id="{B644B3F4-D5A2-1BEB-47FD-964859A5C829}"/>
              </a:ext>
            </a:extLst>
          </p:cNvPr>
          <p:cNvGrpSpPr/>
          <p:nvPr/>
        </p:nvGrpSpPr>
        <p:grpSpPr>
          <a:xfrm>
            <a:off x="7836906" y="1640446"/>
            <a:ext cx="2401202" cy="2401202"/>
            <a:chOff x="5822838" y="1212497"/>
            <a:chExt cx="1260000" cy="1260000"/>
          </a:xfrm>
          <a:noFill/>
        </p:grpSpPr>
        <p:sp>
          <p:nvSpPr>
            <p:cNvPr id="159" name="Oval 158">
              <a:extLst>
                <a:ext uri="{FF2B5EF4-FFF2-40B4-BE49-F238E27FC236}">
                  <a16:creationId xmlns:a16="http://schemas.microsoft.com/office/drawing/2014/main" id="{3B2FBD23-BB7A-9C50-ACB6-120D8A8FB429}"/>
                </a:ext>
              </a:extLst>
            </p:cNvPr>
            <p:cNvSpPr/>
            <p:nvPr/>
          </p:nvSpPr>
          <p:spPr bwMode="gray">
            <a:xfrm>
              <a:off x="5822838" y="1212497"/>
              <a:ext cx="1260000" cy="1260000"/>
            </a:xfrm>
            <a:prstGeom prst="ellipse">
              <a:avLst/>
            </a:prstGeom>
            <a:grp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0" name="Oval 159">
              <a:extLst>
                <a:ext uri="{FF2B5EF4-FFF2-40B4-BE49-F238E27FC236}">
                  <a16:creationId xmlns:a16="http://schemas.microsoft.com/office/drawing/2014/main" id="{14707030-91AA-05A2-6AAB-29A7C77431CE}"/>
                </a:ext>
              </a:extLst>
            </p:cNvPr>
            <p:cNvSpPr/>
            <p:nvPr/>
          </p:nvSpPr>
          <p:spPr bwMode="gray">
            <a:xfrm>
              <a:off x="5858838" y="1248497"/>
              <a:ext cx="1188000" cy="1188000"/>
            </a:xfrm>
            <a:prstGeom prst="ellipse">
              <a:avLst/>
            </a:prstGeom>
            <a:grp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1" name="Oval 160">
              <a:extLst>
                <a:ext uri="{FF2B5EF4-FFF2-40B4-BE49-F238E27FC236}">
                  <a16:creationId xmlns:a16="http://schemas.microsoft.com/office/drawing/2014/main" id="{BD1A4120-2765-E23A-CC3B-54DB590615E3}"/>
                </a:ext>
              </a:extLst>
            </p:cNvPr>
            <p:cNvSpPr/>
            <p:nvPr/>
          </p:nvSpPr>
          <p:spPr bwMode="gray">
            <a:xfrm>
              <a:off x="5876838" y="1266497"/>
              <a:ext cx="1152000" cy="1152000"/>
            </a:xfrm>
            <a:prstGeom prst="ellipse">
              <a:avLst/>
            </a:prstGeom>
            <a:grp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2" name="Oval 161">
              <a:extLst>
                <a:ext uri="{FF2B5EF4-FFF2-40B4-BE49-F238E27FC236}">
                  <a16:creationId xmlns:a16="http://schemas.microsoft.com/office/drawing/2014/main" id="{15D0A9D2-2B8C-4F86-20D6-D95ED2A29C68}"/>
                </a:ext>
              </a:extLst>
            </p:cNvPr>
            <p:cNvSpPr/>
            <p:nvPr/>
          </p:nvSpPr>
          <p:spPr bwMode="gray">
            <a:xfrm>
              <a:off x="5840838" y="1230497"/>
              <a:ext cx="1224000" cy="1224000"/>
            </a:xfrm>
            <a:prstGeom prst="ellipse">
              <a:avLst/>
            </a:prstGeom>
            <a:grpFill/>
            <a:ln w="19050" algn="ctr">
              <a:solidFill>
                <a:schemeClr val="bg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sp>
        <p:nvSpPr>
          <p:cNvPr id="163" name="TextBox 162">
            <a:extLst>
              <a:ext uri="{FF2B5EF4-FFF2-40B4-BE49-F238E27FC236}">
                <a16:creationId xmlns:a16="http://schemas.microsoft.com/office/drawing/2014/main" id="{9816A910-185F-1761-DDED-0ED75ECBD7BC}"/>
              </a:ext>
            </a:extLst>
          </p:cNvPr>
          <p:cNvSpPr txBox="1"/>
          <p:nvPr/>
        </p:nvSpPr>
        <p:spPr>
          <a:xfrm>
            <a:off x="8214676" y="2299412"/>
            <a:ext cx="1631269" cy="815608"/>
          </a:xfrm>
          <a:prstGeom prst="rect">
            <a:avLst/>
          </a:prstGeom>
          <a:noFill/>
        </p:spPr>
        <p:txBody>
          <a:bodyPr wrap="square" lIns="0" tIns="0" rIns="0" bIns="0" rtlCol="0">
            <a:spAutoFit/>
          </a:bodyPr>
          <a:lstStyle/>
          <a:p>
            <a:pPr algn="ctr">
              <a:spcBef>
                <a:spcPts val="600"/>
              </a:spcBef>
              <a:buSzPct val="100000"/>
            </a:pPr>
            <a:r>
              <a:rPr lang="es-MX" sz="1200" b="1">
                <a:solidFill>
                  <a:schemeClr val="bg1"/>
                </a:solidFill>
                <a:latin typeface="+mj-lt"/>
              </a:rPr>
              <a:t>Diseño e implementación iterativa
Construir el futuro de forma iterativa</a:t>
            </a:r>
            <a:endParaRPr lang="en-GB" sz="1050" b="1" i="1">
              <a:solidFill>
                <a:schemeClr val="bg1"/>
              </a:solidFill>
            </a:endParaRPr>
          </a:p>
        </p:txBody>
      </p:sp>
      <p:grpSp>
        <p:nvGrpSpPr>
          <p:cNvPr id="164" name="Group 163">
            <a:extLst>
              <a:ext uri="{FF2B5EF4-FFF2-40B4-BE49-F238E27FC236}">
                <a16:creationId xmlns:a16="http://schemas.microsoft.com/office/drawing/2014/main" id="{7CCF684D-C3A9-E704-A53A-870D13DE9A0C}"/>
              </a:ext>
            </a:extLst>
          </p:cNvPr>
          <p:cNvGrpSpPr/>
          <p:nvPr/>
        </p:nvGrpSpPr>
        <p:grpSpPr>
          <a:xfrm>
            <a:off x="4168900" y="2672636"/>
            <a:ext cx="1680276" cy="1680276"/>
            <a:chOff x="5822838" y="1212497"/>
            <a:chExt cx="1260000" cy="1260000"/>
          </a:xfrm>
          <a:noFill/>
        </p:grpSpPr>
        <p:sp>
          <p:nvSpPr>
            <p:cNvPr id="165" name="Oval 164">
              <a:extLst>
                <a:ext uri="{FF2B5EF4-FFF2-40B4-BE49-F238E27FC236}">
                  <a16:creationId xmlns:a16="http://schemas.microsoft.com/office/drawing/2014/main" id="{9D627662-4772-688A-D94F-A0DE5ACBA3C5}"/>
                </a:ext>
              </a:extLst>
            </p:cNvPr>
            <p:cNvSpPr/>
            <p:nvPr/>
          </p:nvSpPr>
          <p:spPr bwMode="gray">
            <a:xfrm>
              <a:off x="5822838" y="1212497"/>
              <a:ext cx="1260000" cy="1260000"/>
            </a:xfrm>
            <a:prstGeom prst="ellipse">
              <a:avLst/>
            </a:prstGeom>
            <a:grpFill/>
            <a:ln w="1270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6" name="Oval 165">
              <a:extLst>
                <a:ext uri="{FF2B5EF4-FFF2-40B4-BE49-F238E27FC236}">
                  <a16:creationId xmlns:a16="http://schemas.microsoft.com/office/drawing/2014/main" id="{747EB778-0629-82D1-E3E1-B30ACF178668}"/>
                </a:ext>
              </a:extLst>
            </p:cNvPr>
            <p:cNvSpPr/>
            <p:nvPr/>
          </p:nvSpPr>
          <p:spPr bwMode="gray">
            <a:xfrm>
              <a:off x="5858838" y="1248497"/>
              <a:ext cx="1188000" cy="1188000"/>
            </a:xfrm>
            <a:prstGeom prst="ellipse">
              <a:avLst/>
            </a:prstGeom>
            <a:grpFill/>
            <a:ln w="1270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7" name="Oval 166">
              <a:extLst>
                <a:ext uri="{FF2B5EF4-FFF2-40B4-BE49-F238E27FC236}">
                  <a16:creationId xmlns:a16="http://schemas.microsoft.com/office/drawing/2014/main" id="{D66AA6F4-523D-49D1-3518-07C6E499E673}"/>
                </a:ext>
              </a:extLst>
            </p:cNvPr>
            <p:cNvSpPr/>
            <p:nvPr/>
          </p:nvSpPr>
          <p:spPr bwMode="gray">
            <a:xfrm>
              <a:off x="5876838" y="1266497"/>
              <a:ext cx="1152000" cy="1152000"/>
            </a:xfrm>
            <a:prstGeom prst="ellipse">
              <a:avLst/>
            </a:prstGeom>
            <a:grpFill/>
            <a:ln w="1270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8" name="Oval 167">
              <a:extLst>
                <a:ext uri="{FF2B5EF4-FFF2-40B4-BE49-F238E27FC236}">
                  <a16:creationId xmlns:a16="http://schemas.microsoft.com/office/drawing/2014/main" id="{CB1CD77B-A1CB-A7D5-2ED0-B34447E3AAA6}"/>
                </a:ext>
              </a:extLst>
            </p:cNvPr>
            <p:cNvSpPr/>
            <p:nvPr/>
          </p:nvSpPr>
          <p:spPr bwMode="gray">
            <a:xfrm>
              <a:off x="5840838" y="1230497"/>
              <a:ext cx="1224000" cy="1224000"/>
            </a:xfrm>
            <a:prstGeom prst="ellipse">
              <a:avLst/>
            </a:prstGeom>
            <a:grpFill/>
            <a:ln w="12700" algn="ctr">
              <a:solidFill>
                <a:schemeClr val="bg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sp>
        <p:nvSpPr>
          <p:cNvPr id="169" name="TextBox 168">
            <a:extLst>
              <a:ext uri="{FF2B5EF4-FFF2-40B4-BE49-F238E27FC236}">
                <a16:creationId xmlns:a16="http://schemas.microsoft.com/office/drawing/2014/main" id="{986F8D9A-566F-185D-FE1E-D8046A660F26}"/>
              </a:ext>
            </a:extLst>
          </p:cNvPr>
          <p:cNvSpPr txBox="1"/>
          <p:nvPr/>
        </p:nvSpPr>
        <p:spPr>
          <a:xfrm>
            <a:off x="4433956" y="3138741"/>
            <a:ext cx="1150164" cy="630942"/>
          </a:xfrm>
          <a:prstGeom prst="rect">
            <a:avLst/>
          </a:prstGeom>
          <a:noFill/>
        </p:spPr>
        <p:txBody>
          <a:bodyPr wrap="square" lIns="0" tIns="0" rIns="0" bIns="0" rtlCol="0">
            <a:spAutoFit/>
          </a:bodyPr>
          <a:lstStyle/>
          <a:p>
            <a:pPr algn="ctr">
              <a:spcBef>
                <a:spcPts val="600"/>
              </a:spcBef>
              <a:buSzPct val="100000"/>
            </a:pPr>
            <a:r>
              <a:rPr lang="es-MX" sz="1200" b="1">
                <a:solidFill>
                  <a:schemeClr val="bg1"/>
                </a:solidFill>
                <a:latin typeface="+mj-lt"/>
              </a:rPr>
              <a:t>Diseño Conceptual 
Traza el camino hacia el éxito</a:t>
            </a:r>
            <a:endParaRPr lang="en-GB" sz="1050" b="1" i="1">
              <a:solidFill>
                <a:schemeClr val="bg1"/>
              </a:solidFill>
            </a:endParaRPr>
          </a:p>
        </p:txBody>
      </p:sp>
      <p:grpSp>
        <p:nvGrpSpPr>
          <p:cNvPr id="170" name="Group 169">
            <a:extLst>
              <a:ext uri="{FF2B5EF4-FFF2-40B4-BE49-F238E27FC236}">
                <a16:creationId xmlns:a16="http://schemas.microsoft.com/office/drawing/2014/main" id="{C6B81F5C-8522-A8F5-CE76-D228B2FCB74B}"/>
              </a:ext>
            </a:extLst>
          </p:cNvPr>
          <p:cNvGrpSpPr/>
          <p:nvPr/>
        </p:nvGrpSpPr>
        <p:grpSpPr>
          <a:xfrm>
            <a:off x="931147" y="3372700"/>
            <a:ext cx="1091374" cy="1091374"/>
            <a:chOff x="5822838" y="1212497"/>
            <a:chExt cx="1260000" cy="1260000"/>
          </a:xfrm>
        </p:grpSpPr>
        <p:sp>
          <p:nvSpPr>
            <p:cNvPr id="171" name="Oval 170">
              <a:extLst>
                <a:ext uri="{FF2B5EF4-FFF2-40B4-BE49-F238E27FC236}">
                  <a16:creationId xmlns:a16="http://schemas.microsoft.com/office/drawing/2014/main" id="{EB0F8E94-A0A2-E591-2E65-E6BAFF878655}"/>
                </a:ext>
              </a:extLst>
            </p:cNvPr>
            <p:cNvSpPr/>
            <p:nvPr/>
          </p:nvSpPr>
          <p:spPr bwMode="gray">
            <a:xfrm>
              <a:off x="5822838" y="1212497"/>
              <a:ext cx="1260000" cy="1260000"/>
            </a:xfrm>
            <a:prstGeom prst="ellipse">
              <a:avLst/>
            </a:prstGeom>
            <a:noFill/>
            <a:ln w="63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72" name="Oval 171">
              <a:extLst>
                <a:ext uri="{FF2B5EF4-FFF2-40B4-BE49-F238E27FC236}">
                  <a16:creationId xmlns:a16="http://schemas.microsoft.com/office/drawing/2014/main" id="{11A2DD20-1FBE-6FBE-BEB1-81389281E2BA}"/>
                </a:ext>
              </a:extLst>
            </p:cNvPr>
            <p:cNvSpPr/>
            <p:nvPr/>
          </p:nvSpPr>
          <p:spPr bwMode="gray">
            <a:xfrm>
              <a:off x="5858838" y="1248497"/>
              <a:ext cx="1188000" cy="1188000"/>
            </a:xfrm>
            <a:prstGeom prst="ellipse">
              <a:avLst/>
            </a:prstGeom>
            <a:noFill/>
            <a:ln w="63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73" name="Oval 172">
              <a:extLst>
                <a:ext uri="{FF2B5EF4-FFF2-40B4-BE49-F238E27FC236}">
                  <a16:creationId xmlns:a16="http://schemas.microsoft.com/office/drawing/2014/main" id="{69BBD9A2-7EB9-03E8-ECD4-4B8411BF00E5}"/>
                </a:ext>
              </a:extLst>
            </p:cNvPr>
            <p:cNvSpPr/>
            <p:nvPr/>
          </p:nvSpPr>
          <p:spPr bwMode="gray">
            <a:xfrm>
              <a:off x="5876838" y="1266497"/>
              <a:ext cx="1152000" cy="1152000"/>
            </a:xfrm>
            <a:prstGeom prst="ellipse">
              <a:avLst/>
            </a:prstGeom>
            <a:noFill/>
            <a:ln w="63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74" name="Oval 173">
              <a:extLst>
                <a:ext uri="{FF2B5EF4-FFF2-40B4-BE49-F238E27FC236}">
                  <a16:creationId xmlns:a16="http://schemas.microsoft.com/office/drawing/2014/main" id="{D619EE7F-5215-94D8-18FF-3CA8DBE6B1B5}"/>
                </a:ext>
              </a:extLst>
            </p:cNvPr>
            <p:cNvSpPr/>
            <p:nvPr/>
          </p:nvSpPr>
          <p:spPr bwMode="gray">
            <a:xfrm>
              <a:off x="5840838" y="1230497"/>
              <a:ext cx="1224000" cy="1224000"/>
            </a:xfrm>
            <a:prstGeom prst="ellipse">
              <a:avLst/>
            </a:prstGeom>
            <a:noFill/>
            <a:ln w="6350" algn="ctr">
              <a:solidFill>
                <a:schemeClr val="bg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sp>
        <p:nvSpPr>
          <p:cNvPr id="175" name="TextBox 174">
            <a:extLst>
              <a:ext uri="{FF2B5EF4-FFF2-40B4-BE49-F238E27FC236}">
                <a16:creationId xmlns:a16="http://schemas.microsoft.com/office/drawing/2014/main" id="{542B0188-8383-604F-18C7-0B276DC37F30}"/>
              </a:ext>
            </a:extLst>
          </p:cNvPr>
          <p:cNvSpPr txBox="1"/>
          <p:nvPr/>
        </p:nvSpPr>
        <p:spPr>
          <a:xfrm>
            <a:off x="1028616" y="3530936"/>
            <a:ext cx="918660" cy="815608"/>
          </a:xfrm>
          <a:prstGeom prst="rect">
            <a:avLst/>
          </a:prstGeom>
          <a:noFill/>
        </p:spPr>
        <p:txBody>
          <a:bodyPr wrap="square" lIns="0" tIns="0" rIns="0" bIns="0" rtlCol="0">
            <a:spAutoFit/>
          </a:bodyPr>
          <a:lstStyle/>
          <a:p>
            <a:pPr algn="ctr">
              <a:spcBef>
                <a:spcPts val="600"/>
              </a:spcBef>
              <a:buSzPct val="100000"/>
            </a:pPr>
            <a:r>
              <a:rPr lang="es-MX" sz="1200" b="1">
                <a:solidFill>
                  <a:schemeClr val="bg1"/>
                </a:solidFill>
                <a:latin typeface="+mj-lt"/>
              </a:rPr>
              <a:t>Evaluación rápida
El arte de lo posible</a:t>
            </a:r>
            <a:endParaRPr lang="en-GB" sz="1050" b="1">
              <a:solidFill>
                <a:schemeClr val="bg1"/>
              </a:solidFill>
            </a:endParaRPr>
          </a:p>
        </p:txBody>
      </p:sp>
      <p:sp>
        <p:nvSpPr>
          <p:cNvPr id="195" name="Freeform 263">
            <a:extLst>
              <a:ext uri="{FF2B5EF4-FFF2-40B4-BE49-F238E27FC236}">
                <a16:creationId xmlns:a16="http://schemas.microsoft.com/office/drawing/2014/main" id="{16D1A195-10C2-7025-777F-FDB9AAE19ADA}"/>
              </a:ext>
            </a:extLst>
          </p:cNvPr>
          <p:cNvSpPr>
            <a:spLocks noEditPoints="1"/>
          </p:cNvSpPr>
          <p:nvPr/>
        </p:nvSpPr>
        <p:spPr bwMode="auto">
          <a:xfrm>
            <a:off x="9708027" y="1935066"/>
            <a:ext cx="367982" cy="36906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72C3E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20" name="Freeform 689">
            <a:extLst>
              <a:ext uri="{FF2B5EF4-FFF2-40B4-BE49-F238E27FC236}">
                <a16:creationId xmlns:a16="http://schemas.microsoft.com/office/drawing/2014/main" id="{29B2DCAB-480E-6706-34DB-3B73E8092502}"/>
              </a:ext>
            </a:extLst>
          </p:cNvPr>
          <p:cNvSpPr>
            <a:spLocks noEditPoints="1"/>
          </p:cNvSpPr>
          <p:nvPr/>
        </p:nvSpPr>
        <p:spPr bwMode="auto">
          <a:xfrm>
            <a:off x="9681730" y="3471628"/>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nvGrpSpPr>
          <p:cNvPr id="233" name="Group 49">
            <a:extLst>
              <a:ext uri="{FF2B5EF4-FFF2-40B4-BE49-F238E27FC236}">
                <a16:creationId xmlns:a16="http://schemas.microsoft.com/office/drawing/2014/main" id="{EB7ECFF7-6B50-F65D-3B86-4C12410F4FEE}"/>
              </a:ext>
            </a:extLst>
          </p:cNvPr>
          <p:cNvGrpSpPr/>
          <p:nvPr/>
        </p:nvGrpSpPr>
        <p:grpSpPr>
          <a:xfrm>
            <a:off x="4161616" y="3823036"/>
            <a:ext cx="367040" cy="367041"/>
            <a:chOff x="6814239" y="3732730"/>
            <a:chExt cx="367040" cy="367041"/>
          </a:xfrm>
          <a:solidFill>
            <a:srgbClr val="72C3E4"/>
          </a:solidFill>
        </p:grpSpPr>
        <p:sp>
          <p:nvSpPr>
            <p:cNvPr id="234" name="Oval 50">
              <a:extLst>
                <a:ext uri="{FF2B5EF4-FFF2-40B4-BE49-F238E27FC236}">
                  <a16:creationId xmlns:a16="http://schemas.microsoft.com/office/drawing/2014/main" id="{0710D74C-9333-2C0F-C4E2-347967E8826F}"/>
                </a:ext>
              </a:extLst>
            </p:cNvPr>
            <p:cNvSpPr/>
            <p:nvPr/>
          </p:nvSpPr>
          <p:spPr bwMode="gray">
            <a:xfrm>
              <a:off x="6817779" y="3736250"/>
              <a:ext cx="360000" cy="360000"/>
            </a:xfrm>
            <a:prstGeom prst="ellips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nvGrpSpPr>
            <p:cNvPr id="235" name="Group 559">
              <a:extLst>
                <a:ext uri="{FF2B5EF4-FFF2-40B4-BE49-F238E27FC236}">
                  <a16:creationId xmlns:a16="http://schemas.microsoft.com/office/drawing/2014/main" id="{1DEE813C-3957-C9ED-45BF-5B72CCF69E70}"/>
                </a:ext>
              </a:extLst>
            </p:cNvPr>
            <p:cNvGrpSpPr>
              <a:grpSpLocks noChangeAspect="1"/>
            </p:cNvGrpSpPr>
            <p:nvPr/>
          </p:nvGrpSpPr>
          <p:grpSpPr bwMode="auto">
            <a:xfrm>
              <a:off x="6814239" y="3732730"/>
              <a:ext cx="367040" cy="367041"/>
              <a:chOff x="6726" y="2883"/>
              <a:chExt cx="340" cy="340"/>
            </a:xfrm>
            <a:grpFill/>
          </p:grpSpPr>
          <p:sp>
            <p:nvSpPr>
              <p:cNvPr id="236" name="Freeform 560">
                <a:extLst>
                  <a:ext uri="{FF2B5EF4-FFF2-40B4-BE49-F238E27FC236}">
                    <a16:creationId xmlns:a16="http://schemas.microsoft.com/office/drawing/2014/main" id="{280F08B6-EB27-EB28-281E-54ECA2BC6D3C}"/>
                  </a:ext>
                </a:extLst>
              </p:cNvPr>
              <p:cNvSpPr>
                <a:spLocks noEditPoints="1"/>
              </p:cNvSpPr>
              <p:nvPr/>
            </p:nvSpPr>
            <p:spPr bwMode="auto">
              <a:xfrm>
                <a:off x="6832" y="2947"/>
                <a:ext cx="149" cy="212"/>
              </a:xfrm>
              <a:custGeom>
                <a:avLst/>
                <a:gdLst>
                  <a:gd name="T0" fmla="*/ 33 w 225"/>
                  <a:gd name="T1" fmla="*/ 320 h 320"/>
                  <a:gd name="T2" fmla="*/ 28 w 225"/>
                  <a:gd name="T3" fmla="*/ 318 h 320"/>
                  <a:gd name="T4" fmla="*/ 22 w 225"/>
                  <a:gd name="T5" fmla="*/ 306 h 320"/>
                  <a:gd name="T6" fmla="*/ 61 w 225"/>
                  <a:gd name="T7" fmla="*/ 170 h 320"/>
                  <a:gd name="T8" fmla="*/ 11 w 225"/>
                  <a:gd name="T9" fmla="*/ 170 h 320"/>
                  <a:gd name="T10" fmla="*/ 2 w 225"/>
                  <a:gd name="T11" fmla="*/ 166 h 320"/>
                  <a:gd name="T12" fmla="*/ 2 w 225"/>
                  <a:gd name="T13" fmla="*/ 155 h 320"/>
                  <a:gd name="T14" fmla="*/ 66 w 225"/>
                  <a:gd name="T15" fmla="*/ 6 h 320"/>
                  <a:gd name="T16" fmla="*/ 75 w 225"/>
                  <a:gd name="T17" fmla="*/ 0 h 320"/>
                  <a:gd name="T18" fmla="*/ 182 w 225"/>
                  <a:gd name="T19" fmla="*/ 0 h 320"/>
                  <a:gd name="T20" fmla="*/ 191 w 225"/>
                  <a:gd name="T21" fmla="*/ 5 h 320"/>
                  <a:gd name="T22" fmla="*/ 192 w 225"/>
                  <a:gd name="T23" fmla="*/ 15 h 320"/>
                  <a:gd name="T24" fmla="*/ 156 w 225"/>
                  <a:gd name="T25" fmla="*/ 96 h 320"/>
                  <a:gd name="T26" fmla="*/ 214 w 225"/>
                  <a:gd name="T27" fmla="*/ 96 h 320"/>
                  <a:gd name="T28" fmla="*/ 224 w 225"/>
                  <a:gd name="T29" fmla="*/ 102 h 320"/>
                  <a:gd name="T30" fmla="*/ 222 w 225"/>
                  <a:gd name="T31" fmla="*/ 113 h 320"/>
                  <a:gd name="T32" fmla="*/ 41 w 225"/>
                  <a:gd name="T33" fmla="*/ 316 h 320"/>
                  <a:gd name="T34" fmla="*/ 33 w 225"/>
                  <a:gd name="T35" fmla="*/ 320 h 320"/>
                  <a:gd name="T36" fmla="*/ 28 w 225"/>
                  <a:gd name="T37" fmla="*/ 149 h 320"/>
                  <a:gd name="T38" fmla="*/ 75 w 225"/>
                  <a:gd name="T39" fmla="*/ 149 h 320"/>
                  <a:gd name="T40" fmla="*/ 84 w 225"/>
                  <a:gd name="T41" fmla="*/ 153 h 320"/>
                  <a:gd name="T42" fmla="*/ 86 w 225"/>
                  <a:gd name="T43" fmla="*/ 163 h 320"/>
                  <a:gd name="T44" fmla="*/ 56 w 225"/>
                  <a:gd name="T45" fmla="*/ 267 h 320"/>
                  <a:gd name="T46" fmla="*/ 190 w 225"/>
                  <a:gd name="T47" fmla="*/ 117 h 320"/>
                  <a:gd name="T48" fmla="*/ 139 w 225"/>
                  <a:gd name="T49" fmla="*/ 117 h 320"/>
                  <a:gd name="T50" fmla="*/ 130 w 225"/>
                  <a:gd name="T51" fmla="*/ 112 h 320"/>
                  <a:gd name="T52" fmla="*/ 130 w 225"/>
                  <a:gd name="T53" fmla="*/ 102 h 320"/>
                  <a:gd name="T54" fmla="*/ 166 w 225"/>
                  <a:gd name="T55" fmla="*/ 21 h 320"/>
                  <a:gd name="T56" fmla="*/ 82 w 225"/>
                  <a:gd name="T57" fmla="*/ 21 h 320"/>
                  <a:gd name="T58" fmla="*/ 28 w 225"/>
                  <a:gd name="T59" fmla="*/ 14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 h="320">
                    <a:moveTo>
                      <a:pt x="33" y="320"/>
                    </a:moveTo>
                    <a:cubicBezTo>
                      <a:pt x="31" y="320"/>
                      <a:pt x="29" y="319"/>
                      <a:pt x="28" y="318"/>
                    </a:cubicBezTo>
                    <a:cubicBezTo>
                      <a:pt x="23" y="316"/>
                      <a:pt x="21" y="311"/>
                      <a:pt x="22" y="306"/>
                    </a:cubicBezTo>
                    <a:cubicBezTo>
                      <a:pt x="61" y="170"/>
                      <a:pt x="61" y="170"/>
                      <a:pt x="61" y="170"/>
                    </a:cubicBezTo>
                    <a:cubicBezTo>
                      <a:pt x="11" y="170"/>
                      <a:pt x="11" y="170"/>
                      <a:pt x="11" y="170"/>
                    </a:cubicBezTo>
                    <a:cubicBezTo>
                      <a:pt x="8" y="170"/>
                      <a:pt x="4" y="169"/>
                      <a:pt x="2" y="166"/>
                    </a:cubicBezTo>
                    <a:cubicBezTo>
                      <a:pt x="0" y="163"/>
                      <a:pt x="0" y="159"/>
                      <a:pt x="2" y="155"/>
                    </a:cubicBezTo>
                    <a:cubicBezTo>
                      <a:pt x="66" y="6"/>
                      <a:pt x="66" y="6"/>
                      <a:pt x="66" y="6"/>
                    </a:cubicBezTo>
                    <a:cubicBezTo>
                      <a:pt x="67" y="2"/>
                      <a:pt x="71" y="0"/>
                      <a:pt x="75" y="0"/>
                    </a:cubicBezTo>
                    <a:cubicBezTo>
                      <a:pt x="182" y="0"/>
                      <a:pt x="182" y="0"/>
                      <a:pt x="182" y="0"/>
                    </a:cubicBezTo>
                    <a:cubicBezTo>
                      <a:pt x="186" y="0"/>
                      <a:pt x="189" y="1"/>
                      <a:pt x="191" y="5"/>
                    </a:cubicBezTo>
                    <a:cubicBezTo>
                      <a:pt x="193" y="8"/>
                      <a:pt x="193" y="11"/>
                      <a:pt x="192" y="15"/>
                    </a:cubicBezTo>
                    <a:cubicBezTo>
                      <a:pt x="156" y="96"/>
                      <a:pt x="156" y="96"/>
                      <a:pt x="156" y="96"/>
                    </a:cubicBezTo>
                    <a:cubicBezTo>
                      <a:pt x="214" y="96"/>
                      <a:pt x="214" y="96"/>
                      <a:pt x="214" y="96"/>
                    </a:cubicBezTo>
                    <a:cubicBezTo>
                      <a:pt x="218" y="96"/>
                      <a:pt x="222" y="98"/>
                      <a:pt x="224" y="102"/>
                    </a:cubicBezTo>
                    <a:cubicBezTo>
                      <a:pt x="225" y="106"/>
                      <a:pt x="225" y="110"/>
                      <a:pt x="222" y="113"/>
                    </a:cubicBezTo>
                    <a:cubicBezTo>
                      <a:pt x="41" y="316"/>
                      <a:pt x="41" y="316"/>
                      <a:pt x="41" y="316"/>
                    </a:cubicBezTo>
                    <a:cubicBezTo>
                      <a:pt x="39" y="318"/>
                      <a:pt x="36" y="320"/>
                      <a:pt x="33" y="320"/>
                    </a:cubicBezTo>
                    <a:close/>
                    <a:moveTo>
                      <a:pt x="28" y="149"/>
                    </a:moveTo>
                    <a:cubicBezTo>
                      <a:pt x="75" y="149"/>
                      <a:pt x="75" y="149"/>
                      <a:pt x="75" y="149"/>
                    </a:cubicBezTo>
                    <a:cubicBezTo>
                      <a:pt x="79" y="149"/>
                      <a:pt x="82" y="151"/>
                      <a:pt x="84" y="153"/>
                    </a:cubicBezTo>
                    <a:cubicBezTo>
                      <a:pt x="86" y="156"/>
                      <a:pt x="87" y="159"/>
                      <a:pt x="86" y="163"/>
                    </a:cubicBezTo>
                    <a:cubicBezTo>
                      <a:pt x="56" y="267"/>
                      <a:pt x="56" y="267"/>
                      <a:pt x="56" y="267"/>
                    </a:cubicBezTo>
                    <a:cubicBezTo>
                      <a:pt x="190" y="117"/>
                      <a:pt x="190" y="117"/>
                      <a:pt x="190" y="117"/>
                    </a:cubicBezTo>
                    <a:cubicBezTo>
                      <a:pt x="139" y="117"/>
                      <a:pt x="139" y="117"/>
                      <a:pt x="139" y="117"/>
                    </a:cubicBezTo>
                    <a:cubicBezTo>
                      <a:pt x="136" y="117"/>
                      <a:pt x="132" y="115"/>
                      <a:pt x="130" y="112"/>
                    </a:cubicBezTo>
                    <a:cubicBezTo>
                      <a:pt x="128" y="109"/>
                      <a:pt x="128" y="105"/>
                      <a:pt x="130" y="102"/>
                    </a:cubicBezTo>
                    <a:cubicBezTo>
                      <a:pt x="166" y="21"/>
                      <a:pt x="166" y="21"/>
                      <a:pt x="166" y="21"/>
                    </a:cubicBezTo>
                    <a:cubicBezTo>
                      <a:pt x="82" y="21"/>
                      <a:pt x="82" y="21"/>
                      <a:pt x="82" y="21"/>
                    </a:cubicBezTo>
                    <a:lnTo>
                      <a:pt x="2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37" name="Freeform 561">
                <a:extLst>
                  <a:ext uri="{FF2B5EF4-FFF2-40B4-BE49-F238E27FC236}">
                    <a16:creationId xmlns:a16="http://schemas.microsoft.com/office/drawing/2014/main" id="{E372D4B6-E0CA-F127-0F36-2B2847049D53}"/>
                  </a:ext>
                </a:extLst>
              </p:cNvPr>
              <p:cNvSpPr>
                <a:spLocks noEditPoints="1"/>
              </p:cNvSpPr>
              <p:nvPr/>
            </p:nvSpPr>
            <p:spPr bwMode="auto">
              <a:xfrm>
                <a:off x="6726" y="28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nvGrpSpPr>
          <p:cNvPr id="243" name="Group 28">
            <a:extLst>
              <a:ext uri="{FF2B5EF4-FFF2-40B4-BE49-F238E27FC236}">
                <a16:creationId xmlns:a16="http://schemas.microsoft.com/office/drawing/2014/main" id="{D6507F2E-4955-6E18-1B48-00147A8B2BFC}"/>
              </a:ext>
            </a:extLst>
          </p:cNvPr>
          <p:cNvGrpSpPr/>
          <p:nvPr/>
        </p:nvGrpSpPr>
        <p:grpSpPr>
          <a:xfrm>
            <a:off x="4822404" y="2512129"/>
            <a:ext cx="370107" cy="369021"/>
            <a:chOff x="7451799" y="2367823"/>
            <a:chExt cx="370107" cy="369021"/>
          </a:xfrm>
          <a:noFill/>
        </p:grpSpPr>
        <p:sp>
          <p:nvSpPr>
            <p:cNvPr id="244" name="Oval 29">
              <a:extLst>
                <a:ext uri="{FF2B5EF4-FFF2-40B4-BE49-F238E27FC236}">
                  <a16:creationId xmlns:a16="http://schemas.microsoft.com/office/drawing/2014/main" id="{FAE8499C-8640-980E-438D-F245EDF6EDCD}"/>
                </a:ext>
              </a:extLst>
            </p:cNvPr>
            <p:cNvSpPr/>
            <p:nvPr/>
          </p:nvSpPr>
          <p:spPr bwMode="gray">
            <a:xfrm>
              <a:off x="7456846" y="2372333"/>
              <a:ext cx="360000" cy="360000"/>
            </a:xfrm>
            <a:prstGeom prst="ellips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nvGrpSpPr>
            <p:cNvPr id="245" name="Group 638">
              <a:extLst>
                <a:ext uri="{FF2B5EF4-FFF2-40B4-BE49-F238E27FC236}">
                  <a16:creationId xmlns:a16="http://schemas.microsoft.com/office/drawing/2014/main" id="{2CCBF79E-E365-3385-7548-63BEA6766D2A}"/>
                </a:ext>
              </a:extLst>
            </p:cNvPr>
            <p:cNvGrpSpPr>
              <a:grpSpLocks noChangeAspect="1"/>
            </p:cNvGrpSpPr>
            <p:nvPr/>
          </p:nvGrpSpPr>
          <p:grpSpPr bwMode="auto">
            <a:xfrm>
              <a:off x="7451799" y="2367823"/>
              <a:ext cx="370107" cy="369021"/>
              <a:chOff x="1900" y="2357"/>
              <a:chExt cx="341" cy="340"/>
            </a:xfrm>
            <a:grpFill/>
          </p:grpSpPr>
          <p:sp>
            <p:nvSpPr>
              <p:cNvPr id="246" name="Freeform 639">
                <a:extLst>
                  <a:ext uri="{FF2B5EF4-FFF2-40B4-BE49-F238E27FC236}">
                    <a16:creationId xmlns:a16="http://schemas.microsoft.com/office/drawing/2014/main" id="{90D7E949-4301-3424-0185-2806DF7C5DFD}"/>
                  </a:ext>
                </a:extLst>
              </p:cNvPr>
              <p:cNvSpPr>
                <a:spLocks/>
              </p:cNvSpPr>
              <p:nvPr/>
            </p:nvSpPr>
            <p:spPr bwMode="auto">
              <a:xfrm>
                <a:off x="1964" y="2419"/>
                <a:ext cx="213" cy="214"/>
              </a:xfrm>
              <a:custGeom>
                <a:avLst/>
                <a:gdLst>
                  <a:gd name="T0" fmla="*/ 234 w 320"/>
                  <a:gd name="T1" fmla="*/ 303 h 322"/>
                  <a:gd name="T2" fmla="*/ 213 w 320"/>
                  <a:gd name="T3" fmla="*/ 322 h 322"/>
                  <a:gd name="T4" fmla="*/ 199 w 320"/>
                  <a:gd name="T5" fmla="*/ 317 h 322"/>
                  <a:gd name="T6" fmla="*/ 160 w 320"/>
                  <a:gd name="T7" fmla="*/ 322 h 322"/>
                  <a:gd name="T8" fmla="*/ 0 w 320"/>
                  <a:gd name="T9" fmla="*/ 162 h 322"/>
                  <a:gd name="T10" fmla="*/ 11 w 320"/>
                  <a:gd name="T11" fmla="*/ 102 h 322"/>
                  <a:gd name="T12" fmla="*/ 34 w 320"/>
                  <a:gd name="T13" fmla="*/ 63 h 322"/>
                  <a:gd name="T14" fmla="*/ 49 w 320"/>
                  <a:gd name="T15" fmla="*/ 61 h 322"/>
                  <a:gd name="T16" fmla="*/ 51 w 320"/>
                  <a:gd name="T17" fmla="*/ 76 h 322"/>
                  <a:gd name="T18" fmla="*/ 31 w 320"/>
                  <a:gd name="T19" fmla="*/ 110 h 322"/>
                  <a:gd name="T20" fmla="*/ 21 w 320"/>
                  <a:gd name="T21" fmla="*/ 162 h 322"/>
                  <a:gd name="T22" fmla="*/ 160 w 320"/>
                  <a:gd name="T23" fmla="*/ 300 h 322"/>
                  <a:gd name="T24" fmla="*/ 192 w 320"/>
                  <a:gd name="T25" fmla="*/ 296 h 322"/>
                  <a:gd name="T26" fmla="*/ 213 w 320"/>
                  <a:gd name="T27" fmla="*/ 279 h 322"/>
                  <a:gd name="T28" fmla="*/ 226 w 320"/>
                  <a:gd name="T29" fmla="*/ 283 h 322"/>
                  <a:gd name="T30" fmla="*/ 298 w 320"/>
                  <a:gd name="T31" fmla="*/ 162 h 322"/>
                  <a:gd name="T32" fmla="*/ 249 w 320"/>
                  <a:gd name="T33" fmla="*/ 56 h 322"/>
                  <a:gd name="T34" fmla="*/ 230 w 320"/>
                  <a:gd name="T35" fmla="*/ 82 h 322"/>
                  <a:gd name="T36" fmla="*/ 266 w 320"/>
                  <a:gd name="T37" fmla="*/ 162 h 322"/>
                  <a:gd name="T38" fmla="*/ 160 w 320"/>
                  <a:gd name="T39" fmla="*/ 268 h 322"/>
                  <a:gd name="T40" fmla="*/ 55 w 320"/>
                  <a:gd name="T41" fmla="*/ 181 h 322"/>
                  <a:gd name="T42" fmla="*/ 42 w 320"/>
                  <a:gd name="T43" fmla="*/ 162 h 322"/>
                  <a:gd name="T44" fmla="*/ 55 w 320"/>
                  <a:gd name="T45" fmla="*/ 142 h 322"/>
                  <a:gd name="T46" fmla="*/ 59 w 320"/>
                  <a:gd name="T47" fmla="*/ 126 h 322"/>
                  <a:gd name="T48" fmla="*/ 73 w 320"/>
                  <a:gd name="T49" fmla="*/ 120 h 322"/>
                  <a:gd name="T50" fmla="*/ 79 w 320"/>
                  <a:gd name="T51" fmla="*/ 133 h 322"/>
                  <a:gd name="T52" fmla="*/ 76 w 320"/>
                  <a:gd name="T53" fmla="*/ 144 h 322"/>
                  <a:gd name="T54" fmla="*/ 85 w 320"/>
                  <a:gd name="T55" fmla="*/ 162 h 322"/>
                  <a:gd name="T56" fmla="*/ 76 w 320"/>
                  <a:gd name="T57" fmla="*/ 179 h 322"/>
                  <a:gd name="T58" fmla="*/ 160 w 320"/>
                  <a:gd name="T59" fmla="*/ 247 h 322"/>
                  <a:gd name="T60" fmla="*/ 245 w 320"/>
                  <a:gd name="T61" fmla="*/ 162 h 322"/>
                  <a:gd name="T62" fmla="*/ 217 w 320"/>
                  <a:gd name="T63" fmla="*/ 99 h 322"/>
                  <a:gd name="T64" fmla="*/ 199 w 320"/>
                  <a:gd name="T65" fmla="*/ 125 h 322"/>
                  <a:gd name="T66" fmla="*/ 213 w 320"/>
                  <a:gd name="T67" fmla="*/ 162 h 322"/>
                  <a:gd name="T68" fmla="*/ 160 w 320"/>
                  <a:gd name="T69" fmla="*/ 215 h 322"/>
                  <a:gd name="T70" fmla="*/ 106 w 320"/>
                  <a:gd name="T71" fmla="*/ 162 h 322"/>
                  <a:gd name="T72" fmla="*/ 133 w 320"/>
                  <a:gd name="T73" fmla="*/ 115 h 322"/>
                  <a:gd name="T74" fmla="*/ 148 w 320"/>
                  <a:gd name="T75" fmla="*/ 119 h 322"/>
                  <a:gd name="T76" fmla="*/ 144 w 320"/>
                  <a:gd name="T77" fmla="*/ 134 h 322"/>
                  <a:gd name="T78" fmla="*/ 128 w 320"/>
                  <a:gd name="T79" fmla="*/ 162 h 322"/>
                  <a:gd name="T80" fmla="*/ 160 w 320"/>
                  <a:gd name="T81" fmla="*/ 194 h 322"/>
                  <a:gd name="T82" fmla="*/ 192 w 320"/>
                  <a:gd name="T83" fmla="*/ 162 h 322"/>
                  <a:gd name="T84" fmla="*/ 186 w 320"/>
                  <a:gd name="T85" fmla="*/ 143 h 322"/>
                  <a:gd name="T86" fmla="*/ 168 w 320"/>
                  <a:gd name="T87" fmla="*/ 168 h 322"/>
                  <a:gd name="T88" fmla="*/ 160 w 320"/>
                  <a:gd name="T89" fmla="*/ 172 h 322"/>
                  <a:gd name="T90" fmla="*/ 153 w 320"/>
                  <a:gd name="T91" fmla="*/ 170 h 322"/>
                  <a:gd name="T92" fmla="*/ 151 w 320"/>
                  <a:gd name="T93" fmla="*/ 155 h 322"/>
                  <a:gd name="T94" fmla="*/ 258 w 320"/>
                  <a:gd name="T95" fmla="*/ 6 h 322"/>
                  <a:gd name="T96" fmla="*/ 273 w 320"/>
                  <a:gd name="T97" fmla="*/ 4 h 322"/>
                  <a:gd name="T98" fmla="*/ 275 w 320"/>
                  <a:gd name="T99" fmla="*/ 19 h 322"/>
                  <a:gd name="T100" fmla="*/ 261 w 320"/>
                  <a:gd name="T101" fmla="*/ 38 h 322"/>
                  <a:gd name="T102" fmla="*/ 320 w 320"/>
                  <a:gd name="T103" fmla="*/ 162 h 322"/>
                  <a:gd name="T104" fmla="*/ 234 w 320"/>
                  <a:gd name="T105" fmla="*/ 30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22">
                    <a:moveTo>
                      <a:pt x="234" y="303"/>
                    </a:moveTo>
                    <a:cubicBezTo>
                      <a:pt x="233" y="314"/>
                      <a:pt x="224" y="322"/>
                      <a:pt x="213" y="322"/>
                    </a:cubicBezTo>
                    <a:cubicBezTo>
                      <a:pt x="208" y="322"/>
                      <a:pt x="203" y="320"/>
                      <a:pt x="199" y="317"/>
                    </a:cubicBezTo>
                    <a:cubicBezTo>
                      <a:pt x="187" y="320"/>
                      <a:pt x="173" y="322"/>
                      <a:pt x="160" y="322"/>
                    </a:cubicBezTo>
                    <a:cubicBezTo>
                      <a:pt x="71" y="322"/>
                      <a:pt x="0" y="250"/>
                      <a:pt x="0" y="162"/>
                    </a:cubicBezTo>
                    <a:cubicBezTo>
                      <a:pt x="0" y="141"/>
                      <a:pt x="4" y="121"/>
                      <a:pt x="11" y="102"/>
                    </a:cubicBezTo>
                    <a:cubicBezTo>
                      <a:pt x="17" y="88"/>
                      <a:pt x="24" y="75"/>
                      <a:pt x="34" y="63"/>
                    </a:cubicBezTo>
                    <a:cubicBezTo>
                      <a:pt x="38" y="58"/>
                      <a:pt x="44" y="57"/>
                      <a:pt x="49" y="61"/>
                    </a:cubicBezTo>
                    <a:cubicBezTo>
                      <a:pt x="54" y="65"/>
                      <a:pt x="54" y="71"/>
                      <a:pt x="51" y="76"/>
                    </a:cubicBezTo>
                    <a:cubicBezTo>
                      <a:pt x="42" y="86"/>
                      <a:pt x="36" y="98"/>
                      <a:pt x="31" y="110"/>
                    </a:cubicBezTo>
                    <a:cubicBezTo>
                      <a:pt x="24" y="126"/>
                      <a:pt x="21" y="144"/>
                      <a:pt x="21" y="162"/>
                    </a:cubicBezTo>
                    <a:cubicBezTo>
                      <a:pt x="21" y="238"/>
                      <a:pt x="83" y="300"/>
                      <a:pt x="160" y="300"/>
                    </a:cubicBezTo>
                    <a:cubicBezTo>
                      <a:pt x="171" y="300"/>
                      <a:pt x="182" y="299"/>
                      <a:pt x="192" y="296"/>
                    </a:cubicBezTo>
                    <a:cubicBezTo>
                      <a:pt x="194" y="286"/>
                      <a:pt x="203" y="279"/>
                      <a:pt x="213" y="279"/>
                    </a:cubicBezTo>
                    <a:cubicBezTo>
                      <a:pt x="218" y="279"/>
                      <a:pt x="222" y="281"/>
                      <a:pt x="226" y="283"/>
                    </a:cubicBezTo>
                    <a:cubicBezTo>
                      <a:pt x="269" y="260"/>
                      <a:pt x="298" y="214"/>
                      <a:pt x="298" y="162"/>
                    </a:cubicBezTo>
                    <a:cubicBezTo>
                      <a:pt x="298" y="120"/>
                      <a:pt x="280" y="82"/>
                      <a:pt x="249" y="56"/>
                    </a:cubicBezTo>
                    <a:cubicBezTo>
                      <a:pt x="230" y="82"/>
                      <a:pt x="230" y="82"/>
                      <a:pt x="230" y="82"/>
                    </a:cubicBezTo>
                    <a:cubicBezTo>
                      <a:pt x="253" y="102"/>
                      <a:pt x="266" y="131"/>
                      <a:pt x="266" y="162"/>
                    </a:cubicBezTo>
                    <a:cubicBezTo>
                      <a:pt x="266" y="220"/>
                      <a:pt x="218" y="268"/>
                      <a:pt x="160" y="268"/>
                    </a:cubicBezTo>
                    <a:cubicBezTo>
                      <a:pt x="107" y="268"/>
                      <a:pt x="64" y="231"/>
                      <a:pt x="55" y="181"/>
                    </a:cubicBezTo>
                    <a:cubicBezTo>
                      <a:pt x="47" y="178"/>
                      <a:pt x="42" y="170"/>
                      <a:pt x="42" y="162"/>
                    </a:cubicBezTo>
                    <a:cubicBezTo>
                      <a:pt x="42" y="153"/>
                      <a:pt x="47" y="146"/>
                      <a:pt x="55" y="142"/>
                    </a:cubicBezTo>
                    <a:cubicBezTo>
                      <a:pt x="56" y="137"/>
                      <a:pt x="57" y="131"/>
                      <a:pt x="59" y="126"/>
                    </a:cubicBezTo>
                    <a:cubicBezTo>
                      <a:pt x="61" y="121"/>
                      <a:pt x="67" y="118"/>
                      <a:pt x="73" y="120"/>
                    </a:cubicBezTo>
                    <a:cubicBezTo>
                      <a:pt x="78" y="122"/>
                      <a:pt x="81" y="128"/>
                      <a:pt x="79" y="133"/>
                    </a:cubicBezTo>
                    <a:cubicBezTo>
                      <a:pt x="78" y="137"/>
                      <a:pt x="77" y="141"/>
                      <a:pt x="76" y="144"/>
                    </a:cubicBezTo>
                    <a:cubicBezTo>
                      <a:pt x="81" y="148"/>
                      <a:pt x="85" y="155"/>
                      <a:pt x="85" y="162"/>
                    </a:cubicBezTo>
                    <a:cubicBezTo>
                      <a:pt x="85" y="169"/>
                      <a:pt x="81" y="175"/>
                      <a:pt x="76" y="179"/>
                    </a:cubicBezTo>
                    <a:cubicBezTo>
                      <a:pt x="84" y="218"/>
                      <a:pt x="119" y="247"/>
                      <a:pt x="160" y="247"/>
                    </a:cubicBezTo>
                    <a:cubicBezTo>
                      <a:pt x="207" y="247"/>
                      <a:pt x="245" y="209"/>
                      <a:pt x="245" y="162"/>
                    </a:cubicBezTo>
                    <a:cubicBezTo>
                      <a:pt x="245" y="138"/>
                      <a:pt x="235" y="115"/>
                      <a:pt x="217" y="99"/>
                    </a:cubicBezTo>
                    <a:cubicBezTo>
                      <a:pt x="199" y="125"/>
                      <a:pt x="199" y="125"/>
                      <a:pt x="199" y="125"/>
                    </a:cubicBezTo>
                    <a:cubicBezTo>
                      <a:pt x="208" y="135"/>
                      <a:pt x="213" y="148"/>
                      <a:pt x="213" y="162"/>
                    </a:cubicBezTo>
                    <a:cubicBezTo>
                      <a:pt x="213" y="191"/>
                      <a:pt x="189" y="215"/>
                      <a:pt x="160" y="215"/>
                    </a:cubicBezTo>
                    <a:cubicBezTo>
                      <a:pt x="130" y="215"/>
                      <a:pt x="106" y="191"/>
                      <a:pt x="106" y="162"/>
                    </a:cubicBezTo>
                    <a:cubicBezTo>
                      <a:pt x="106" y="143"/>
                      <a:pt x="117" y="125"/>
                      <a:pt x="133" y="115"/>
                    </a:cubicBezTo>
                    <a:cubicBezTo>
                      <a:pt x="138" y="113"/>
                      <a:pt x="145" y="114"/>
                      <a:pt x="148" y="119"/>
                    </a:cubicBezTo>
                    <a:cubicBezTo>
                      <a:pt x="151" y="124"/>
                      <a:pt x="149" y="131"/>
                      <a:pt x="144" y="134"/>
                    </a:cubicBezTo>
                    <a:cubicBezTo>
                      <a:pt x="134" y="140"/>
                      <a:pt x="128" y="150"/>
                      <a:pt x="128" y="162"/>
                    </a:cubicBezTo>
                    <a:cubicBezTo>
                      <a:pt x="128" y="179"/>
                      <a:pt x="142" y="194"/>
                      <a:pt x="160" y="194"/>
                    </a:cubicBezTo>
                    <a:cubicBezTo>
                      <a:pt x="177" y="194"/>
                      <a:pt x="192" y="179"/>
                      <a:pt x="192" y="162"/>
                    </a:cubicBezTo>
                    <a:cubicBezTo>
                      <a:pt x="192" y="155"/>
                      <a:pt x="190" y="149"/>
                      <a:pt x="186" y="143"/>
                    </a:cubicBezTo>
                    <a:cubicBezTo>
                      <a:pt x="168" y="168"/>
                      <a:pt x="168" y="168"/>
                      <a:pt x="168" y="168"/>
                    </a:cubicBezTo>
                    <a:cubicBezTo>
                      <a:pt x="166" y="171"/>
                      <a:pt x="163" y="172"/>
                      <a:pt x="160" y="172"/>
                    </a:cubicBezTo>
                    <a:cubicBezTo>
                      <a:pt x="158" y="172"/>
                      <a:pt x="155" y="172"/>
                      <a:pt x="153" y="170"/>
                    </a:cubicBezTo>
                    <a:cubicBezTo>
                      <a:pt x="149" y="167"/>
                      <a:pt x="148" y="160"/>
                      <a:pt x="151" y="155"/>
                    </a:cubicBezTo>
                    <a:cubicBezTo>
                      <a:pt x="258" y="6"/>
                      <a:pt x="258" y="6"/>
                      <a:pt x="258" y="6"/>
                    </a:cubicBezTo>
                    <a:cubicBezTo>
                      <a:pt x="261" y="1"/>
                      <a:pt x="268" y="0"/>
                      <a:pt x="273" y="4"/>
                    </a:cubicBezTo>
                    <a:cubicBezTo>
                      <a:pt x="277" y="7"/>
                      <a:pt x="278" y="14"/>
                      <a:pt x="275" y="19"/>
                    </a:cubicBezTo>
                    <a:cubicBezTo>
                      <a:pt x="261" y="38"/>
                      <a:pt x="261" y="38"/>
                      <a:pt x="261" y="38"/>
                    </a:cubicBezTo>
                    <a:cubicBezTo>
                      <a:pt x="298" y="69"/>
                      <a:pt x="320" y="113"/>
                      <a:pt x="320" y="162"/>
                    </a:cubicBezTo>
                    <a:cubicBezTo>
                      <a:pt x="320" y="223"/>
                      <a:pt x="285" y="276"/>
                      <a:pt x="234" y="3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47" name="Freeform 640">
                <a:extLst>
                  <a:ext uri="{FF2B5EF4-FFF2-40B4-BE49-F238E27FC236}">
                    <a16:creationId xmlns:a16="http://schemas.microsoft.com/office/drawing/2014/main" id="{CE5A4C9D-5AD9-5227-E054-645F6D654CA7}"/>
                  </a:ext>
                </a:extLst>
              </p:cNvPr>
              <p:cNvSpPr>
                <a:spLocks noEditPoints="1"/>
              </p:cNvSpPr>
              <p:nvPr/>
            </p:nvSpPr>
            <p:spPr bwMode="auto">
              <a:xfrm>
                <a:off x="1900" y="2357"/>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nvGrpSpPr>
          <p:cNvPr id="266" name="Group 559">
            <a:extLst>
              <a:ext uri="{FF2B5EF4-FFF2-40B4-BE49-F238E27FC236}">
                <a16:creationId xmlns:a16="http://schemas.microsoft.com/office/drawing/2014/main" id="{12705088-A0E4-D820-164E-1A5455FE54C3}"/>
              </a:ext>
            </a:extLst>
          </p:cNvPr>
          <p:cNvGrpSpPr>
            <a:grpSpLocks noChangeAspect="1"/>
          </p:cNvGrpSpPr>
          <p:nvPr/>
        </p:nvGrpSpPr>
        <p:grpSpPr bwMode="auto">
          <a:xfrm>
            <a:off x="4158116" y="3823824"/>
            <a:ext cx="367040" cy="367041"/>
            <a:chOff x="7269" y="2821"/>
            <a:chExt cx="340" cy="340"/>
          </a:xfrm>
          <a:solidFill>
            <a:schemeClr val="accent1"/>
          </a:solidFill>
        </p:grpSpPr>
        <p:sp>
          <p:nvSpPr>
            <p:cNvPr id="267" name="Freeform 560">
              <a:extLst>
                <a:ext uri="{FF2B5EF4-FFF2-40B4-BE49-F238E27FC236}">
                  <a16:creationId xmlns:a16="http://schemas.microsoft.com/office/drawing/2014/main" id="{DA56EF11-0E5B-6B8B-DB8D-17BCD5BE6390}"/>
                </a:ext>
              </a:extLst>
            </p:cNvPr>
            <p:cNvSpPr>
              <a:spLocks noEditPoints="1"/>
            </p:cNvSpPr>
            <p:nvPr/>
          </p:nvSpPr>
          <p:spPr bwMode="auto">
            <a:xfrm>
              <a:off x="7375" y="2909"/>
              <a:ext cx="149" cy="212"/>
            </a:xfrm>
            <a:custGeom>
              <a:avLst/>
              <a:gdLst>
                <a:gd name="T0" fmla="*/ 33 w 225"/>
                <a:gd name="T1" fmla="*/ 320 h 320"/>
                <a:gd name="T2" fmla="*/ 28 w 225"/>
                <a:gd name="T3" fmla="*/ 318 h 320"/>
                <a:gd name="T4" fmla="*/ 22 w 225"/>
                <a:gd name="T5" fmla="*/ 306 h 320"/>
                <a:gd name="T6" fmla="*/ 61 w 225"/>
                <a:gd name="T7" fmla="*/ 170 h 320"/>
                <a:gd name="T8" fmla="*/ 11 w 225"/>
                <a:gd name="T9" fmla="*/ 170 h 320"/>
                <a:gd name="T10" fmla="*/ 2 w 225"/>
                <a:gd name="T11" fmla="*/ 166 h 320"/>
                <a:gd name="T12" fmla="*/ 2 w 225"/>
                <a:gd name="T13" fmla="*/ 155 h 320"/>
                <a:gd name="T14" fmla="*/ 66 w 225"/>
                <a:gd name="T15" fmla="*/ 6 h 320"/>
                <a:gd name="T16" fmla="*/ 75 w 225"/>
                <a:gd name="T17" fmla="*/ 0 h 320"/>
                <a:gd name="T18" fmla="*/ 182 w 225"/>
                <a:gd name="T19" fmla="*/ 0 h 320"/>
                <a:gd name="T20" fmla="*/ 191 w 225"/>
                <a:gd name="T21" fmla="*/ 5 h 320"/>
                <a:gd name="T22" fmla="*/ 192 w 225"/>
                <a:gd name="T23" fmla="*/ 15 h 320"/>
                <a:gd name="T24" fmla="*/ 156 w 225"/>
                <a:gd name="T25" fmla="*/ 96 h 320"/>
                <a:gd name="T26" fmla="*/ 214 w 225"/>
                <a:gd name="T27" fmla="*/ 96 h 320"/>
                <a:gd name="T28" fmla="*/ 224 w 225"/>
                <a:gd name="T29" fmla="*/ 102 h 320"/>
                <a:gd name="T30" fmla="*/ 222 w 225"/>
                <a:gd name="T31" fmla="*/ 113 h 320"/>
                <a:gd name="T32" fmla="*/ 41 w 225"/>
                <a:gd name="T33" fmla="*/ 316 h 320"/>
                <a:gd name="T34" fmla="*/ 33 w 225"/>
                <a:gd name="T35" fmla="*/ 320 h 320"/>
                <a:gd name="T36" fmla="*/ 28 w 225"/>
                <a:gd name="T37" fmla="*/ 149 h 320"/>
                <a:gd name="T38" fmla="*/ 75 w 225"/>
                <a:gd name="T39" fmla="*/ 149 h 320"/>
                <a:gd name="T40" fmla="*/ 84 w 225"/>
                <a:gd name="T41" fmla="*/ 153 h 320"/>
                <a:gd name="T42" fmla="*/ 86 w 225"/>
                <a:gd name="T43" fmla="*/ 163 h 320"/>
                <a:gd name="T44" fmla="*/ 56 w 225"/>
                <a:gd name="T45" fmla="*/ 267 h 320"/>
                <a:gd name="T46" fmla="*/ 190 w 225"/>
                <a:gd name="T47" fmla="*/ 117 h 320"/>
                <a:gd name="T48" fmla="*/ 139 w 225"/>
                <a:gd name="T49" fmla="*/ 117 h 320"/>
                <a:gd name="T50" fmla="*/ 130 w 225"/>
                <a:gd name="T51" fmla="*/ 112 h 320"/>
                <a:gd name="T52" fmla="*/ 130 w 225"/>
                <a:gd name="T53" fmla="*/ 102 h 320"/>
                <a:gd name="T54" fmla="*/ 166 w 225"/>
                <a:gd name="T55" fmla="*/ 21 h 320"/>
                <a:gd name="T56" fmla="*/ 82 w 225"/>
                <a:gd name="T57" fmla="*/ 21 h 320"/>
                <a:gd name="T58" fmla="*/ 28 w 225"/>
                <a:gd name="T59" fmla="*/ 14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 h="320">
                  <a:moveTo>
                    <a:pt x="33" y="320"/>
                  </a:moveTo>
                  <a:cubicBezTo>
                    <a:pt x="31" y="320"/>
                    <a:pt x="29" y="319"/>
                    <a:pt x="28" y="318"/>
                  </a:cubicBezTo>
                  <a:cubicBezTo>
                    <a:pt x="23" y="316"/>
                    <a:pt x="21" y="311"/>
                    <a:pt x="22" y="306"/>
                  </a:cubicBezTo>
                  <a:cubicBezTo>
                    <a:pt x="61" y="170"/>
                    <a:pt x="61" y="170"/>
                    <a:pt x="61" y="170"/>
                  </a:cubicBezTo>
                  <a:cubicBezTo>
                    <a:pt x="11" y="170"/>
                    <a:pt x="11" y="170"/>
                    <a:pt x="11" y="170"/>
                  </a:cubicBezTo>
                  <a:cubicBezTo>
                    <a:pt x="8" y="170"/>
                    <a:pt x="4" y="169"/>
                    <a:pt x="2" y="166"/>
                  </a:cubicBezTo>
                  <a:cubicBezTo>
                    <a:pt x="0" y="163"/>
                    <a:pt x="0" y="159"/>
                    <a:pt x="2" y="155"/>
                  </a:cubicBezTo>
                  <a:cubicBezTo>
                    <a:pt x="66" y="6"/>
                    <a:pt x="66" y="6"/>
                    <a:pt x="66" y="6"/>
                  </a:cubicBezTo>
                  <a:cubicBezTo>
                    <a:pt x="67" y="2"/>
                    <a:pt x="71" y="0"/>
                    <a:pt x="75" y="0"/>
                  </a:cubicBezTo>
                  <a:cubicBezTo>
                    <a:pt x="182" y="0"/>
                    <a:pt x="182" y="0"/>
                    <a:pt x="182" y="0"/>
                  </a:cubicBezTo>
                  <a:cubicBezTo>
                    <a:pt x="186" y="0"/>
                    <a:pt x="189" y="1"/>
                    <a:pt x="191" y="5"/>
                  </a:cubicBezTo>
                  <a:cubicBezTo>
                    <a:pt x="193" y="8"/>
                    <a:pt x="193" y="11"/>
                    <a:pt x="192" y="15"/>
                  </a:cubicBezTo>
                  <a:cubicBezTo>
                    <a:pt x="156" y="96"/>
                    <a:pt x="156" y="96"/>
                    <a:pt x="156" y="96"/>
                  </a:cubicBezTo>
                  <a:cubicBezTo>
                    <a:pt x="214" y="96"/>
                    <a:pt x="214" y="96"/>
                    <a:pt x="214" y="96"/>
                  </a:cubicBezTo>
                  <a:cubicBezTo>
                    <a:pt x="218" y="96"/>
                    <a:pt x="222" y="98"/>
                    <a:pt x="224" y="102"/>
                  </a:cubicBezTo>
                  <a:cubicBezTo>
                    <a:pt x="225" y="106"/>
                    <a:pt x="225" y="110"/>
                    <a:pt x="222" y="113"/>
                  </a:cubicBezTo>
                  <a:cubicBezTo>
                    <a:pt x="41" y="316"/>
                    <a:pt x="41" y="316"/>
                    <a:pt x="41" y="316"/>
                  </a:cubicBezTo>
                  <a:cubicBezTo>
                    <a:pt x="39" y="318"/>
                    <a:pt x="36" y="320"/>
                    <a:pt x="33" y="320"/>
                  </a:cubicBezTo>
                  <a:close/>
                  <a:moveTo>
                    <a:pt x="28" y="149"/>
                  </a:moveTo>
                  <a:cubicBezTo>
                    <a:pt x="75" y="149"/>
                    <a:pt x="75" y="149"/>
                    <a:pt x="75" y="149"/>
                  </a:cubicBezTo>
                  <a:cubicBezTo>
                    <a:pt x="79" y="149"/>
                    <a:pt x="82" y="151"/>
                    <a:pt x="84" y="153"/>
                  </a:cubicBezTo>
                  <a:cubicBezTo>
                    <a:pt x="86" y="156"/>
                    <a:pt x="87" y="159"/>
                    <a:pt x="86" y="163"/>
                  </a:cubicBezTo>
                  <a:cubicBezTo>
                    <a:pt x="56" y="267"/>
                    <a:pt x="56" y="267"/>
                    <a:pt x="56" y="267"/>
                  </a:cubicBezTo>
                  <a:cubicBezTo>
                    <a:pt x="190" y="117"/>
                    <a:pt x="190" y="117"/>
                    <a:pt x="190" y="117"/>
                  </a:cubicBezTo>
                  <a:cubicBezTo>
                    <a:pt x="139" y="117"/>
                    <a:pt x="139" y="117"/>
                    <a:pt x="139" y="117"/>
                  </a:cubicBezTo>
                  <a:cubicBezTo>
                    <a:pt x="136" y="117"/>
                    <a:pt x="132" y="115"/>
                    <a:pt x="130" y="112"/>
                  </a:cubicBezTo>
                  <a:cubicBezTo>
                    <a:pt x="128" y="109"/>
                    <a:pt x="128" y="105"/>
                    <a:pt x="130" y="102"/>
                  </a:cubicBezTo>
                  <a:cubicBezTo>
                    <a:pt x="166" y="21"/>
                    <a:pt x="166" y="21"/>
                    <a:pt x="166" y="21"/>
                  </a:cubicBezTo>
                  <a:cubicBezTo>
                    <a:pt x="82" y="21"/>
                    <a:pt x="82" y="21"/>
                    <a:pt x="82" y="21"/>
                  </a:cubicBezTo>
                  <a:lnTo>
                    <a:pt x="28" y="14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68" name="Freeform 561">
              <a:extLst>
                <a:ext uri="{FF2B5EF4-FFF2-40B4-BE49-F238E27FC236}">
                  <a16:creationId xmlns:a16="http://schemas.microsoft.com/office/drawing/2014/main" id="{DD5BEACA-C3B8-0049-32F5-F9779AB3957D}"/>
                </a:ext>
              </a:extLst>
            </p:cNvPr>
            <p:cNvSpPr>
              <a:spLocks noEditPoints="1"/>
            </p:cNvSpPr>
            <p:nvPr/>
          </p:nvSpPr>
          <p:spPr bwMode="auto">
            <a:xfrm>
              <a:off x="7269" y="282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269" name="TextBox 268">
            <a:extLst>
              <a:ext uri="{FF2B5EF4-FFF2-40B4-BE49-F238E27FC236}">
                <a16:creationId xmlns:a16="http://schemas.microsoft.com/office/drawing/2014/main" id="{0309A005-B675-66E3-3E93-9F0CE31C1833}"/>
              </a:ext>
            </a:extLst>
          </p:cNvPr>
          <p:cNvSpPr txBox="1"/>
          <p:nvPr/>
        </p:nvSpPr>
        <p:spPr>
          <a:xfrm>
            <a:off x="4647902" y="2124457"/>
            <a:ext cx="719097" cy="323165"/>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Recopile</a:t>
            </a:r>
            <a:r>
              <a:rPr lang="en-GB" sz="1050" b="1" i="1">
                <a:solidFill>
                  <a:schemeClr val="bg1"/>
                </a:solidFill>
              </a:rPr>
              <a:t> </a:t>
            </a:r>
            <a:r>
              <a:rPr lang="en-GB" sz="1050" b="1" i="1" err="1">
                <a:solidFill>
                  <a:schemeClr val="bg1"/>
                </a:solidFill>
              </a:rPr>
              <a:t>información</a:t>
            </a:r>
            <a:endParaRPr lang="en-GB" sz="1050" b="1" i="1">
              <a:solidFill>
                <a:schemeClr val="bg1"/>
              </a:solidFill>
            </a:endParaRPr>
          </a:p>
        </p:txBody>
      </p:sp>
      <p:sp>
        <p:nvSpPr>
          <p:cNvPr id="270" name="TextBox 269">
            <a:extLst>
              <a:ext uri="{FF2B5EF4-FFF2-40B4-BE49-F238E27FC236}">
                <a16:creationId xmlns:a16="http://schemas.microsoft.com/office/drawing/2014/main" id="{E4E867C3-D1FD-100E-8DE2-9ED3281AF62B}"/>
              </a:ext>
            </a:extLst>
          </p:cNvPr>
          <p:cNvSpPr txBox="1"/>
          <p:nvPr/>
        </p:nvSpPr>
        <p:spPr>
          <a:xfrm>
            <a:off x="5280909" y="4280243"/>
            <a:ext cx="719097" cy="323165"/>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Visión</a:t>
            </a:r>
            <a:r>
              <a:rPr lang="en-GB" sz="1050" b="1" i="1">
                <a:solidFill>
                  <a:schemeClr val="bg1"/>
                </a:solidFill>
              </a:rPr>
              <a:t> y </a:t>
            </a:r>
            <a:r>
              <a:rPr lang="en-GB" sz="1050" b="1" i="1" err="1">
                <a:solidFill>
                  <a:schemeClr val="bg1"/>
                </a:solidFill>
              </a:rPr>
              <a:t>diseño</a:t>
            </a:r>
            <a:endParaRPr lang="en-GB" sz="1050" b="1" i="1">
              <a:solidFill>
                <a:schemeClr val="bg1"/>
              </a:solidFill>
            </a:endParaRPr>
          </a:p>
        </p:txBody>
      </p:sp>
      <p:sp>
        <p:nvSpPr>
          <p:cNvPr id="271" name="TextBox 270">
            <a:extLst>
              <a:ext uri="{FF2B5EF4-FFF2-40B4-BE49-F238E27FC236}">
                <a16:creationId xmlns:a16="http://schemas.microsoft.com/office/drawing/2014/main" id="{09F71702-D0DF-185E-B675-A2676EF51060}"/>
              </a:ext>
            </a:extLst>
          </p:cNvPr>
          <p:cNvSpPr txBox="1"/>
          <p:nvPr/>
        </p:nvSpPr>
        <p:spPr>
          <a:xfrm>
            <a:off x="4005807" y="4280243"/>
            <a:ext cx="719097" cy="484748"/>
          </a:xfrm>
          <a:prstGeom prst="rect">
            <a:avLst/>
          </a:prstGeom>
          <a:noFill/>
        </p:spPr>
        <p:txBody>
          <a:bodyPr wrap="square" lIns="0" tIns="0" rIns="0" bIns="0" rtlCol="0">
            <a:spAutoFit/>
          </a:bodyPr>
          <a:lstStyle/>
          <a:p>
            <a:pPr algn="ctr">
              <a:spcBef>
                <a:spcPts val="600"/>
              </a:spcBef>
              <a:buSzPct val="100000"/>
            </a:pPr>
            <a:r>
              <a:rPr lang="es-MX" sz="1050" b="1" i="1">
                <a:solidFill>
                  <a:schemeClr val="bg1"/>
                </a:solidFill>
              </a:rPr>
              <a:t>Argumentos a favor del cambio</a:t>
            </a:r>
            <a:endParaRPr lang="en-GB" sz="1050" b="1" i="1">
              <a:solidFill>
                <a:schemeClr val="bg1"/>
              </a:solidFill>
            </a:endParaRPr>
          </a:p>
        </p:txBody>
      </p:sp>
      <p:sp>
        <p:nvSpPr>
          <p:cNvPr id="272" name="TextBox 271">
            <a:extLst>
              <a:ext uri="{FF2B5EF4-FFF2-40B4-BE49-F238E27FC236}">
                <a16:creationId xmlns:a16="http://schemas.microsoft.com/office/drawing/2014/main" id="{0A85E2FF-8981-6252-5C38-528131651DDF}"/>
              </a:ext>
            </a:extLst>
          </p:cNvPr>
          <p:cNvSpPr txBox="1"/>
          <p:nvPr/>
        </p:nvSpPr>
        <p:spPr>
          <a:xfrm>
            <a:off x="7132397" y="2009563"/>
            <a:ext cx="719097" cy="323165"/>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Profundiza</a:t>
            </a:r>
            <a:r>
              <a:rPr lang="en-GB" sz="1050" b="1" i="1">
                <a:solidFill>
                  <a:schemeClr val="bg1"/>
                </a:solidFill>
              </a:rPr>
              <a:t> </a:t>
            </a:r>
            <a:r>
              <a:rPr lang="en-GB" sz="1050" b="1" i="1" err="1">
                <a:solidFill>
                  <a:schemeClr val="bg1"/>
                </a:solidFill>
              </a:rPr>
              <a:t>en</a:t>
            </a:r>
            <a:r>
              <a:rPr lang="en-GB" sz="1050" b="1" i="1">
                <a:solidFill>
                  <a:schemeClr val="bg1"/>
                </a:solidFill>
              </a:rPr>
              <a:t> </a:t>
            </a:r>
            <a:r>
              <a:rPr lang="en-GB" sz="1050" b="1" i="1" err="1">
                <a:solidFill>
                  <a:schemeClr val="bg1"/>
                </a:solidFill>
              </a:rPr>
              <a:t>el</a:t>
            </a:r>
            <a:r>
              <a:rPr lang="en-GB" sz="1050" b="1" i="1">
                <a:solidFill>
                  <a:schemeClr val="bg1"/>
                </a:solidFill>
              </a:rPr>
              <a:t> </a:t>
            </a:r>
            <a:r>
              <a:rPr lang="en-GB" sz="1050" b="1" i="1" err="1">
                <a:solidFill>
                  <a:schemeClr val="bg1"/>
                </a:solidFill>
              </a:rPr>
              <a:t>diseño</a:t>
            </a:r>
            <a:endParaRPr lang="en-GB" sz="1050" b="1" i="1">
              <a:solidFill>
                <a:schemeClr val="bg1"/>
              </a:solidFill>
            </a:endParaRPr>
          </a:p>
        </p:txBody>
      </p:sp>
      <p:sp>
        <p:nvSpPr>
          <p:cNvPr id="273" name="TextBox 272">
            <a:extLst>
              <a:ext uri="{FF2B5EF4-FFF2-40B4-BE49-F238E27FC236}">
                <a16:creationId xmlns:a16="http://schemas.microsoft.com/office/drawing/2014/main" id="{03D88BDE-4CB2-DD7A-FEDE-4738957390CF}"/>
              </a:ext>
            </a:extLst>
          </p:cNvPr>
          <p:cNvSpPr txBox="1"/>
          <p:nvPr/>
        </p:nvSpPr>
        <p:spPr>
          <a:xfrm>
            <a:off x="10014901" y="2020457"/>
            <a:ext cx="1072198" cy="161583"/>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Medir</a:t>
            </a:r>
            <a:r>
              <a:rPr lang="en-GB" sz="1050" b="1" i="1">
                <a:solidFill>
                  <a:schemeClr val="bg1"/>
                </a:solidFill>
              </a:rPr>
              <a:t> y </a:t>
            </a:r>
            <a:r>
              <a:rPr lang="en-GB" sz="1050" b="1" i="1" err="1">
                <a:solidFill>
                  <a:schemeClr val="bg1"/>
                </a:solidFill>
              </a:rPr>
              <a:t>adaptar</a:t>
            </a:r>
            <a:endParaRPr lang="en-GB" sz="1050" b="1" i="1">
              <a:solidFill>
                <a:schemeClr val="bg1"/>
              </a:solidFill>
            </a:endParaRPr>
          </a:p>
        </p:txBody>
      </p:sp>
      <p:sp>
        <p:nvSpPr>
          <p:cNvPr id="274" name="TextBox 273">
            <a:extLst>
              <a:ext uri="{FF2B5EF4-FFF2-40B4-BE49-F238E27FC236}">
                <a16:creationId xmlns:a16="http://schemas.microsoft.com/office/drawing/2014/main" id="{5DBC3E94-356F-8819-9567-1C8A5585616E}"/>
              </a:ext>
            </a:extLst>
          </p:cNvPr>
          <p:cNvSpPr txBox="1"/>
          <p:nvPr/>
        </p:nvSpPr>
        <p:spPr>
          <a:xfrm>
            <a:off x="4096784" y="4732888"/>
            <a:ext cx="1834071" cy="1309526"/>
          </a:xfrm>
          <a:prstGeom prst="rect">
            <a:avLst/>
          </a:prstGeom>
          <a:noFill/>
        </p:spPr>
        <p:txBody>
          <a:bodyPr wrap="square" lIns="0" tIns="0" rIns="0" bIns="0" rtlCol="0">
            <a:spAutoFit/>
          </a:bodyPr>
          <a:lstStyle/>
          <a:p>
            <a:pPr algn="ctr">
              <a:lnSpc>
                <a:spcPct val="112000"/>
              </a:lnSpc>
              <a:spcBef>
                <a:spcPts val="600"/>
              </a:spcBef>
              <a:buSzPct val="100000"/>
            </a:pPr>
            <a:r>
              <a:rPr lang="es-MX" sz="900">
                <a:solidFill>
                  <a:schemeClr val="bg1"/>
                </a:solidFill>
                <a:ea typeface="Open Sans light" panose="020B0604020202020204" charset="0"/>
                <a:cs typeface="Open Sans light" panose="020B0604020202020204" charset="0"/>
              </a:rPr>
              <a:t>Definición de un modelo operativo "adecuado para el propósito" que impulsa el valor comercial dentro del contexto específico de la industria y equilibra las operaciones empresariales de alto par y la innovación de alta velocidad
Aprox. 8-12 semanas</a:t>
            </a:r>
            <a:endParaRPr lang="en-AU" sz="900">
              <a:solidFill>
                <a:schemeClr val="bg1"/>
              </a:solidFill>
              <a:ea typeface="Open Sans light" panose="020B0604020202020204" charset="0"/>
              <a:cs typeface="Open Sans light" panose="020B0604020202020204" charset="0"/>
            </a:endParaRPr>
          </a:p>
        </p:txBody>
      </p:sp>
      <p:sp>
        <p:nvSpPr>
          <p:cNvPr id="275" name="TextBox 274">
            <a:extLst>
              <a:ext uri="{FF2B5EF4-FFF2-40B4-BE49-F238E27FC236}">
                <a16:creationId xmlns:a16="http://schemas.microsoft.com/office/drawing/2014/main" id="{805C63D5-A08F-4E0B-3B51-83C598557F0D}"/>
              </a:ext>
            </a:extLst>
          </p:cNvPr>
          <p:cNvSpPr txBox="1"/>
          <p:nvPr/>
        </p:nvSpPr>
        <p:spPr>
          <a:xfrm>
            <a:off x="763852" y="4732888"/>
            <a:ext cx="1433579" cy="1492555"/>
          </a:xfrm>
          <a:prstGeom prst="rect">
            <a:avLst/>
          </a:prstGeom>
          <a:noFill/>
        </p:spPr>
        <p:txBody>
          <a:bodyPr wrap="square" lIns="0" tIns="0" rIns="0" bIns="0" rtlCol="0">
            <a:noAutofit/>
          </a:bodyPr>
          <a:lstStyle/>
          <a:p>
            <a:pPr algn="ctr">
              <a:lnSpc>
                <a:spcPct val="112000"/>
              </a:lnSpc>
              <a:spcBef>
                <a:spcPts val="600"/>
              </a:spcBef>
              <a:buSzPct val="100000"/>
            </a:pPr>
            <a:r>
              <a:rPr lang="es-MX" sz="900">
                <a:solidFill>
                  <a:schemeClr val="bg1"/>
                </a:solidFill>
                <a:ea typeface="Open Sans light" panose="020B0604020202020204" charset="0"/>
                <a:cs typeface="Open Sans light" panose="020B0604020202020204" charset="0"/>
              </a:rPr>
              <a:t>Revisión rápida de las operaciones actuales y sesiones intensivas de </a:t>
            </a:r>
            <a:r>
              <a:rPr lang="es-MX" sz="900" err="1">
                <a:solidFill>
                  <a:schemeClr val="bg1"/>
                </a:solidFill>
                <a:ea typeface="Open Sans light" panose="020B0604020202020204" charset="0"/>
                <a:cs typeface="Open Sans light" panose="020B0604020202020204" charset="0"/>
              </a:rPr>
              <a:t>co-diseño</a:t>
            </a:r>
            <a:r>
              <a:rPr lang="es-MX" sz="900">
                <a:solidFill>
                  <a:schemeClr val="bg1"/>
                </a:solidFill>
                <a:ea typeface="Open Sans light" panose="020B0604020202020204" charset="0"/>
                <a:cs typeface="Open Sans light" panose="020B0604020202020204" charset="0"/>
              </a:rPr>
              <a:t> para acordar la visión, los objetivos y la hoja de ruta para el futuro modelo operativo 
Aprox. 4-6 semanas</a:t>
            </a:r>
            <a:endParaRPr lang="en-AU" sz="900">
              <a:solidFill>
                <a:schemeClr val="bg1"/>
              </a:solidFill>
              <a:ea typeface="Open Sans light" panose="020B0604020202020204" charset="0"/>
              <a:cs typeface="Open Sans light" panose="020B0604020202020204" charset="0"/>
            </a:endParaRPr>
          </a:p>
        </p:txBody>
      </p:sp>
      <p:sp>
        <p:nvSpPr>
          <p:cNvPr id="276" name="TextBox 275">
            <a:extLst>
              <a:ext uri="{FF2B5EF4-FFF2-40B4-BE49-F238E27FC236}">
                <a16:creationId xmlns:a16="http://schemas.microsoft.com/office/drawing/2014/main" id="{1C555DF5-8AC9-598B-0D5D-D67DAF6A249F}"/>
              </a:ext>
            </a:extLst>
          </p:cNvPr>
          <p:cNvSpPr txBox="1"/>
          <p:nvPr/>
        </p:nvSpPr>
        <p:spPr>
          <a:xfrm>
            <a:off x="6367748" y="4228366"/>
            <a:ext cx="5381231" cy="276999"/>
          </a:xfrm>
          <a:prstGeom prst="rect">
            <a:avLst/>
          </a:prstGeom>
          <a:noFill/>
        </p:spPr>
        <p:txBody>
          <a:bodyPr wrap="square" lIns="0" tIns="0" rIns="0" bIns="0" rtlCol="0">
            <a:spAutoFit/>
          </a:bodyPr>
          <a:lstStyle/>
          <a:p>
            <a:pPr algn="ctr" defTabSz="914340"/>
            <a:r>
              <a:rPr lang="es-MX" sz="900">
                <a:solidFill>
                  <a:schemeClr val="bg1"/>
                </a:solidFill>
                <a:ea typeface="Open Sans light" panose="020B0604020202020204" charset="0"/>
                <a:cs typeface="Arial" panose="020B0604020202020204" pitchFamily="34" charset="0"/>
              </a:rPr>
              <a:t>Diseñar e implementar incrementalmente el modelo operativo por dominio tecnológico, región, función o capacidad; Aprendizaje y mejora continuos (Aprox. 6 – 18 meses)</a:t>
            </a:r>
            <a:endParaRPr lang="en-GB" sz="900" i="1">
              <a:solidFill>
                <a:schemeClr val="bg1"/>
              </a:solidFill>
              <a:ea typeface="Open Sans light" panose="020B0604020202020204" charset="0"/>
              <a:cs typeface="Arial" panose="020B0604020202020204" pitchFamily="34" charset="0"/>
            </a:endParaRPr>
          </a:p>
        </p:txBody>
      </p:sp>
      <p:sp>
        <p:nvSpPr>
          <p:cNvPr id="277" name="Rectangle 276">
            <a:extLst>
              <a:ext uri="{FF2B5EF4-FFF2-40B4-BE49-F238E27FC236}">
                <a16:creationId xmlns:a16="http://schemas.microsoft.com/office/drawing/2014/main" id="{0C509F0A-ECBD-D405-2336-2481E0E5D919}"/>
              </a:ext>
            </a:extLst>
          </p:cNvPr>
          <p:cNvSpPr/>
          <p:nvPr/>
        </p:nvSpPr>
        <p:spPr bwMode="gray">
          <a:xfrm>
            <a:off x="469900" y="6299200"/>
            <a:ext cx="176276" cy="13208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78" name="Rectangle 277">
            <a:extLst>
              <a:ext uri="{FF2B5EF4-FFF2-40B4-BE49-F238E27FC236}">
                <a16:creationId xmlns:a16="http://schemas.microsoft.com/office/drawing/2014/main" id="{495D0805-3C86-F81A-A849-34EC847F9F09}"/>
              </a:ext>
            </a:extLst>
          </p:cNvPr>
          <p:cNvSpPr/>
          <p:nvPr/>
        </p:nvSpPr>
        <p:spPr bwMode="gray">
          <a:xfrm>
            <a:off x="1710563" y="6299200"/>
            <a:ext cx="176276" cy="13208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79" name="Rectangle 278">
            <a:extLst>
              <a:ext uri="{FF2B5EF4-FFF2-40B4-BE49-F238E27FC236}">
                <a16:creationId xmlns:a16="http://schemas.microsoft.com/office/drawing/2014/main" id="{D3B4264F-2B9D-45E0-2095-9D21BBA88155}"/>
              </a:ext>
            </a:extLst>
          </p:cNvPr>
          <p:cNvSpPr/>
          <p:nvPr/>
        </p:nvSpPr>
        <p:spPr bwMode="gray">
          <a:xfrm>
            <a:off x="3073723" y="6299200"/>
            <a:ext cx="176276" cy="132080"/>
          </a:xfrm>
          <a:prstGeom prst="rect">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80" name="Rectangle 279">
            <a:extLst>
              <a:ext uri="{FF2B5EF4-FFF2-40B4-BE49-F238E27FC236}">
                <a16:creationId xmlns:a16="http://schemas.microsoft.com/office/drawing/2014/main" id="{0BD2CFC6-9D96-F673-B9FD-3AC077E91C68}"/>
              </a:ext>
            </a:extLst>
          </p:cNvPr>
          <p:cNvSpPr/>
          <p:nvPr/>
        </p:nvSpPr>
        <p:spPr bwMode="gray">
          <a:xfrm>
            <a:off x="4138110" y="6299200"/>
            <a:ext cx="176276" cy="132080"/>
          </a:xfrm>
          <a:prstGeom prst="rect">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81" name="TextBox 280">
            <a:extLst>
              <a:ext uri="{FF2B5EF4-FFF2-40B4-BE49-F238E27FC236}">
                <a16:creationId xmlns:a16="http://schemas.microsoft.com/office/drawing/2014/main" id="{ADA0A2AB-1C26-9D7E-FAB3-046313CE228D}"/>
              </a:ext>
            </a:extLst>
          </p:cNvPr>
          <p:cNvSpPr txBox="1"/>
          <p:nvPr/>
        </p:nvSpPr>
        <p:spPr>
          <a:xfrm>
            <a:off x="646176" y="6296412"/>
            <a:ext cx="888111" cy="138499"/>
          </a:xfrm>
          <a:prstGeom prst="rect">
            <a:avLst/>
          </a:prstGeom>
          <a:noFill/>
        </p:spPr>
        <p:txBody>
          <a:bodyPr wrap="square" lIns="36000" tIns="0" rIns="0" bIns="0" rtlCol="0">
            <a:spAutoFit/>
          </a:bodyPr>
          <a:lstStyle/>
          <a:p>
            <a:pPr>
              <a:spcBef>
                <a:spcPts val="600"/>
              </a:spcBef>
              <a:buSzPct val="100000"/>
            </a:pPr>
            <a:r>
              <a:rPr lang="en-GB" sz="900">
                <a:solidFill>
                  <a:schemeClr val="bg1"/>
                </a:solidFill>
              </a:rPr>
              <a:t>Ways of Working</a:t>
            </a:r>
          </a:p>
        </p:txBody>
      </p:sp>
      <p:sp>
        <p:nvSpPr>
          <p:cNvPr id="282" name="TextBox 281">
            <a:extLst>
              <a:ext uri="{FF2B5EF4-FFF2-40B4-BE49-F238E27FC236}">
                <a16:creationId xmlns:a16="http://schemas.microsoft.com/office/drawing/2014/main" id="{A38AB464-3AEC-CDEE-C926-64E2BDDF4250}"/>
              </a:ext>
            </a:extLst>
          </p:cNvPr>
          <p:cNvSpPr txBox="1"/>
          <p:nvPr/>
        </p:nvSpPr>
        <p:spPr>
          <a:xfrm>
            <a:off x="1886839" y="6296412"/>
            <a:ext cx="1093229" cy="138499"/>
          </a:xfrm>
          <a:prstGeom prst="rect">
            <a:avLst/>
          </a:prstGeom>
          <a:noFill/>
        </p:spPr>
        <p:txBody>
          <a:bodyPr wrap="square" lIns="36000" tIns="0" rIns="0" bIns="0" rtlCol="0">
            <a:spAutoFit/>
          </a:bodyPr>
          <a:lstStyle/>
          <a:p>
            <a:pPr>
              <a:spcBef>
                <a:spcPts val="600"/>
              </a:spcBef>
              <a:buSzPct val="100000"/>
            </a:pPr>
            <a:r>
              <a:rPr lang="en-GB" sz="900">
                <a:solidFill>
                  <a:schemeClr val="bg1"/>
                </a:solidFill>
              </a:rPr>
              <a:t>Culture &amp; Capability</a:t>
            </a:r>
          </a:p>
        </p:txBody>
      </p:sp>
      <p:sp>
        <p:nvSpPr>
          <p:cNvPr id="283" name="TextBox 282">
            <a:extLst>
              <a:ext uri="{FF2B5EF4-FFF2-40B4-BE49-F238E27FC236}">
                <a16:creationId xmlns:a16="http://schemas.microsoft.com/office/drawing/2014/main" id="{98E7A5DB-44D1-25C1-3A2A-5A2C9F426F13}"/>
              </a:ext>
            </a:extLst>
          </p:cNvPr>
          <p:cNvSpPr txBox="1"/>
          <p:nvPr/>
        </p:nvSpPr>
        <p:spPr>
          <a:xfrm>
            <a:off x="3249999" y="6296412"/>
            <a:ext cx="888111" cy="138499"/>
          </a:xfrm>
          <a:prstGeom prst="rect">
            <a:avLst/>
          </a:prstGeom>
          <a:noFill/>
        </p:spPr>
        <p:txBody>
          <a:bodyPr wrap="square" lIns="36000" tIns="0" rIns="0" bIns="0" rtlCol="0">
            <a:spAutoFit/>
          </a:bodyPr>
          <a:lstStyle/>
          <a:p>
            <a:pPr>
              <a:spcBef>
                <a:spcPts val="600"/>
              </a:spcBef>
              <a:buSzPct val="100000"/>
            </a:pPr>
            <a:r>
              <a:rPr lang="en-GB" sz="900">
                <a:solidFill>
                  <a:schemeClr val="bg1"/>
                </a:solidFill>
              </a:rPr>
              <a:t>Workforce </a:t>
            </a:r>
          </a:p>
        </p:txBody>
      </p:sp>
      <p:sp>
        <p:nvSpPr>
          <p:cNvPr id="284" name="TextBox 283">
            <a:extLst>
              <a:ext uri="{FF2B5EF4-FFF2-40B4-BE49-F238E27FC236}">
                <a16:creationId xmlns:a16="http://schemas.microsoft.com/office/drawing/2014/main" id="{EEB2981B-0B2C-6338-4629-8C686FF1E8C6}"/>
              </a:ext>
            </a:extLst>
          </p:cNvPr>
          <p:cNvSpPr txBox="1"/>
          <p:nvPr/>
        </p:nvSpPr>
        <p:spPr>
          <a:xfrm>
            <a:off x="4314386" y="6296412"/>
            <a:ext cx="888111" cy="138499"/>
          </a:xfrm>
          <a:prstGeom prst="rect">
            <a:avLst/>
          </a:prstGeom>
          <a:noFill/>
        </p:spPr>
        <p:txBody>
          <a:bodyPr wrap="square" lIns="36000" tIns="0" rIns="0" bIns="0" rtlCol="0">
            <a:spAutoFit/>
          </a:bodyPr>
          <a:lstStyle/>
          <a:p>
            <a:pPr>
              <a:spcBef>
                <a:spcPts val="600"/>
              </a:spcBef>
              <a:buSzPct val="100000"/>
            </a:pPr>
            <a:r>
              <a:rPr lang="en-GB" sz="900">
                <a:solidFill>
                  <a:schemeClr val="bg1"/>
                </a:solidFill>
              </a:rPr>
              <a:t>Tooling</a:t>
            </a:r>
          </a:p>
        </p:txBody>
      </p:sp>
      <p:sp>
        <p:nvSpPr>
          <p:cNvPr id="285" name="Rounded Rectangle 72">
            <a:extLst>
              <a:ext uri="{FF2B5EF4-FFF2-40B4-BE49-F238E27FC236}">
                <a16:creationId xmlns:a16="http://schemas.microsoft.com/office/drawing/2014/main" id="{A0608D8F-C37C-40B7-89E2-228CB83004E6}"/>
              </a:ext>
            </a:extLst>
          </p:cNvPr>
          <p:cNvSpPr/>
          <p:nvPr/>
        </p:nvSpPr>
        <p:spPr bwMode="gray">
          <a:xfrm>
            <a:off x="6367749" y="4599855"/>
            <a:ext cx="5364045" cy="1841129"/>
          </a:xfrm>
          <a:prstGeom prst="roundRect">
            <a:avLst>
              <a:gd name="adj" fmla="val 1646"/>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86" name="Left Brace 285">
            <a:extLst>
              <a:ext uri="{FF2B5EF4-FFF2-40B4-BE49-F238E27FC236}">
                <a16:creationId xmlns:a16="http://schemas.microsoft.com/office/drawing/2014/main" id="{68F3D0C8-E8F8-630B-3D21-397EFD423A52}"/>
              </a:ext>
            </a:extLst>
          </p:cNvPr>
          <p:cNvSpPr/>
          <p:nvPr/>
        </p:nvSpPr>
        <p:spPr>
          <a:xfrm rot="5400000">
            <a:off x="8958778" y="1494258"/>
            <a:ext cx="172289" cy="5354349"/>
          </a:xfrm>
          <a:prstGeom prst="leftBrace">
            <a:avLst>
              <a:gd name="adj1" fmla="val 27961"/>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287" name="TextBox 286">
            <a:extLst>
              <a:ext uri="{FF2B5EF4-FFF2-40B4-BE49-F238E27FC236}">
                <a16:creationId xmlns:a16="http://schemas.microsoft.com/office/drawing/2014/main" id="{BCA6882C-5AA0-419F-74AE-3A2BEB1F60DA}"/>
              </a:ext>
            </a:extLst>
          </p:cNvPr>
          <p:cNvSpPr txBox="1"/>
          <p:nvPr/>
        </p:nvSpPr>
        <p:spPr>
          <a:xfrm>
            <a:off x="6441940" y="4648986"/>
            <a:ext cx="2546944" cy="138499"/>
          </a:xfrm>
          <a:prstGeom prst="rect">
            <a:avLst/>
          </a:prstGeom>
          <a:noFill/>
        </p:spPr>
        <p:txBody>
          <a:bodyPr wrap="square" lIns="0" tIns="0" rIns="0" bIns="0" rtlCol="0">
            <a:spAutoFit/>
          </a:bodyPr>
          <a:lstStyle/>
          <a:p>
            <a:pPr algn="ctr">
              <a:spcBef>
                <a:spcPts val="600"/>
              </a:spcBef>
              <a:buSzPct val="100000"/>
            </a:pPr>
            <a:r>
              <a:rPr lang="en-GB" sz="900" b="1" i="1" err="1">
                <a:solidFill>
                  <a:schemeClr val="bg1"/>
                </a:solidFill>
              </a:rPr>
              <a:t>Profundizar</a:t>
            </a:r>
            <a:r>
              <a:rPr lang="en-GB" sz="900" b="1" i="1">
                <a:solidFill>
                  <a:schemeClr val="bg1"/>
                </a:solidFill>
              </a:rPr>
              <a:t> </a:t>
            </a:r>
            <a:r>
              <a:rPr lang="en-GB" sz="900" b="1" i="1" err="1">
                <a:solidFill>
                  <a:schemeClr val="bg1"/>
                </a:solidFill>
              </a:rPr>
              <a:t>en</a:t>
            </a:r>
            <a:r>
              <a:rPr lang="en-GB" sz="900" b="1" i="1">
                <a:solidFill>
                  <a:schemeClr val="bg1"/>
                </a:solidFill>
              </a:rPr>
              <a:t> </a:t>
            </a:r>
            <a:r>
              <a:rPr lang="en-GB" sz="900" b="1" i="1" err="1">
                <a:solidFill>
                  <a:schemeClr val="bg1"/>
                </a:solidFill>
              </a:rPr>
              <a:t>el</a:t>
            </a:r>
            <a:r>
              <a:rPr lang="en-GB" sz="900" b="1" i="1">
                <a:solidFill>
                  <a:schemeClr val="bg1"/>
                </a:solidFill>
              </a:rPr>
              <a:t> </a:t>
            </a:r>
            <a:r>
              <a:rPr lang="en-GB" sz="900" b="1" i="1" err="1">
                <a:solidFill>
                  <a:schemeClr val="bg1"/>
                </a:solidFill>
              </a:rPr>
              <a:t>diseño</a:t>
            </a:r>
            <a:endParaRPr lang="en-GB" sz="900" b="1" i="1">
              <a:solidFill>
                <a:schemeClr val="bg1"/>
              </a:solidFill>
            </a:endParaRPr>
          </a:p>
        </p:txBody>
      </p:sp>
      <p:cxnSp>
        <p:nvCxnSpPr>
          <p:cNvPr id="288" name="Straight Connector 287">
            <a:extLst>
              <a:ext uri="{FF2B5EF4-FFF2-40B4-BE49-F238E27FC236}">
                <a16:creationId xmlns:a16="http://schemas.microsoft.com/office/drawing/2014/main" id="{3A090F9A-3C08-F128-6588-D0BC971D546A}"/>
              </a:ext>
            </a:extLst>
          </p:cNvPr>
          <p:cNvCxnSpPr/>
          <p:nvPr/>
        </p:nvCxnSpPr>
        <p:spPr>
          <a:xfrm flipH="1">
            <a:off x="9047626" y="4720275"/>
            <a:ext cx="0" cy="1639698"/>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997A837E-9755-D96A-A799-0134DB5F9658}"/>
              </a:ext>
            </a:extLst>
          </p:cNvPr>
          <p:cNvSpPr txBox="1"/>
          <p:nvPr/>
        </p:nvSpPr>
        <p:spPr>
          <a:xfrm>
            <a:off x="9119058" y="4648986"/>
            <a:ext cx="2540255" cy="138499"/>
          </a:xfrm>
          <a:prstGeom prst="rect">
            <a:avLst/>
          </a:prstGeom>
          <a:noFill/>
        </p:spPr>
        <p:txBody>
          <a:bodyPr wrap="square" lIns="0" tIns="0" rIns="0" bIns="0" rtlCol="0">
            <a:spAutoFit/>
          </a:bodyPr>
          <a:lstStyle/>
          <a:p>
            <a:pPr algn="ctr">
              <a:spcBef>
                <a:spcPts val="600"/>
              </a:spcBef>
              <a:buSzPct val="100000"/>
            </a:pPr>
            <a:r>
              <a:rPr lang="en-GB" sz="900" b="1" i="1" err="1">
                <a:solidFill>
                  <a:schemeClr val="bg1"/>
                </a:solidFill>
              </a:rPr>
              <a:t>Transición</a:t>
            </a:r>
            <a:r>
              <a:rPr lang="en-GB" sz="900" b="1" i="1">
                <a:solidFill>
                  <a:schemeClr val="bg1"/>
                </a:solidFill>
              </a:rPr>
              <a:t> e </a:t>
            </a:r>
            <a:r>
              <a:rPr lang="en-GB" sz="900" b="1" i="1" err="1">
                <a:solidFill>
                  <a:schemeClr val="bg1"/>
                </a:solidFill>
              </a:rPr>
              <a:t>implementación</a:t>
            </a:r>
            <a:endParaRPr lang="en-GB" sz="900" b="1" i="1">
              <a:solidFill>
                <a:schemeClr val="bg1"/>
              </a:solidFill>
            </a:endParaRPr>
          </a:p>
        </p:txBody>
      </p:sp>
      <p:grpSp>
        <p:nvGrpSpPr>
          <p:cNvPr id="290" name="Group 289">
            <a:extLst>
              <a:ext uri="{FF2B5EF4-FFF2-40B4-BE49-F238E27FC236}">
                <a16:creationId xmlns:a16="http://schemas.microsoft.com/office/drawing/2014/main" id="{318D20A8-F4ED-CB82-AF7E-95AADD511C9D}"/>
              </a:ext>
            </a:extLst>
          </p:cNvPr>
          <p:cNvGrpSpPr/>
          <p:nvPr/>
        </p:nvGrpSpPr>
        <p:grpSpPr>
          <a:xfrm>
            <a:off x="6441939" y="4822047"/>
            <a:ext cx="1251757" cy="1545516"/>
            <a:chOff x="6768104" y="4688421"/>
            <a:chExt cx="1583415" cy="1176780"/>
          </a:xfrm>
        </p:grpSpPr>
        <p:sp>
          <p:nvSpPr>
            <p:cNvPr id="291" name="TextBox 290">
              <a:extLst>
                <a:ext uri="{FF2B5EF4-FFF2-40B4-BE49-F238E27FC236}">
                  <a16:creationId xmlns:a16="http://schemas.microsoft.com/office/drawing/2014/main" id="{7E92C73E-8B12-C740-9F48-5DD791012CD5}"/>
                </a:ext>
              </a:extLst>
            </p:cNvPr>
            <p:cNvSpPr txBox="1"/>
            <p:nvPr/>
          </p:nvSpPr>
          <p:spPr>
            <a:xfrm>
              <a:off x="6768104" y="4688421"/>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Diseño de productos y flujos de valor</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92" name="TextBox 291">
              <a:extLst>
                <a:ext uri="{FF2B5EF4-FFF2-40B4-BE49-F238E27FC236}">
                  <a16:creationId xmlns:a16="http://schemas.microsoft.com/office/drawing/2014/main" id="{E4F010FA-63DF-1A1B-6B7E-1CF02BEC1E76}"/>
                </a:ext>
              </a:extLst>
            </p:cNvPr>
            <p:cNvSpPr txBox="1"/>
            <p:nvPr/>
          </p:nvSpPr>
          <p:spPr>
            <a:xfrm>
              <a:off x="6768104" y="4887777"/>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Diseño detallado de procesos y formas de trabajo</a:t>
              </a:r>
              <a:endParaRPr lang="en-AU" sz="700">
                <a:solidFill>
                  <a:schemeClr val="bg1"/>
                </a:solidFill>
                <a:cs typeface="Arial" panose="020B0604020202020204" pitchFamily="34" charset="0"/>
              </a:endParaRPr>
            </a:p>
          </p:txBody>
        </p:sp>
        <p:sp>
          <p:nvSpPr>
            <p:cNvPr id="293" name="TextBox 292">
              <a:extLst>
                <a:ext uri="{FF2B5EF4-FFF2-40B4-BE49-F238E27FC236}">
                  <a16:creationId xmlns:a16="http://schemas.microsoft.com/office/drawing/2014/main" id="{E4EFE3B1-BBA5-D862-3853-1B91BBF02266}"/>
                </a:ext>
              </a:extLst>
            </p:cNvPr>
            <p:cNvSpPr txBox="1"/>
            <p:nvPr/>
          </p:nvSpPr>
          <p:spPr>
            <a:xfrm>
              <a:off x="6768104" y="5286489"/>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Diseño de métricas, </a:t>
              </a:r>
              <a:r>
                <a:rPr lang="es-MX" sz="700" err="1">
                  <a:solidFill>
                    <a:schemeClr val="bg1"/>
                  </a:solidFill>
                  <a:cs typeface="Arial" panose="020B0604020202020204" pitchFamily="34" charset="0"/>
                </a:rPr>
                <a:t>KPIs</a:t>
              </a:r>
              <a:r>
                <a:rPr lang="es-MX" sz="700">
                  <a:solidFill>
                    <a:schemeClr val="bg1"/>
                  </a:solidFill>
                  <a:cs typeface="Arial" panose="020B0604020202020204" pitchFamily="34" charset="0"/>
                </a:rPr>
                <a:t> y cuadros de mando</a:t>
              </a:r>
              <a:endParaRPr lang="en-AU" sz="700">
                <a:solidFill>
                  <a:schemeClr val="bg1"/>
                </a:solidFill>
                <a:cs typeface="Arial" panose="020B0604020202020204" pitchFamily="34" charset="0"/>
              </a:endParaRPr>
            </a:p>
          </p:txBody>
        </p:sp>
        <p:sp>
          <p:nvSpPr>
            <p:cNvPr id="294" name="TextBox 293">
              <a:extLst>
                <a:ext uri="{FF2B5EF4-FFF2-40B4-BE49-F238E27FC236}">
                  <a16:creationId xmlns:a16="http://schemas.microsoft.com/office/drawing/2014/main" id="{5FDA6695-49F5-D540-C6C4-060536BEBE09}"/>
                </a:ext>
              </a:extLst>
            </p:cNvPr>
            <p:cNvSpPr txBox="1"/>
            <p:nvPr/>
          </p:nvSpPr>
          <p:spPr>
            <a:xfrm>
              <a:off x="6768104" y="5087133"/>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Catálogo de servicios y definición de SLA</a:t>
              </a:r>
              <a:endParaRPr lang="en-AU" sz="700">
                <a:solidFill>
                  <a:schemeClr val="bg1"/>
                </a:solidFill>
                <a:cs typeface="Arial" panose="020B0604020202020204" pitchFamily="34" charset="0"/>
              </a:endParaRPr>
            </a:p>
          </p:txBody>
        </p:sp>
        <p:sp>
          <p:nvSpPr>
            <p:cNvPr id="295" name="TextBox 294">
              <a:extLst>
                <a:ext uri="{FF2B5EF4-FFF2-40B4-BE49-F238E27FC236}">
                  <a16:creationId xmlns:a16="http://schemas.microsoft.com/office/drawing/2014/main" id="{6F44A8C3-07E2-76DE-9D3D-4E3BE7717A4A}"/>
                </a:ext>
              </a:extLst>
            </p:cNvPr>
            <p:cNvSpPr txBox="1"/>
            <p:nvPr/>
          </p:nvSpPr>
          <p:spPr>
            <a:xfrm>
              <a:off x="6768104" y="5685201"/>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Estrategia y planificación de localizaciones</a:t>
              </a:r>
              <a:endParaRPr lang="en-AU" sz="700">
                <a:solidFill>
                  <a:schemeClr val="bg1"/>
                </a:solidFill>
                <a:cs typeface="Arial" panose="020B0604020202020204" pitchFamily="34" charset="0"/>
              </a:endParaRPr>
            </a:p>
          </p:txBody>
        </p:sp>
        <p:sp>
          <p:nvSpPr>
            <p:cNvPr id="296" name="TextBox 295">
              <a:extLst>
                <a:ext uri="{FF2B5EF4-FFF2-40B4-BE49-F238E27FC236}">
                  <a16:creationId xmlns:a16="http://schemas.microsoft.com/office/drawing/2014/main" id="{3B040189-A4BC-C576-B096-BFF004314E0E}"/>
                </a:ext>
              </a:extLst>
            </p:cNvPr>
            <p:cNvSpPr txBox="1"/>
            <p:nvPr/>
          </p:nvSpPr>
          <p:spPr>
            <a:xfrm>
              <a:off x="6768104" y="5485845"/>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Modelo de gobernanza y estatutos</a:t>
              </a:r>
              <a:endParaRPr lang="en-AU" sz="700">
                <a:solidFill>
                  <a:schemeClr val="bg1"/>
                </a:solidFill>
                <a:cs typeface="Arial" panose="020B0604020202020204" pitchFamily="34" charset="0"/>
              </a:endParaRPr>
            </a:p>
          </p:txBody>
        </p:sp>
      </p:grpSp>
      <p:grpSp>
        <p:nvGrpSpPr>
          <p:cNvPr id="297" name="Group 296">
            <a:extLst>
              <a:ext uri="{FF2B5EF4-FFF2-40B4-BE49-F238E27FC236}">
                <a16:creationId xmlns:a16="http://schemas.microsoft.com/office/drawing/2014/main" id="{281CEB10-DD99-7B08-0B14-9EA089FF5757}"/>
              </a:ext>
            </a:extLst>
          </p:cNvPr>
          <p:cNvGrpSpPr/>
          <p:nvPr/>
        </p:nvGrpSpPr>
        <p:grpSpPr>
          <a:xfrm>
            <a:off x="7730437" y="4822047"/>
            <a:ext cx="1251757" cy="1545516"/>
            <a:chOff x="6768104" y="4688421"/>
            <a:chExt cx="1583415" cy="1176780"/>
          </a:xfrm>
        </p:grpSpPr>
        <p:sp>
          <p:nvSpPr>
            <p:cNvPr id="298" name="TextBox 297">
              <a:extLst>
                <a:ext uri="{FF2B5EF4-FFF2-40B4-BE49-F238E27FC236}">
                  <a16:creationId xmlns:a16="http://schemas.microsoft.com/office/drawing/2014/main" id="{EE581780-9622-C0E9-46B7-3F586F7AC4E9}"/>
                </a:ext>
              </a:extLst>
            </p:cNvPr>
            <p:cNvSpPr txBox="1"/>
            <p:nvPr/>
          </p:nvSpPr>
          <p:spPr>
            <a:xfrm>
              <a:off x="6768104" y="4688421"/>
              <a:ext cx="1583415" cy="180000"/>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Evaluación de habilidades y capacidades</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99" name="TextBox 298">
              <a:extLst>
                <a:ext uri="{FF2B5EF4-FFF2-40B4-BE49-F238E27FC236}">
                  <a16:creationId xmlns:a16="http://schemas.microsoft.com/office/drawing/2014/main" id="{9251B029-D8AA-015B-F071-E7520032D0F5}"/>
                </a:ext>
              </a:extLst>
            </p:cNvPr>
            <p:cNvSpPr txBox="1"/>
            <p:nvPr/>
          </p:nvSpPr>
          <p:spPr>
            <a:xfrm>
              <a:off x="6768104" y="4887777"/>
              <a:ext cx="1583415" cy="180000"/>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Planificación del aprendizaje y el desarrollo de capacidades</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0" name="TextBox 299">
              <a:extLst>
                <a:ext uri="{FF2B5EF4-FFF2-40B4-BE49-F238E27FC236}">
                  <a16:creationId xmlns:a16="http://schemas.microsoft.com/office/drawing/2014/main" id="{7C0C6B66-BCBF-D504-E990-13A832729EA8}"/>
                </a:ext>
              </a:extLst>
            </p:cNvPr>
            <p:cNvSpPr txBox="1"/>
            <p:nvPr/>
          </p:nvSpPr>
          <p:spPr>
            <a:xfrm>
              <a:off x="6768104" y="5286489"/>
              <a:ext cx="1583415" cy="180000"/>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n-AU" sz="700" err="1">
                  <a:solidFill>
                    <a:schemeClr val="bg1"/>
                  </a:solidFill>
                  <a:cs typeface="Arial" panose="020B0604020202020204" pitchFamily="34" charset="0"/>
                </a:rPr>
                <a:t>Estrategia</a:t>
              </a:r>
              <a:r>
                <a:rPr lang="en-AU" sz="700">
                  <a:solidFill>
                    <a:schemeClr val="bg1"/>
                  </a:solidFill>
                  <a:cs typeface="Arial" panose="020B0604020202020204" pitchFamily="34" charset="0"/>
                </a:rPr>
                <a:t> de </a:t>
              </a:r>
              <a:r>
                <a:rPr lang="en-AU" sz="700" err="1">
                  <a:solidFill>
                    <a:schemeClr val="bg1"/>
                  </a:solidFill>
                  <a:cs typeface="Arial" panose="020B0604020202020204" pitchFamily="34" charset="0"/>
                </a:rPr>
                <a:t>talento</a:t>
              </a:r>
              <a:endParaRPr lang="en-AU" sz="700">
                <a:solidFill>
                  <a:schemeClr val="bg1"/>
                </a:solidFill>
                <a:cs typeface="Arial" panose="020B0604020202020204" pitchFamily="34" charset="0"/>
              </a:endParaRPr>
            </a:p>
          </p:txBody>
        </p:sp>
        <p:sp>
          <p:nvSpPr>
            <p:cNvPr id="301" name="TextBox 300">
              <a:extLst>
                <a:ext uri="{FF2B5EF4-FFF2-40B4-BE49-F238E27FC236}">
                  <a16:creationId xmlns:a16="http://schemas.microsoft.com/office/drawing/2014/main" id="{E20DBCDA-B198-8E59-67A5-A78D9509D3BE}"/>
                </a:ext>
              </a:extLst>
            </p:cNvPr>
            <p:cNvSpPr txBox="1"/>
            <p:nvPr/>
          </p:nvSpPr>
          <p:spPr>
            <a:xfrm>
              <a:off x="6768104" y="5087133"/>
              <a:ext cx="1583415" cy="180000"/>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Detailed org. design (sizing, job canvases &amp; costing)</a:t>
              </a:r>
            </a:p>
          </p:txBody>
        </p:sp>
        <p:sp>
          <p:nvSpPr>
            <p:cNvPr id="302" name="TextBox 301">
              <a:extLst>
                <a:ext uri="{FF2B5EF4-FFF2-40B4-BE49-F238E27FC236}">
                  <a16:creationId xmlns:a16="http://schemas.microsoft.com/office/drawing/2014/main" id="{E931FB1F-559E-5565-2FB3-C963FBFFA406}"/>
                </a:ext>
              </a:extLst>
            </p:cNvPr>
            <p:cNvSpPr txBox="1"/>
            <p:nvPr/>
          </p:nvSpPr>
          <p:spPr>
            <a:xfrm>
              <a:off x="6768104" y="5685201"/>
              <a:ext cx="1583415" cy="180000"/>
            </a:xfrm>
            <a:prstGeom prst="roundRect">
              <a:avLst/>
            </a:prstGeom>
            <a:solidFill>
              <a:schemeClr val="bg2"/>
            </a:solidFill>
          </p:spPr>
          <p:txBody>
            <a:bodyPr wrap="square" lIns="36000" tIns="0" rIns="36000" bIns="0" rtlCol="0" anchor="ctr">
              <a:noAutofit/>
            </a:bodyPr>
            <a:lstStyle/>
            <a:p>
              <a:pPr lvl="0" algn="ctr" defTabSz="1219170">
                <a:lnSpc>
                  <a:spcPct val="90000"/>
                </a:lnSpc>
                <a:spcBef>
                  <a:spcPts val="600"/>
                </a:spcBef>
                <a:buSzPct val="100000"/>
                <a:defRPr/>
              </a:pPr>
              <a:r>
                <a:rPr lang="es-MX" sz="700">
                  <a:cs typeface="Arial" panose="020B0604020202020204" pitchFamily="34" charset="0"/>
                </a:rPr>
                <a:t>Diseño y selección de tecnología y utillaje</a:t>
              </a:r>
              <a:endParaRPr lang="en-GB" sz="700">
                <a:cs typeface="Arial" panose="020B0604020202020204" pitchFamily="34" charset="0"/>
              </a:endParaRPr>
            </a:p>
          </p:txBody>
        </p:sp>
        <p:sp>
          <p:nvSpPr>
            <p:cNvPr id="303" name="TextBox 302">
              <a:extLst>
                <a:ext uri="{FF2B5EF4-FFF2-40B4-BE49-F238E27FC236}">
                  <a16:creationId xmlns:a16="http://schemas.microsoft.com/office/drawing/2014/main" id="{E9C97DAE-1B50-083C-3214-2EE7377FB7FC}"/>
                </a:ext>
              </a:extLst>
            </p:cNvPr>
            <p:cNvSpPr txBox="1"/>
            <p:nvPr/>
          </p:nvSpPr>
          <p:spPr>
            <a:xfrm>
              <a:off x="6768104" y="5485845"/>
              <a:ext cx="1583415" cy="180000"/>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Workforce transition &amp; acquisition planning</a:t>
              </a:r>
            </a:p>
          </p:txBody>
        </p:sp>
      </p:grpSp>
      <p:sp>
        <p:nvSpPr>
          <p:cNvPr id="304" name="TextBox 303">
            <a:extLst>
              <a:ext uri="{FF2B5EF4-FFF2-40B4-BE49-F238E27FC236}">
                <a16:creationId xmlns:a16="http://schemas.microsoft.com/office/drawing/2014/main" id="{203BFF12-95DB-858C-1C75-CCA57C497356}"/>
              </a:ext>
            </a:extLst>
          </p:cNvPr>
          <p:cNvSpPr txBox="1"/>
          <p:nvPr/>
        </p:nvSpPr>
        <p:spPr>
          <a:xfrm>
            <a:off x="9119059" y="4822046"/>
            <a:ext cx="1251757" cy="236402"/>
          </a:xfrm>
          <a:prstGeom prst="roundRect">
            <a:avLst/>
          </a:prstGeom>
          <a:solidFill>
            <a:srgbClr val="86BC25"/>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Productos piloto y flujos de valor</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5" name="TextBox 304">
            <a:extLst>
              <a:ext uri="{FF2B5EF4-FFF2-40B4-BE49-F238E27FC236}">
                <a16:creationId xmlns:a16="http://schemas.microsoft.com/office/drawing/2014/main" id="{496E3381-403D-9C8C-B4F0-EE501681C011}"/>
              </a:ext>
            </a:extLst>
          </p:cNvPr>
          <p:cNvSpPr txBox="1"/>
          <p:nvPr/>
        </p:nvSpPr>
        <p:spPr>
          <a:xfrm>
            <a:off x="9119059" y="5083869"/>
            <a:ext cx="1251757" cy="236402"/>
          </a:xfrm>
          <a:prstGeom prst="roundRect">
            <a:avLst/>
          </a:prstGeom>
          <a:solidFill>
            <a:srgbClr val="86BC25"/>
          </a:solidFill>
        </p:spPr>
        <p:txBody>
          <a:bodyPr wrap="square" lIns="36000" tIns="0" rIns="36000" bIns="0" rtlCol="0" anchor="ctr">
            <a:noAutofit/>
          </a:bodyPr>
          <a:lstStyle/>
          <a:p>
            <a:pPr marL="0" marR="0" lvl="0" indent="0" algn="ctr" defTabSz="1219170" rtl="0" eaLnBrk="1" fontAlgn="auto" latinLnBrk="0" hangingPunct="1">
              <a:lnSpc>
                <a:spcPct val="90000"/>
              </a:lnSpc>
              <a:spcBef>
                <a:spcPts val="600"/>
              </a:spcBef>
              <a:spcAft>
                <a:spcPts val="0"/>
              </a:spcAft>
              <a:buClrTx/>
              <a:buSzPct val="100000"/>
              <a:buFontTx/>
              <a:buNone/>
              <a:tabLst/>
              <a:defRPr/>
            </a:pPr>
            <a:r>
              <a:rPr kumimoji="0" lang="en-AU" sz="700" b="0" i="0" u="none" strike="noStrike" kern="1200" cap="none" spc="0" normalizeH="0" baseline="0" noProof="0">
                <a:ln>
                  <a:noFill/>
                </a:ln>
                <a:solidFill>
                  <a:schemeClr val="bg1"/>
                </a:solidFill>
                <a:effectLst/>
                <a:uLnTx/>
                <a:uFillTx/>
                <a:ea typeface="+mn-ea"/>
                <a:cs typeface="Arial" panose="020B0604020202020204" pitchFamily="34" charset="0"/>
              </a:rPr>
              <a:t>Coach process</a:t>
            </a:r>
            <a:r>
              <a:rPr kumimoji="0" lang="en-AU" sz="700" b="0" i="0" u="none" strike="noStrike" kern="1200" cap="none" spc="0" normalizeH="0" noProof="0">
                <a:ln>
                  <a:noFill/>
                </a:ln>
                <a:solidFill>
                  <a:schemeClr val="bg1"/>
                </a:solidFill>
                <a:effectLst/>
                <a:uLnTx/>
                <a:uFillTx/>
                <a:ea typeface="+mn-ea"/>
                <a:cs typeface="Arial" panose="020B0604020202020204" pitchFamily="34" charset="0"/>
              </a:rPr>
              <a:t> &amp; ways of working implementation </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6" name="TextBox 305">
            <a:extLst>
              <a:ext uri="{FF2B5EF4-FFF2-40B4-BE49-F238E27FC236}">
                <a16:creationId xmlns:a16="http://schemas.microsoft.com/office/drawing/2014/main" id="{76951CEA-EAEA-61CE-788E-85856A3B183C}"/>
              </a:ext>
            </a:extLst>
          </p:cNvPr>
          <p:cNvSpPr txBox="1"/>
          <p:nvPr/>
        </p:nvSpPr>
        <p:spPr>
          <a:xfrm>
            <a:off x="9119059" y="5607514"/>
            <a:ext cx="1251757" cy="236402"/>
          </a:xfrm>
          <a:prstGeom prst="roundRect">
            <a:avLst/>
          </a:prstGeom>
          <a:solidFill>
            <a:srgbClr val="86BC25"/>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Manage service transition (e.g. TSA mgmt.) </a:t>
            </a:r>
          </a:p>
        </p:txBody>
      </p:sp>
      <p:sp>
        <p:nvSpPr>
          <p:cNvPr id="307" name="TextBox 306">
            <a:extLst>
              <a:ext uri="{FF2B5EF4-FFF2-40B4-BE49-F238E27FC236}">
                <a16:creationId xmlns:a16="http://schemas.microsoft.com/office/drawing/2014/main" id="{C8B3868B-C611-CF62-4B9C-2BB084601074}"/>
              </a:ext>
            </a:extLst>
          </p:cNvPr>
          <p:cNvSpPr txBox="1"/>
          <p:nvPr/>
        </p:nvSpPr>
        <p:spPr>
          <a:xfrm>
            <a:off x="9119059" y="5345692"/>
            <a:ext cx="1251757" cy="236402"/>
          </a:xfrm>
          <a:prstGeom prst="roundRect">
            <a:avLst/>
          </a:prstGeom>
          <a:solidFill>
            <a:srgbClr val="86BC25"/>
          </a:solidFill>
        </p:spPr>
        <p:txBody>
          <a:bodyPr wrap="square" lIns="36000" tIns="0" rIns="36000" bIns="0" rtlCol="0" anchor="ctr">
            <a:noAutofit/>
          </a:bodyPr>
          <a:lstStyle/>
          <a:p>
            <a:pPr lvl="0" algn="ctr" defTabSz="1219170">
              <a:lnSpc>
                <a:spcPct val="90000"/>
              </a:lnSpc>
              <a:spcBef>
                <a:spcPts val="600"/>
              </a:spcBef>
              <a:buSzPct val="100000"/>
              <a:defRPr/>
            </a:pPr>
            <a:r>
              <a:rPr lang="en-AU" sz="700" err="1">
                <a:solidFill>
                  <a:schemeClr val="bg1"/>
                </a:solidFill>
                <a:cs typeface="Arial" panose="020B0604020202020204" pitchFamily="34" charset="0"/>
              </a:rPr>
              <a:t>Establecer</a:t>
            </a:r>
            <a:r>
              <a:rPr lang="en-AU" sz="700">
                <a:solidFill>
                  <a:schemeClr val="bg1"/>
                </a:solidFill>
                <a:cs typeface="Arial" panose="020B0604020202020204" pitchFamily="34" charset="0"/>
              </a:rPr>
              <a:t> </a:t>
            </a:r>
            <a:r>
              <a:rPr lang="en-AU" sz="700" err="1">
                <a:solidFill>
                  <a:schemeClr val="bg1"/>
                </a:solidFill>
                <a:cs typeface="Arial" panose="020B0604020202020204" pitchFamily="34" charset="0"/>
              </a:rPr>
              <a:t>métricas</a:t>
            </a:r>
            <a:r>
              <a:rPr lang="en-AU" sz="700">
                <a:solidFill>
                  <a:schemeClr val="bg1"/>
                </a:solidFill>
                <a:cs typeface="Arial" panose="020B0604020202020204" pitchFamily="34" charset="0"/>
              </a:rPr>
              <a:t> y </a:t>
            </a:r>
            <a:r>
              <a:rPr lang="en-AU" sz="700" err="1">
                <a:solidFill>
                  <a:schemeClr val="bg1"/>
                </a:solidFill>
                <a:cs typeface="Arial" panose="020B0604020202020204" pitchFamily="34" charset="0"/>
              </a:rPr>
              <a:t>gobernanza</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8" name="TextBox 307">
            <a:extLst>
              <a:ext uri="{FF2B5EF4-FFF2-40B4-BE49-F238E27FC236}">
                <a16:creationId xmlns:a16="http://schemas.microsoft.com/office/drawing/2014/main" id="{612159BF-DB14-DDDE-098A-96B2AD6F5200}"/>
              </a:ext>
            </a:extLst>
          </p:cNvPr>
          <p:cNvSpPr txBox="1"/>
          <p:nvPr/>
        </p:nvSpPr>
        <p:spPr>
          <a:xfrm>
            <a:off x="10407557" y="5869337"/>
            <a:ext cx="1251757" cy="236402"/>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Transición individual de la fuerza laboral</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9" name="TextBox 308">
            <a:extLst>
              <a:ext uri="{FF2B5EF4-FFF2-40B4-BE49-F238E27FC236}">
                <a16:creationId xmlns:a16="http://schemas.microsoft.com/office/drawing/2014/main" id="{91AD0A02-EE96-6513-7149-48ECB9845CAB}"/>
              </a:ext>
            </a:extLst>
          </p:cNvPr>
          <p:cNvSpPr txBox="1"/>
          <p:nvPr/>
        </p:nvSpPr>
        <p:spPr>
          <a:xfrm>
            <a:off x="10407557" y="4822045"/>
            <a:ext cx="1251757" cy="236402"/>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Coaching de </a:t>
            </a:r>
            <a:r>
              <a:rPr lang="en-AU" sz="700" err="1">
                <a:solidFill>
                  <a:schemeClr val="bg1"/>
                </a:solidFill>
                <a:cs typeface="Arial" panose="020B0604020202020204" pitchFamily="34" charset="0"/>
              </a:rPr>
              <a:t>liderazgo</a:t>
            </a:r>
            <a:endParaRPr lang="en-AU" sz="700">
              <a:solidFill>
                <a:schemeClr val="bg1"/>
              </a:solidFill>
              <a:cs typeface="Arial" panose="020B0604020202020204" pitchFamily="34" charset="0"/>
            </a:endParaRPr>
          </a:p>
        </p:txBody>
      </p:sp>
      <p:sp>
        <p:nvSpPr>
          <p:cNvPr id="310" name="TextBox 309">
            <a:extLst>
              <a:ext uri="{FF2B5EF4-FFF2-40B4-BE49-F238E27FC236}">
                <a16:creationId xmlns:a16="http://schemas.microsoft.com/office/drawing/2014/main" id="{AC3738E1-93A5-F17D-1FA3-5499219ACAC5}"/>
              </a:ext>
            </a:extLst>
          </p:cNvPr>
          <p:cNvSpPr txBox="1"/>
          <p:nvPr/>
        </p:nvSpPr>
        <p:spPr>
          <a:xfrm>
            <a:off x="10407557" y="5083868"/>
            <a:ext cx="1251757" cy="236402"/>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n-AU" sz="700" err="1">
                <a:solidFill>
                  <a:schemeClr val="bg1"/>
                </a:solidFill>
                <a:cs typeface="Arial" panose="020B0604020202020204" pitchFamily="34" charset="0"/>
              </a:rPr>
              <a:t>Formación</a:t>
            </a:r>
            <a:r>
              <a:rPr lang="en-AU" sz="700">
                <a:solidFill>
                  <a:schemeClr val="bg1"/>
                </a:solidFill>
                <a:cs typeface="Arial" panose="020B0604020202020204" pitchFamily="34" charset="0"/>
              </a:rPr>
              <a:t> y </a:t>
            </a:r>
            <a:r>
              <a:rPr lang="en-AU" sz="700" err="1">
                <a:solidFill>
                  <a:schemeClr val="bg1"/>
                </a:solidFill>
                <a:cs typeface="Arial" panose="020B0604020202020204" pitchFamily="34" charset="0"/>
              </a:rPr>
              <a:t>desarrollo</a:t>
            </a:r>
            <a:endParaRPr lang="en-AU" sz="700">
              <a:solidFill>
                <a:schemeClr val="bg1"/>
              </a:solidFill>
              <a:cs typeface="Arial" panose="020B0604020202020204" pitchFamily="34" charset="0"/>
            </a:endParaRPr>
          </a:p>
        </p:txBody>
      </p:sp>
      <p:sp>
        <p:nvSpPr>
          <p:cNvPr id="311" name="TextBox 310">
            <a:extLst>
              <a:ext uri="{FF2B5EF4-FFF2-40B4-BE49-F238E27FC236}">
                <a16:creationId xmlns:a16="http://schemas.microsoft.com/office/drawing/2014/main" id="{43A75232-7B32-4C9D-4986-BA7573A33CBD}"/>
              </a:ext>
            </a:extLst>
          </p:cNvPr>
          <p:cNvSpPr txBox="1"/>
          <p:nvPr/>
        </p:nvSpPr>
        <p:spPr>
          <a:xfrm>
            <a:off x="10407557" y="5607513"/>
            <a:ext cx="1251757" cy="236402"/>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n-AU" sz="700" err="1">
                <a:solidFill>
                  <a:schemeClr val="bg1"/>
                </a:solidFill>
                <a:cs typeface="Arial" panose="020B0604020202020204" pitchFamily="34" charset="0"/>
              </a:rPr>
              <a:t>Reclutamiento</a:t>
            </a:r>
            <a:r>
              <a:rPr lang="en-AU" sz="700">
                <a:solidFill>
                  <a:schemeClr val="bg1"/>
                </a:solidFill>
                <a:cs typeface="Arial" panose="020B0604020202020204" pitchFamily="34" charset="0"/>
              </a:rPr>
              <a:t> e </a:t>
            </a:r>
            <a:r>
              <a:rPr lang="en-AU" sz="700" err="1">
                <a:solidFill>
                  <a:schemeClr val="bg1"/>
                </a:solidFill>
                <a:cs typeface="Arial" panose="020B0604020202020204" pitchFamily="34" charset="0"/>
              </a:rPr>
              <a:t>incorporación</a:t>
            </a:r>
            <a:endParaRPr lang="en-AU" sz="700">
              <a:solidFill>
                <a:schemeClr val="bg1"/>
              </a:solidFill>
              <a:cs typeface="Arial" panose="020B0604020202020204" pitchFamily="34" charset="0"/>
            </a:endParaRPr>
          </a:p>
        </p:txBody>
      </p:sp>
      <p:sp>
        <p:nvSpPr>
          <p:cNvPr id="312" name="TextBox 311">
            <a:extLst>
              <a:ext uri="{FF2B5EF4-FFF2-40B4-BE49-F238E27FC236}">
                <a16:creationId xmlns:a16="http://schemas.microsoft.com/office/drawing/2014/main" id="{60264B26-9016-86F3-13CE-6B785E370755}"/>
              </a:ext>
            </a:extLst>
          </p:cNvPr>
          <p:cNvSpPr txBox="1"/>
          <p:nvPr/>
        </p:nvSpPr>
        <p:spPr>
          <a:xfrm>
            <a:off x="10407557" y="5345691"/>
            <a:ext cx="1251757" cy="236402"/>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Cambio y </a:t>
            </a:r>
            <a:r>
              <a:rPr lang="en-AU" sz="700" err="1">
                <a:solidFill>
                  <a:schemeClr val="bg1"/>
                </a:solidFill>
                <a:cs typeface="Arial" panose="020B0604020202020204" pitchFamily="34" charset="0"/>
              </a:rPr>
              <a:t>comunicaciones</a:t>
            </a:r>
            <a:endParaRPr lang="en-AU" sz="700">
              <a:solidFill>
                <a:schemeClr val="bg1"/>
              </a:solidFill>
              <a:cs typeface="Arial" panose="020B0604020202020204" pitchFamily="34" charset="0"/>
            </a:endParaRPr>
          </a:p>
        </p:txBody>
      </p:sp>
      <p:sp>
        <p:nvSpPr>
          <p:cNvPr id="313" name="TextBox 312">
            <a:extLst>
              <a:ext uri="{FF2B5EF4-FFF2-40B4-BE49-F238E27FC236}">
                <a16:creationId xmlns:a16="http://schemas.microsoft.com/office/drawing/2014/main" id="{F14CA9E4-1276-D011-E960-92E0CCEFAAC2}"/>
              </a:ext>
            </a:extLst>
          </p:cNvPr>
          <p:cNvSpPr txBox="1"/>
          <p:nvPr/>
        </p:nvSpPr>
        <p:spPr>
          <a:xfrm>
            <a:off x="9949389" y="3505958"/>
            <a:ext cx="986809" cy="323165"/>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Transición</a:t>
            </a:r>
            <a:r>
              <a:rPr lang="en-GB" sz="1050" b="1" i="1">
                <a:solidFill>
                  <a:schemeClr val="bg1"/>
                </a:solidFill>
              </a:rPr>
              <a:t> e </a:t>
            </a:r>
            <a:r>
              <a:rPr lang="en-GB" sz="1050" b="1" i="1" err="1">
                <a:solidFill>
                  <a:schemeClr val="bg1"/>
                </a:solidFill>
              </a:rPr>
              <a:t>implementación</a:t>
            </a:r>
            <a:endParaRPr lang="en-GB" sz="1050" b="1" i="1">
              <a:solidFill>
                <a:schemeClr val="bg1"/>
              </a:solidFill>
            </a:endParaRPr>
          </a:p>
        </p:txBody>
      </p:sp>
      <p:sp>
        <p:nvSpPr>
          <p:cNvPr id="314" name="TextBox 313">
            <a:extLst>
              <a:ext uri="{FF2B5EF4-FFF2-40B4-BE49-F238E27FC236}">
                <a16:creationId xmlns:a16="http://schemas.microsoft.com/office/drawing/2014/main" id="{DA317A20-5B1D-869B-714B-5BB1DAD53D0A}"/>
              </a:ext>
            </a:extLst>
          </p:cNvPr>
          <p:cNvSpPr txBox="1"/>
          <p:nvPr/>
        </p:nvSpPr>
        <p:spPr>
          <a:xfrm>
            <a:off x="9113059" y="5869336"/>
            <a:ext cx="1251757" cy="236402"/>
          </a:xfrm>
          <a:prstGeom prst="roundRect">
            <a:avLst/>
          </a:prstGeom>
          <a:solidFill>
            <a:schemeClr val="bg2"/>
          </a:solidFill>
        </p:spPr>
        <p:txBody>
          <a:bodyPr wrap="square" lIns="36000" tIns="0" rIns="36000" bIns="0" rtlCol="0" anchor="ctr">
            <a:noAutofit/>
          </a:bodyPr>
          <a:lstStyle/>
          <a:p>
            <a:pPr lvl="0" algn="ctr" defTabSz="1219170">
              <a:lnSpc>
                <a:spcPct val="90000"/>
              </a:lnSpc>
              <a:spcBef>
                <a:spcPts val="600"/>
              </a:spcBef>
              <a:buSzPct val="100000"/>
              <a:defRPr/>
            </a:pPr>
            <a:r>
              <a:rPr lang="en-GB" sz="700" err="1">
                <a:cs typeface="Arial" panose="020B0604020202020204" pitchFamily="34" charset="0"/>
              </a:rPr>
              <a:t>Implementación</a:t>
            </a:r>
            <a:r>
              <a:rPr lang="en-GB" sz="700">
                <a:cs typeface="Arial" panose="020B0604020202020204" pitchFamily="34" charset="0"/>
              </a:rPr>
              <a:t> de </a:t>
            </a:r>
            <a:r>
              <a:rPr lang="en-GB" sz="700" err="1">
                <a:cs typeface="Arial" panose="020B0604020202020204" pitchFamily="34" charset="0"/>
              </a:rPr>
              <a:t>utillajes</a:t>
            </a:r>
            <a:endParaRPr lang="en-GB" sz="700">
              <a:cs typeface="Arial" panose="020B0604020202020204" pitchFamily="34" charset="0"/>
            </a:endParaRPr>
          </a:p>
        </p:txBody>
      </p:sp>
      <p:sp>
        <p:nvSpPr>
          <p:cNvPr id="315" name="Chevron 144">
            <a:extLst>
              <a:ext uri="{FF2B5EF4-FFF2-40B4-BE49-F238E27FC236}">
                <a16:creationId xmlns:a16="http://schemas.microsoft.com/office/drawing/2014/main" id="{AF41CBAB-DC3F-8C58-2CDC-AD4660C466EC}"/>
              </a:ext>
            </a:extLst>
          </p:cNvPr>
          <p:cNvSpPr/>
          <p:nvPr/>
        </p:nvSpPr>
        <p:spPr>
          <a:xfrm rot="3064235">
            <a:off x="7915074" y="3183065"/>
            <a:ext cx="222014" cy="450538"/>
          </a:xfrm>
          <a:prstGeom prst="chevron">
            <a:avLst>
              <a:gd name="adj" fmla="val 7267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316" name="Chevron 145">
            <a:extLst>
              <a:ext uri="{FF2B5EF4-FFF2-40B4-BE49-F238E27FC236}">
                <a16:creationId xmlns:a16="http://schemas.microsoft.com/office/drawing/2014/main" id="{9D9F013B-4F0C-B41B-CF0D-A1822B884080}"/>
              </a:ext>
            </a:extLst>
          </p:cNvPr>
          <p:cNvSpPr/>
          <p:nvPr/>
        </p:nvSpPr>
        <p:spPr>
          <a:xfrm rot="17119244">
            <a:off x="10069853" y="2751686"/>
            <a:ext cx="222014" cy="450538"/>
          </a:xfrm>
          <a:prstGeom prst="chevron">
            <a:avLst>
              <a:gd name="adj" fmla="val 7267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317" name="Chevron 146">
            <a:extLst>
              <a:ext uri="{FF2B5EF4-FFF2-40B4-BE49-F238E27FC236}">
                <a16:creationId xmlns:a16="http://schemas.microsoft.com/office/drawing/2014/main" id="{6EAF0D10-C9F8-0459-0FE7-72CB3315BC2C}"/>
              </a:ext>
            </a:extLst>
          </p:cNvPr>
          <p:cNvSpPr/>
          <p:nvPr/>
        </p:nvSpPr>
        <p:spPr>
          <a:xfrm rot="10800000">
            <a:off x="8926500" y="1445125"/>
            <a:ext cx="222014" cy="450538"/>
          </a:xfrm>
          <a:prstGeom prst="chevron">
            <a:avLst>
              <a:gd name="adj" fmla="val 7267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318" name="Group 49">
            <a:extLst>
              <a:ext uri="{FF2B5EF4-FFF2-40B4-BE49-F238E27FC236}">
                <a16:creationId xmlns:a16="http://schemas.microsoft.com/office/drawing/2014/main" id="{A1BEAB66-D369-B166-E525-049857EB037F}"/>
              </a:ext>
            </a:extLst>
          </p:cNvPr>
          <p:cNvGrpSpPr/>
          <p:nvPr/>
        </p:nvGrpSpPr>
        <p:grpSpPr>
          <a:xfrm>
            <a:off x="4827450" y="2523439"/>
            <a:ext cx="367040" cy="367041"/>
            <a:chOff x="6814238" y="3732729"/>
            <a:chExt cx="367040" cy="367041"/>
          </a:xfrm>
          <a:solidFill>
            <a:srgbClr val="72C3E4"/>
          </a:solidFill>
        </p:grpSpPr>
        <p:sp>
          <p:nvSpPr>
            <p:cNvPr id="319" name="Oval 50">
              <a:extLst>
                <a:ext uri="{FF2B5EF4-FFF2-40B4-BE49-F238E27FC236}">
                  <a16:creationId xmlns:a16="http://schemas.microsoft.com/office/drawing/2014/main" id="{AD433207-F19F-9BD4-0E13-64D6A3734AB8}"/>
                </a:ext>
              </a:extLst>
            </p:cNvPr>
            <p:cNvSpPr/>
            <p:nvPr/>
          </p:nvSpPr>
          <p:spPr bwMode="gray">
            <a:xfrm>
              <a:off x="6818456" y="3735105"/>
              <a:ext cx="360000" cy="360000"/>
            </a:xfrm>
            <a:prstGeom prst="ellips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322" name="Freeform 561">
              <a:extLst>
                <a:ext uri="{FF2B5EF4-FFF2-40B4-BE49-F238E27FC236}">
                  <a16:creationId xmlns:a16="http://schemas.microsoft.com/office/drawing/2014/main" id="{5A49A6B3-3B7B-6E64-C020-2E047FEB3BC7}"/>
                </a:ext>
              </a:extLst>
            </p:cNvPr>
            <p:cNvSpPr>
              <a:spLocks noEditPoints="1"/>
            </p:cNvSpPr>
            <p:nvPr/>
          </p:nvSpPr>
          <p:spPr bwMode="auto">
            <a:xfrm>
              <a:off x="6814238" y="3732729"/>
              <a:ext cx="367040" cy="3670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323" name="Oval 50">
            <a:extLst>
              <a:ext uri="{FF2B5EF4-FFF2-40B4-BE49-F238E27FC236}">
                <a16:creationId xmlns:a16="http://schemas.microsoft.com/office/drawing/2014/main" id="{3BDEC62F-05DA-20D9-BD1E-A850EE746A0C}"/>
              </a:ext>
            </a:extLst>
          </p:cNvPr>
          <p:cNvSpPr/>
          <p:nvPr/>
        </p:nvSpPr>
        <p:spPr bwMode="gray">
          <a:xfrm>
            <a:off x="5424448" y="3873921"/>
            <a:ext cx="360000" cy="360000"/>
          </a:xfrm>
          <a:prstGeom prst="ellipse">
            <a:avLst/>
          </a:prstGeom>
          <a:solidFill>
            <a:srgbClr val="72C3E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nvGrpSpPr>
          <p:cNvPr id="324" name="Group 638">
            <a:extLst>
              <a:ext uri="{FF2B5EF4-FFF2-40B4-BE49-F238E27FC236}">
                <a16:creationId xmlns:a16="http://schemas.microsoft.com/office/drawing/2014/main" id="{F5996C59-69C5-FED4-9103-71211757FCF3}"/>
              </a:ext>
            </a:extLst>
          </p:cNvPr>
          <p:cNvGrpSpPr>
            <a:grpSpLocks noChangeAspect="1"/>
          </p:cNvGrpSpPr>
          <p:nvPr/>
        </p:nvGrpSpPr>
        <p:grpSpPr bwMode="auto">
          <a:xfrm>
            <a:off x="4831668" y="2526960"/>
            <a:ext cx="370107" cy="369021"/>
            <a:chOff x="1900" y="2357"/>
            <a:chExt cx="341" cy="340"/>
          </a:xfrm>
          <a:solidFill>
            <a:schemeClr val="accent1"/>
          </a:solidFill>
        </p:grpSpPr>
        <p:sp>
          <p:nvSpPr>
            <p:cNvPr id="325" name="Freeform 639">
              <a:extLst>
                <a:ext uri="{FF2B5EF4-FFF2-40B4-BE49-F238E27FC236}">
                  <a16:creationId xmlns:a16="http://schemas.microsoft.com/office/drawing/2014/main" id="{8D4037E7-9ED0-F304-D61F-D7EFD3DBEC8B}"/>
                </a:ext>
              </a:extLst>
            </p:cNvPr>
            <p:cNvSpPr>
              <a:spLocks/>
            </p:cNvSpPr>
            <p:nvPr/>
          </p:nvSpPr>
          <p:spPr bwMode="auto">
            <a:xfrm>
              <a:off x="1964" y="2419"/>
              <a:ext cx="213" cy="214"/>
            </a:xfrm>
            <a:custGeom>
              <a:avLst/>
              <a:gdLst>
                <a:gd name="T0" fmla="*/ 234 w 320"/>
                <a:gd name="T1" fmla="*/ 303 h 322"/>
                <a:gd name="T2" fmla="*/ 213 w 320"/>
                <a:gd name="T3" fmla="*/ 322 h 322"/>
                <a:gd name="T4" fmla="*/ 199 w 320"/>
                <a:gd name="T5" fmla="*/ 317 h 322"/>
                <a:gd name="T6" fmla="*/ 160 w 320"/>
                <a:gd name="T7" fmla="*/ 322 h 322"/>
                <a:gd name="T8" fmla="*/ 0 w 320"/>
                <a:gd name="T9" fmla="*/ 162 h 322"/>
                <a:gd name="T10" fmla="*/ 11 w 320"/>
                <a:gd name="T11" fmla="*/ 102 h 322"/>
                <a:gd name="T12" fmla="*/ 34 w 320"/>
                <a:gd name="T13" fmla="*/ 63 h 322"/>
                <a:gd name="T14" fmla="*/ 49 w 320"/>
                <a:gd name="T15" fmla="*/ 61 h 322"/>
                <a:gd name="T16" fmla="*/ 51 w 320"/>
                <a:gd name="T17" fmla="*/ 76 h 322"/>
                <a:gd name="T18" fmla="*/ 31 w 320"/>
                <a:gd name="T19" fmla="*/ 110 h 322"/>
                <a:gd name="T20" fmla="*/ 21 w 320"/>
                <a:gd name="T21" fmla="*/ 162 h 322"/>
                <a:gd name="T22" fmla="*/ 160 w 320"/>
                <a:gd name="T23" fmla="*/ 300 h 322"/>
                <a:gd name="T24" fmla="*/ 192 w 320"/>
                <a:gd name="T25" fmla="*/ 296 h 322"/>
                <a:gd name="T26" fmla="*/ 213 w 320"/>
                <a:gd name="T27" fmla="*/ 279 h 322"/>
                <a:gd name="T28" fmla="*/ 226 w 320"/>
                <a:gd name="T29" fmla="*/ 283 h 322"/>
                <a:gd name="T30" fmla="*/ 298 w 320"/>
                <a:gd name="T31" fmla="*/ 162 h 322"/>
                <a:gd name="T32" fmla="*/ 249 w 320"/>
                <a:gd name="T33" fmla="*/ 56 h 322"/>
                <a:gd name="T34" fmla="*/ 230 w 320"/>
                <a:gd name="T35" fmla="*/ 82 h 322"/>
                <a:gd name="T36" fmla="*/ 266 w 320"/>
                <a:gd name="T37" fmla="*/ 162 h 322"/>
                <a:gd name="T38" fmla="*/ 160 w 320"/>
                <a:gd name="T39" fmla="*/ 268 h 322"/>
                <a:gd name="T40" fmla="*/ 55 w 320"/>
                <a:gd name="T41" fmla="*/ 181 h 322"/>
                <a:gd name="T42" fmla="*/ 42 w 320"/>
                <a:gd name="T43" fmla="*/ 162 h 322"/>
                <a:gd name="T44" fmla="*/ 55 w 320"/>
                <a:gd name="T45" fmla="*/ 142 h 322"/>
                <a:gd name="T46" fmla="*/ 59 w 320"/>
                <a:gd name="T47" fmla="*/ 126 h 322"/>
                <a:gd name="T48" fmla="*/ 73 w 320"/>
                <a:gd name="T49" fmla="*/ 120 h 322"/>
                <a:gd name="T50" fmla="*/ 79 w 320"/>
                <a:gd name="T51" fmla="*/ 133 h 322"/>
                <a:gd name="T52" fmla="*/ 76 w 320"/>
                <a:gd name="T53" fmla="*/ 144 h 322"/>
                <a:gd name="T54" fmla="*/ 85 w 320"/>
                <a:gd name="T55" fmla="*/ 162 h 322"/>
                <a:gd name="T56" fmla="*/ 76 w 320"/>
                <a:gd name="T57" fmla="*/ 179 h 322"/>
                <a:gd name="T58" fmla="*/ 160 w 320"/>
                <a:gd name="T59" fmla="*/ 247 h 322"/>
                <a:gd name="T60" fmla="*/ 245 w 320"/>
                <a:gd name="T61" fmla="*/ 162 h 322"/>
                <a:gd name="T62" fmla="*/ 217 w 320"/>
                <a:gd name="T63" fmla="*/ 99 h 322"/>
                <a:gd name="T64" fmla="*/ 199 w 320"/>
                <a:gd name="T65" fmla="*/ 125 h 322"/>
                <a:gd name="T66" fmla="*/ 213 w 320"/>
                <a:gd name="T67" fmla="*/ 162 h 322"/>
                <a:gd name="T68" fmla="*/ 160 w 320"/>
                <a:gd name="T69" fmla="*/ 215 h 322"/>
                <a:gd name="T70" fmla="*/ 106 w 320"/>
                <a:gd name="T71" fmla="*/ 162 h 322"/>
                <a:gd name="T72" fmla="*/ 133 w 320"/>
                <a:gd name="T73" fmla="*/ 115 h 322"/>
                <a:gd name="T74" fmla="*/ 148 w 320"/>
                <a:gd name="T75" fmla="*/ 119 h 322"/>
                <a:gd name="T76" fmla="*/ 144 w 320"/>
                <a:gd name="T77" fmla="*/ 134 h 322"/>
                <a:gd name="T78" fmla="*/ 128 w 320"/>
                <a:gd name="T79" fmla="*/ 162 h 322"/>
                <a:gd name="T80" fmla="*/ 160 w 320"/>
                <a:gd name="T81" fmla="*/ 194 h 322"/>
                <a:gd name="T82" fmla="*/ 192 w 320"/>
                <a:gd name="T83" fmla="*/ 162 h 322"/>
                <a:gd name="T84" fmla="*/ 186 w 320"/>
                <a:gd name="T85" fmla="*/ 143 h 322"/>
                <a:gd name="T86" fmla="*/ 168 w 320"/>
                <a:gd name="T87" fmla="*/ 168 h 322"/>
                <a:gd name="T88" fmla="*/ 160 w 320"/>
                <a:gd name="T89" fmla="*/ 172 h 322"/>
                <a:gd name="T90" fmla="*/ 153 w 320"/>
                <a:gd name="T91" fmla="*/ 170 h 322"/>
                <a:gd name="T92" fmla="*/ 151 w 320"/>
                <a:gd name="T93" fmla="*/ 155 h 322"/>
                <a:gd name="T94" fmla="*/ 258 w 320"/>
                <a:gd name="T95" fmla="*/ 6 h 322"/>
                <a:gd name="T96" fmla="*/ 273 w 320"/>
                <a:gd name="T97" fmla="*/ 4 h 322"/>
                <a:gd name="T98" fmla="*/ 275 w 320"/>
                <a:gd name="T99" fmla="*/ 19 h 322"/>
                <a:gd name="T100" fmla="*/ 261 w 320"/>
                <a:gd name="T101" fmla="*/ 38 h 322"/>
                <a:gd name="T102" fmla="*/ 320 w 320"/>
                <a:gd name="T103" fmla="*/ 162 h 322"/>
                <a:gd name="T104" fmla="*/ 234 w 320"/>
                <a:gd name="T105" fmla="*/ 30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22">
                  <a:moveTo>
                    <a:pt x="234" y="303"/>
                  </a:moveTo>
                  <a:cubicBezTo>
                    <a:pt x="233" y="314"/>
                    <a:pt x="224" y="322"/>
                    <a:pt x="213" y="322"/>
                  </a:cubicBezTo>
                  <a:cubicBezTo>
                    <a:pt x="208" y="322"/>
                    <a:pt x="203" y="320"/>
                    <a:pt x="199" y="317"/>
                  </a:cubicBezTo>
                  <a:cubicBezTo>
                    <a:pt x="187" y="320"/>
                    <a:pt x="173" y="322"/>
                    <a:pt x="160" y="322"/>
                  </a:cubicBezTo>
                  <a:cubicBezTo>
                    <a:pt x="71" y="322"/>
                    <a:pt x="0" y="250"/>
                    <a:pt x="0" y="162"/>
                  </a:cubicBezTo>
                  <a:cubicBezTo>
                    <a:pt x="0" y="141"/>
                    <a:pt x="4" y="121"/>
                    <a:pt x="11" y="102"/>
                  </a:cubicBezTo>
                  <a:cubicBezTo>
                    <a:pt x="17" y="88"/>
                    <a:pt x="24" y="75"/>
                    <a:pt x="34" y="63"/>
                  </a:cubicBezTo>
                  <a:cubicBezTo>
                    <a:pt x="38" y="58"/>
                    <a:pt x="44" y="57"/>
                    <a:pt x="49" y="61"/>
                  </a:cubicBezTo>
                  <a:cubicBezTo>
                    <a:pt x="54" y="65"/>
                    <a:pt x="54" y="71"/>
                    <a:pt x="51" y="76"/>
                  </a:cubicBezTo>
                  <a:cubicBezTo>
                    <a:pt x="42" y="86"/>
                    <a:pt x="36" y="98"/>
                    <a:pt x="31" y="110"/>
                  </a:cubicBezTo>
                  <a:cubicBezTo>
                    <a:pt x="24" y="126"/>
                    <a:pt x="21" y="144"/>
                    <a:pt x="21" y="162"/>
                  </a:cubicBezTo>
                  <a:cubicBezTo>
                    <a:pt x="21" y="238"/>
                    <a:pt x="83" y="300"/>
                    <a:pt x="160" y="300"/>
                  </a:cubicBezTo>
                  <a:cubicBezTo>
                    <a:pt x="171" y="300"/>
                    <a:pt x="182" y="299"/>
                    <a:pt x="192" y="296"/>
                  </a:cubicBezTo>
                  <a:cubicBezTo>
                    <a:pt x="194" y="286"/>
                    <a:pt x="203" y="279"/>
                    <a:pt x="213" y="279"/>
                  </a:cubicBezTo>
                  <a:cubicBezTo>
                    <a:pt x="218" y="279"/>
                    <a:pt x="222" y="281"/>
                    <a:pt x="226" y="283"/>
                  </a:cubicBezTo>
                  <a:cubicBezTo>
                    <a:pt x="269" y="260"/>
                    <a:pt x="298" y="214"/>
                    <a:pt x="298" y="162"/>
                  </a:cubicBezTo>
                  <a:cubicBezTo>
                    <a:pt x="298" y="120"/>
                    <a:pt x="280" y="82"/>
                    <a:pt x="249" y="56"/>
                  </a:cubicBezTo>
                  <a:cubicBezTo>
                    <a:pt x="230" y="82"/>
                    <a:pt x="230" y="82"/>
                    <a:pt x="230" y="82"/>
                  </a:cubicBezTo>
                  <a:cubicBezTo>
                    <a:pt x="253" y="102"/>
                    <a:pt x="266" y="131"/>
                    <a:pt x="266" y="162"/>
                  </a:cubicBezTo>
                  <a:cubicBezTo>
                    <a:pt x="266" y="220"/>
                    <a:pt x="218" y="268"/>
                    <a:pt x="160" y="268"/>
                  </a:cubicBezTo>
                  <a:cubicBezTo>
                    <a:pt x="107" y="268"/>
                    <a:pt x="64" y="231"/>
                    <a:pt x="55" y="181"/>
                  </a:cubicBezTo>
                  <a:cubicBezTo>
                    <a:pt x="47" y="178"/>
                    <a:pt x="42" y="170"/>
                    <a:pt x="42" y="162"/>
                  </a:cubicBezTo>
                  <a:cubicBezTo>
                    <a:pt x="42" y="153"/>
                    <a:pt x="47" y="146"/>
                    <a:pt x="55" y="142"/>
                  </a:cubicBezTo>
                  <a:cubicBezTo>
                    <a:pt x="56" y="137"/>
                    <a:pt x="57" y="131"/>
                    <a:pt x="59" y="126"/>
                  </a:cubicBezTo>
                  <a:cubicBezTo>
                    <a:pt x="61" y="121"/>
                    <a:pt x="67" y="118"/>
                    <a:pt x="73" y="120"/>
                  </a:cubicBezTo>
                  <a:cubicBezTo>
                    <a:pt x="78" y="122"/>
                    <a:pt x="81" y="128"/>
                    <a:pt x="79" y="133"/>
                  </a:cubicBezTo>
                  <a:cubicBezTo>
                    <a:pt x="78" y="137"/>
                    <a:pt x="77" y="141"/>
                    <a:pt x="76" y="144"/>
                  </a:cubicBezTo>
                  <a:cubicBezTo>
                    <a:pt x="81" y="148"/>
                    <a:pt x="85" y="155"/>
                    <a:pt x="85" y="162"/>
                  </a:cubicBezTo>
                  <a:cubicBezTo>
                    <a:pt x="85" y="169"/>
                    <a:pt x="81" y="175"/>
                    <a:pt x="76" y="179"/>
                  </a:cubicBezTo>
                  <a:cubicBezTo>
                    <a:pt x="84" y="218"/>
                    <a:pt x="119" y="247"/>
                    <a:pt x="160" y="247"/>
                  </a:cubicBezTo>
                  <a:cubicBezTo>
                    <a:pt x="207" y="247"/>
                    <a:pt x="245" y="209"/>
                    <a:pt x="245" y="162"/>
                  </a:cubicBezTo>
                  <a:cubicBezTo>
                    <a:pt x="245" y="138"/>
                    <a:pt x="235" y="115"/>
                    <a:pt x="217" y="99"/>
                  </a:cubicBezTo>
                  <a:cubicBezTo>
                    <a:pt x="199" y="125"/>
                    <a:pt x="199" y="125"/>
                    <a:pt x="199" y="125"/>
                  </a:cubicBezTo>
                  <a:cubicBezTo>
                    <a:pt x="208" y="135"/>
                    <a:pt x="213" y="148"/>
                    <a:pt x="213" y="162"/>
                  </a:cubicBezTo>
                  <a:cubicBezTo>
                    <a:pt x="213" y="191"/>
                    <a:pt x="189" y="215"/>
                    <a:pt x="160" y="215"/>
                  </a:cubicBezTo>
                  <a:cubicBezTo>
                    <a:pt x="130" y="215"/>
                    <a:pt x="106" y="191"/>
                    <a:pt x="106" y="162"/>
                  </a:cubicBezTo>
                  <a:cubicBezTo>
                    <a:pt x="106" y="143"/>
                    <a:pt x="117" y="125"/>
                    <a:pt x="133" y="115"/>
                  </a:cubicBezTo>
                  <a:cubicBezTo>
                    <a:pt x="138" y="113"/>
                    <a:pt x="145" y="114"/>
                    <a:pt x="148" y="119"/>
                  </a:cubicBezTo>
                  <a:cubicBezTo>
                    <a:pt x="151" y="124"/>
                    <a:pt x="149" y="131"/>
                    <a:pt x="144" y="134"/>
                  </a:cubicBezTo>
                  <a:cubicBezTo>
                    <a:pt x="134" y="140"/>
                    <a:pt x="128" y="150"/>
                    <a:pt x="128" y="162"/>
                  </a:cubicBezTo>
                  <a:cubicBezTo>
                    <a:pt x="128" y="179"/>
                    <a:pt x="142" y="194"/>
                    <a:pt x="160" y="194"/>
                  </a:cubicBezTo>
                  <a:cubicBezTo>
                    <a:pt x="177" y="194"/>
                    <a:pt x="192" y="179"/>
                    <a:pt x="192" y="162"/>
                  </a:cubicBezTo>
                  <a:cubicBezTo>
                    <a:pt x="192" y="155"/>
                    <a:pt x="190" y="149"/>
                    <a:pt x="186" y="143"/>
                  </a:cubicBezTo>
                  <a:cubicBezTo>
                    <a:pt x="168" y="168"/>
                    <a:pt x="168" y="168"/>
                    <a:pt x="168" y="168"/>
                  </a:cubicBezTo>
                  <a:cubicBezTo>
                    <a:pt x="166" y="171"/>
                    <a:pt x="163" y="172"/>
                    <a:pt x="160" y="172"/>
                  </a:cubicBezTo>
                  <a:cubicBezTo>
                    <a:pt x="158" y="172"/>
                    <a:pt x="155" y="172"/>
                    <a:pt x="153" y="170"/>
                  </a:cubicBezTo>
                  <a:cubicBezTo>
                    <a:pt x="149" y="167"/>
                    <a:pt x="148" y="160"/>
                    <a:pt x="151" y="155"/>
                  </a:cubicBezTo>
                  <a:cubicBezTo>
                    <a:pt x="258" y="6"/>
                    <a:pt x="258" y="6"/>
                    <a:pt x="258" y="6"/>
                  </a:cubicBezTo>
                  <a:cubicBezTo>
                    <a:pt x="261" y="1"/>
                    <a:pt x="268" y="0"/>
                    <a:pt x="273" y="4"/>
                  </a:cubicBezTo>
                  <a:cubicBezTo>
                    <a:pt x="277" y="7"/>
                    <a:pt x="278" y="14"/>
                    <a:pt x="275" y="19"/>
                  </a:cubicBezTo>
                  <a:cubicBezTo>
                    <a:pt x="261" y="38"/>
                    <a:pt x="261" y="38"/>
                    <a:pt x="261" y="38"/>
                  </a:cubicBezTo>
                  <a:cubicBezTo>
                    <a:pt x="298" y="69"/>
                    <a:pt x="320" y="113"/>
                    <a:pt x="320" y="162"/>
                  </a:cubicBezTo>
                  <a:cubicBezTo>
                    <a:pt x="320" y="223"/>
                    <a:pt x="285" y="276"/>
                    <a:pt x="234" y="30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6" name="Freeform 640">
              <a:extLst>
                <a:ext uri="{FF2B5EF4-FFF2-40B4-BE49-F238E27FC236}">
                  <a16:creationId xmlns:a16="http://schemas.microsoft.com/office/drawing/2014/main" id="{4CACB9AC-B467-2C8A-765F-68B1B8DBBF97}"/>
                </a:ext>
              </a:extLst>
            </p:cNvPr>
            <p:cNvSpPr>
              <a:spLocks noEditPoints="1"/>
            </p:cNvSpPr>
            <p:nvPr/>
          </p:nvSpPr>
          <p:spPr bwMode="auto">
            <a:xfrm>
              <a:off x="1900" y="2357"/>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nvGrpSpPr>
          <p:cNvPr id="327" name="Group 947">
            <a:extLst>
              <a:ext uri="{FF2B5EF4-FFF2-40B4-BE49-F238E27FC236}">
                <a16:creationId xmlns:a16="http://schemas.microsoft.com/office/drawing/2014/main" id="{641AD269-D658-4AF3-3E01-A27DA0E52152}"/>
              </a:ext>
            </a:extLst>
          </p:cNvPr>
          <p:cNvGrpSpPr>
            <a:grpSpLocks noChangeAspect="1"/>
          </p:cNvGrpSpPr>
          <p:nvPr/>
        </p:nvGrpSpPr>
        <p:grpSpPr bwMode="auto">
          <a:xfrm>
            <a:off x="5421488" y="3873069"/>
            <a:ext cx="367982" cy="367982"/>
            <a:chOff x="1851" y="3960"/>
            <a:chExt cx="340" cy="340"/>
          </a:xfrm>
          <a:solidFill>
            <a:schemeClr val="accent1"/>
          </a:solidFill>
        </p:grpSpPr>
        <p:sp>
          <p:nvSpPr>
            <p:cNvPr id="328" name="Freeform 948">
              <a:extLst>
                <a:ext uri="{FF2B5EF4-FFF2-40B4-BE49-F238E27FC236}">
                  <a16:creationId xmlns:a16="http://schemas.microsoft.com/office/drawing/2014/main" id="{24DECB6D-966F-F32F-F887-B447F01536BA}"/>
                </a:ext>
              </a:extLst>
            </p:cNvPr>
            <p:cNvSpPr>
              <a:spLocks noEditPoints="1"/>
            </p:cNvSpPr>
            <p:nvPr/>
          </p:nvSpPr>
          <p:spPr bwMode="auto">
            <a:xfrm>
              <a:off x="1928" y="4023"/>
              <a:ext cx="164" cy="206"/>
            </a:xfrm>
            <a:custGeom>
              <a:avLst/>
              <a:gdLst>
                <a:gd name="T0" fmla="*/ 229 w 247"/>
                <a:gd name="T1" fmla="*/ 154 h 310"/>
                <a:gd name="T2" fmla="*/ 246 w 247"/>
                <a:gd name="T3" fmla="*/ 126 h 310"/>
                <a:gd name="T4" fmla="*/ 228 w 247"/>
                <a:gd name="T5" fmla="*/ 113 h 310"/>
                <a:gd name="T6" fmla="*/ 234 w 247"/>
                <a:gd name="T7" fmla="*/ 84 h 310"/>
                <a:gd name="T8" fmla="*/ 208 w 247"/>
                <a:gd name="T9" fmla="*/ 73 h 310"/>
                <a:gd name="T10" fmla="*/ 212 w 247"/>
                <a:gd name="T11" fmla="*/ 37 h 310"/>
                <a:gd name="T12" fmla="*/ 165 w 247"/>
                <a:gd name="T13" fmla="*/ 33 h 310"/>
                <a:gd name="T14" fmla="*/ 114 w 247"/>
                <a:gd name="T15" fmla="*/ 2 h 310"/>
                <a:gd name="T16" fmla="*/ 108 w 247"/>
                <a:gd name="T17" fmla="*/ 48 h 310"/>
                <a:gd name="T18" fmla="*/ 2 w 247"/>
                <a:gd name="T19" fmla="*/ 123 h 310"/>
                <a:gd name="T20" fmla="*/ 36 w 247"/>
                <a:gd name="T21" fmla="*/ 171 h 310"/>
                <a:gd name="T22" fmla="*/ 115 w 247"/>
                <a:gd name="T23" fmla="*/ 157 h 310"/>
                <a:gd name="T24" fmla="*/ 66 w 247"/>
                <a:gd name="T25" fmla="*/ 246 h 310"/>
                <a:gd name="T26" fmla="*/ 44 w 247"/>
                <a:gd name="T27" fmla="*/ 257 h 310"/>
                <a:gd name="T28" fmla="*/ 54 w 247"/>
                <a:gd name="T29" fmla="*/ 310 h 310"/>
                <a:gd name="T30" fmla="*/ 236 w 247"/>
                <a:gd name="T31" fmla="*/ 299 h 310"/>
                <a:gd name="T32" fmla="*/ 225 w 247"/>
                <a:gd name="T33" fmla="*/ 246 h 310"/>
                <a:gd name="T34" fmla="*/ 214 w 247"/>
                <a:gd name="T35" fmla="*/ 235 h 310"/>
                <a:gd name="T36" fmla="*/ 234 w 247"/>
                <a:gd name="T37" fmla="*/ 230 h 310"/>
                <a:gd name="T38" fmla="*/ 220 w 247"/>
                <a:gd name="T39" fmla="*/ 198 h 310"/>
                <a:gd name="T40" fmla="*/ 246 w 247"/>
                <a:gd name="T41" fmla="*/ 185 h 310"/>
                <a:gd name="T42" fmla="*/ 214 w 247"/>
                <a:gd name="T43" fmla="*/ 289 h 310"/>
                <a:gd name="T44" fmla="*/ 65 w 247"/>
                <a:gd name="T45" fmla="*/ 267 h 310"/>
                <a:gd name="T46" fmla="*/ 214 w 247"/>
                <a:gd name="T47" fmla="*/ 289 h 310"/>
                <a:gd name="T48" fmla="*/ 218 w 247"/>
                <a:gd name="T49" fmla="*/ 177 h 310"/>
                <a:gd name="T50" fmla="*/ 194 w 247"/>
                <a:gd name="T51" fmla="*/ 189 h 310"/>
                <a:gd name="T52" fmla="*/ 205 w 247"/>
                <a:gd name="T53" fmla="*/ 214 h 310"/>
                <a:gd name="T54" fmla="*/ 193 w 247"/>
                <a:gd name="T55" fmla="*/ 225 h 310"/>
                <a:gd name="T56" fmla="*/ 87 w 247"/>
                <a:gd name="T57" fmla="*/ 246 h 310"/>
                <a:gd name="T58" fmla="*/ 136 w 247"/>
                <a:gd name="T59" fmla="*/ 151 h 310"/>
                <a:gd name="T60" fmla="*/ 105 w 247"/>
                <a:gd name="T61" fmla="*/ 129 h 310"/>
                <a:gd name="T62" fmla="*/ 26 w 247"/>
                <a:gd name="T63" fmla="*/ 122 h 310"/>
                <a:gd name="T64" fmla="*/ 129 w 247"/>
                <a:gd name="T65" fmla="*/ 54 h 310"/>
                <a:gd name="T66" fmla="*/ 155 w 247"/>
                <a:gd name="T67" fmla="*/ 52 h 310"/>
                <a:gd name="T68" fmla="*/ 190 w 247"/>
                <a:gd name="T69" fmla="*/ 54 h 310"/>
                <a:gd name="T70" fmla="*/ 192 w 247"/>
                <a:gd name="T71" fmla="*/ 91 h 310"/>
                <a:gd name="T72" fmla="*/ 204 w 247"/>
                <a:gd name="T73" fmla="*/ 114 h 310"/>
                <a:gd name="T74" fmla="*/ 219 w 247"/>
                <a:gd name="T75" fmla="*/ 132 h 310"/>
                <a:gd name="T76" fmla="*/ 207 w 247"/>
                <a:gd name="T77" fmla="*/ 16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310">
                  <a:moveTo>
                    <a:pt x="244" y="176"/>
                  </a:moveTo>
                  <a:cubicBezTo>
                    <a:pt x="229" y="154"/>
                    <a:pt x="229" y="154"/>
                    <a:pt x="229" y="154"/>
                  </a:cubicBezTo>
                  <a:cubicBezTo>
                    <a:pt x="244" y="135"/>
                    <a:pt x="244" y="135"/>
                    <a:pt x="244" y="135"/>
                  </a:cubicBezTo>
                  <a:cubicBezTo>
                    <a:pt x="246" y="133"/>
                    <a:pt x="247" y="130"/>
                    <a:pt x="246" y="126"/>
                  </a:cubicBezTo>
                  <a:cubicBezTo>
                    <a:pt x="245" y="123"/>
                    <a:pt x="243" y="121"/>
                    <a:pt x="240" y="119"/>
                  </a:cubicBezTo>
                  <a:cubicBezTo>
                    <a:pt x="228" y="113"/>
                    <a:pt x="228" y="113"/>
                    <a:pt x="228" y="113"/>
                  </a:cubicBezTo>
                  <a:cubicBezTo>
                    <a:pt x="235" y="92"/>
                    <a:pt x="235" y="92"/>
                    <a:pt x="235" y="92"/>
                  </a:cubicBezTo>
                  <a:cubicBezTo>
                    <a:pt x="236" y="89"/>
                    <a:pt x="235" y="86"/>
                    <a:pt x="234" y="84"/>
                  </a:cubicBezTo>
                  <a:cubicBezTo>
                    <a:pt x="233" y="81"/>
                    <a:pt x="230" y="79"/>
                    <a:pt x="228" y="78"/>
                  </a:cubicBezTo>
                  <a:cubicBezTo>
                    <a:pt x="208" y="73"/>
                    <a:pt x="208" y="73"/>
                    <a:pt x="208" y="73"/>
                  </a:cubicBezTo>
                  <a:cubicBezTo>
                    <a:pt x="214" y="46"/>
                    <a:pt x="214" y="46"/>
                    <a:pt x="214" y="46"/>
                  </a:cubicBezTo>
                  <a:cubicBezTo>
                    <a:pt x="215" y="43"/>
                    <a:pt x="214" y="39"/>
                    <a:pt x="212" y="37"/>
                  </a:cubicBezTo>
                  <a:cubicBezTo>
                    <a:pt x="210" y="34"/>
                    <a:pt x="207" y="33"/>
                    <a:pt x="204" y="33"/>
                  </a:cubicBezTo>
                  <a:cubicBezTo>
                    <a:pt x="165" y="33"/>
                    <a:pt x="165" y="33"/>
                    <a:pt x="165" y="33"/>
                  </a:cubicBezTo>
                  <a:cubicBezTo>
                    <a:pt x="125" y="3"/>
                    <a:pt x="125" y="3"/>
                    <a:pt x="125" y="3"/>
                  </a:cubicBezTo>
                  <a:cubicBezTo>
                    <a:pt x="121" y="0"/>
                    <a:pt x="117" y="0"/>
                    <a:pt x="114" y="2"/>
                  </a:cubicBezTo>
                  <a:cubicBezTo>
                    <a:pt x="110" y="4"/>
                    <a:pt x="108" y="7"/>
                    <a:pt x="108" y="11"/>
                  </a:cubicBezTo>
                  <a:cubicBezTo>
                    <a:pt x="108" y="48"/>
                    <a:pt x="108" y="48"/>
                    <a:pt x="108" y="48"/>
                  </a:cubicBezTo>
                  <a:cubicBezTo>
                    <a:pt x="6" y="109"/>
                    <a:pt x="6" y="109"/>
                    <a:pt x="6" y="109"/>
                  </a:cubicBezTo>
                  <a:cubicBezTo>
                    <a:pt x="1" y="112"/>
                    <a:pt x="0" y="118"/>
                    <a:pt x="2" y="123"/>
                  </a:cubicBezTo>
                  <a:cubicBezTo>
                    <a:pt x="23" y="165"/>
                    <a:pt x="23" y="165"/>
                    <a:pt x="23" y="165"/>
                  </a:cubicBezTo>
                  <a:cubicBezTo>
                    <a:pt x="26" y="170"/>
                    <a:pt x="31" y="172"/>
                    <a:pt x="36" y="171"/>
                  </a:cubicBezTo>
                  <a:cubicBezTo>
                    <a:pt x="107" y="151"/>
                    <a:pt x="107" y="151"/>
                    <a:pt x="107" y="151"/>
                  </a:cubicBezTo>
                  <a:cubicBezTo>
                    <a:pt x="111" y="152"/>
                    <a:pt x="115" y="155"/>
                    <a:pt x="115" y="157"/>
                  </a:cubicBezTo>
                  <a:cubicBezTo>
                    <a:pt x="115" y="157"/>
                    <a:pt x="115" y="160"/>
                    <a:pt x="111" y="164"/>
                  </a:cubicBezTo>
                  <a:cubicBezTo>
                    <a:pt x="93" y="182"/>
                    <a:pt x="70" y="209"/>
                    <a:pt x="66" y="246"/>
                  </a:cubicBezTo>
                  <a:cubicBezTo>
                    <a:pt x="54" y="246"/>
                    <a:pt x="54" y="246"/>
                    <a:pt x="54" y="246"/>
                  </a:cubicBezTo>
                  <a:cubicBezTo>
                    <a:pt x="48" y="246"/>
                    <a:pt x="44" y="251"/>
                    <a:pt x="44" y="257"/>
                  </a:cubicBezTo>
                  <a:cubicBezTo>
                    <a:pt x="44" y="299"/>
                    <a:pt x="44" y="299"/>
                    <a:pt x="44" y="299"/>
                  </a:cubicBezTo>
                  <a:cubicBezTo>
                    <a:pt x="44" y="305"/>
                    <a:pt x="48" y="310"/>
                    <a:pt x="54" y="310"/>
                  </a:cubicBezTo>
                  <a:cubicBezTo>
                    <a:pt x="225" y="310"/>
                    <a:pt x="225" y="310"/>
                    <a:pt x="225" y="310"/>
                  </a:cubicBezTo>
                  <a:cubicBezTo>
                    <a:pt x="231" y="310"/>
                    <a:pt x="236" y="305"/>
                    <a:pt x="236" y="299"/>
                  </a:cubicBezTo>
                  <a:cubicBezTo>
                    <a:pt x="236" y="257"/>
                    <a:pt x="236" y="257"/>
                    <a:pt x="236" y="257"/>
                  </a:cubicBezTo>
                  <a:cubicBezTo>
                    <a:pt x="236" y="251"/>
                    <a:pt x="231" y="246"/>
                    <a:pt x="225" y="246"/>
                  </a:cubicBezTo>
                  <a:cubicBezTo>
                    <a:pt x="214" y="246"/>
                    <a:pt x="214" y="246"/>
                    <a:pt x="214" y="246"/>
                  </a:cubicBezTo>
                  <a:cubicBezTo>
                    <a:pt x="214" y="235"/>
                    <a:pt x="214" y="235"/>
                    <a:pt x="214" y="235"/>
                  </a:cubicBezTo>
                  <a:cubicBezTo>
                    <a:pt x="225" y="235"/>
                    <a:pt x="225" y="235"/>
                    <a:pt x="225" y="235"/>
                  </a:cubicBezTo>
                  <a:cubicBezTo>
                    <a:pt x="229" y="235"/>
                    <a:pt x="233" y="233"/>
                    <a:pt x="234" y="230"/>
                  </a:cubicBezTo>
                  <a:cubicBezTo>
                    <a:pt x="236" y="226"/>
                    <a:pt x="236" y="222"/>
                    <a:pt x="234" y="219"/>
                  </a:cubicBezTo>
                  <a:cubicBezTo>
                    <a:pt x="220" y="198"/>
                    <a:pt x="220" y="198"/>
                    <a:pt x="220" y="198"/>
                  </a:cubicBezTo>
                  <a:cubicBezTo>
                    <a:pt x="239" y="192"/>
                    <a:pt x="239" y="192"/>
                    <a:pt x="239" y="192"/>
                  </a:cubicBezTo>
                  <a:cubicBezTo>
                    <a:pt x="242" y="191"/>
                    <a:pt x="245" y="188"/>
                    <a:pt x="246" y="185"/>
                  </a:cubicBezTo>
                  <a:cubicBezTo>
                    <a:pt x="247" y="182"/>
                    <a:pt x="246" y="178"/>
                    <a:pt x="244" y="176"/>
                  </a:cubicBezTo>
                  <a:close/>
                  <a:moveTo>
                    <a:pt x="214" y="289"/>
                  </a:moveTo>
                  <a:cubicBezTo>
                    <a:pt x="65" y="289"/>
                    <a:pt x="65" y="289"/>
                    <a:pt x="65" y="289"/>
                  </a:cubicBezTo>
                  <a:cubicBezTo>
                    <a:pt x="65" y="267"/>
                    <a:pt x="65" y="267"/>
                    <a:pt x="65" y="267"/>
                  </a:cubicBezTo>
                  <a:cubicBezTo>
                    <a:pt x="214" y="267"/>
                    <a:pt x="214" y="267"/>
                    <a:pt x="214" y="267"/>
                  </a:cubicBezTo>
                  <a:lnTo>
                    <a:pt x="214" y="289"/>
                  </a:lnTo>
                  <a:close/>
                  <a:moveTo>
                    <a:pt x="207" y="161"/>
                  </a:moveTo>
                  <a:cubicBezTo>
                    <a:pt x="218" y="177"/>
                    <a:pt x="218" y="177"/>
                    <a:pt x="218" y="177"/>
                  </a:cubicBezTo>
                  <a:cubicBezTo>
                    <a:pt x="200" y="183"/>
                    <a:pt x="200" y="183"/>
                    <a:pt x="200" y="183"/>
                  </a:cubicBezTo>
                  <a:cubicBezTo>
                    <a:pt x="197" y="184"/>
                    <a:pt x="195" y="186"/>
                    <a:pt x="194" y="189"/>
                  </a:cubicBezTo>
                  <a:cubicBezTo>
                    <a:pt x="193" y="192"/>
                    <a:pt x="193" y="196"/>
                    <a:pt x="195" y="199"/>
                  </a:cubicBezTo>
                  <a:cubicBezTo>
                    <a:pt x="205" y="214"/>
                    <a:pt x="205" y="214"/>
                    <a:pt x="205" y="214"/>
                  </a:cubicBezTo>
                  <a:cubicBezTo>
                    <a:pt x="204" y="214"/>
                    <a:pt x="204" y="214"/>
                    <a:pt x="204" y="214"/>
                  </a:cubicBezTo>
                  <a:cubicBezTo>
                    <a:pt x="198" y="214"/>
                    <a:pt x="193" y="219"/>
                    <a:pt x="193" y="225"/>
                  </a:cubicBezTo>
                  <a:cubicBezTo>
                    <a:pt x="193" y="246"/>
                    <a:pt x="193" y="246"/>
                    <a:pt x="193" y="246"/>
                  </a:cubicBezTo>
                  <a:cubicBezTo>
                    <a:pt x="87" y="246"/>
                    <a:pt x="87" y="246"/>
                    <a:pt x="87" y="246"/>
                  </a:cubicBezTo>
                  <a:cubicBezTo>
                    <a:pt x="90" y="224"/>
                    <a:pt x="102" y="203"/>
                    <a:pt x="126" y="179"/>
                  </a:cubicBezTo>
                  <a:cubicBezTo>
                    <a:pt x="137" y="168"/>
                    <a:pt x="138" y="158"/>
                    <a:pt x="136" y="151"/>
                  </a:cubicBezTo>
                  <a:cubicBezTo>
                    <a:pt x="132" y="136"/>
                    <a:pt x="113" y="130"/>
                    <a:pt x="111" y="129"/>
                  </a:cubicBezTo>
                  <a:cubicBezTo>
                    <a:pt x="109" y="129"/>
                    <a:pt x="107" y="129"/>
                    <a:pt x="105" y="129"/>
                  </a:cubicBezTo>
                  <a:cubicBezTo>
                    <a:pt x="39" y="148"/>
                    <a:pt x="39" y="148"/>
                    <a:pt x="39" y="148"/>
                  </a:cubicBezTo>
                  <a:cubicBezTo>
                    <a:pt x="26" y="122"/>
                    <a:pt x="26" y="122"/>
                    <a:pt x="26" y="122"/>
                  </a:cubicBezTo>
                  <a:cubicBezTo>
                    <a:pt x="124" y="63"/>
                    <a:pt x="124" y="63"/>
                    <a:pt x="124" y="63"/>
                  </a:cubicBezTo>
                  <a:cubicBezTo>
                    <a:pt x="127" y="61"/>
                    <a:pt x="129" y="58"/>
                    <a:pt x="129" y="54"/>
                  </a:cubicBezTo>
                  <a:cubicBezTo>
                    <a:pt x="129" y="33"/>
                    <a:pt x="129" y="33"/>
                    <a:pt x="129" y="33"/>
                  </a:cubicBezTo>
                  <a:cubicBezTo>
                    <a:pt x="155" y="52"/>
                    <a:pt x="155" y="52"/>
                    <a:pt x="155" y="52"/>
                  </a:cubicBezTo>
                  <a:cubicBezTo>
                    <a:pt x="156" y="53"/>
                    <a:pt x="159" y="54"/>
                    <a:pt x="161" y="54"/>
                  </a:cubicBezTo>
                  <a:cubicBezTo>
                    <a:pt x="190" y="54"/>
                    <a:pt x="190" y="54"/>
                    <a:pt x="190" y="54"/>
                  </a:cubicBezTo>
                  <a:cubicBezTo>
                    <a:pt x="185" y="78"/>
                    <a:pt x="185" y="78"/>
                    <a:pt x="185" y="78"/>
                  </a:cubicBezTo>
                  <a:cubicBezTo>
                    <a:pt x="184" y="83"/>
                    <a:pt x="187" y="89"/>
                    <a:pt x="192" y="91"/>
                  </a:cubicBezTo>
                  <a:cubicBezTo>
                    <a:pt x="211" y="96"/>
                    <a:pt x="211" y="96"/>
                    <a:pt x="211" y="96"/>
                  </a:cubicBezTo>
                  <a:cubicBezTo>
                    <a:pt x="204" y="114"/>
                    <a:pt x="204" y="114"/>
                    <a:pt x="204" y="114"/>
                  </a:cubicBezTo>
                  <a:cubicBezTo>
                    <a:pt x="202" y="120"/>
                    <a:pt x="205" y="125"/>
                    <a:pt x="210" y="128"/>
                  </a:cubicBezTo>
                  <a:cubicBezTo>
                    <a:pt x="219" y="132"/>
                    <a:pt x="219" y="132"/>
                    <a:pt x="219" y="132"/>
                  </a:cubicBezTo>
                  <a:cubicBezTo>
                    <a:pt x="207" y="147"/>
                    <a:pt x="207" y="147"/>
                    <a:pt x="207" y="147"/>
                  </a:cubicBezTo>
                  <a:cubicBezTo>
                    <a:pt x="204" y="151"/>
                    <a:pt x="204" y="157"/>
                    <a:pt x="207" y="16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9" name="Freeform 949">
              <a:extLst>
                <a:ext uri="{FF2B5EF4-FFF2-40B4-BE49-F238E27FC236}">
                  <a16:creationId xmlns:a16="http://schemas.microsoft.com/office/drawing/2014/main" id="{ACB45149-FA92-B530-F564-72E56C6A2D5D}"/>
                </a:ext>
              </a:extLst>
            </p:cNvPr>
            <p:cNvSpPr>
              <a:spLocks noEditPoints="1"/>
            </p:cNvSpPr>
            <p:nvPr/>
          </p:nvSpPr>
          <p:spPr bwMode="auto">
            <a:xfrm>
              <a:off x="1851" y="39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330" name="Oval 50">
            <a:extLst>
              <a:ext uri="{FF2B5EF4-FFF2-40B4-BE49-F238E27FC236}">
                <a16:creationId xmlns:a16="http://schemas.microsoft.com/office/drawing/2014/main" id="{2D6C63BF-A9C7-F552-10C1-C00E00A9B3A5}"/>
              </a:ext>
            </a:extLst>
          </p:cNvPr>
          <p:cNvSpPr/>
          <p:nvPr/>
        </p:nvSpPr>
        <p:spPr bwMode="gray">
          <a:xfrm>
            <a:off x="9702730" y="1955366"/>
            <a:ext cx="360000" cy="360000"/>
          </a:xfrm>
          <a:prstGeom prst="ellipse">
            <a:avLst/>
          </a:prstGeom>
          <a:solidFill>
            <a:srgbClr val="72C3E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331" name="Oval 50">
            <a:extLst>
              <a:ext uri="{FF2B5EF4-FFF2-40B4-BE49-F238E27FC236}">
                <a16:creationId xmlns:a16="http://schemas.microsoft.com/office/drawing/2014/main" id="{FD3CCBE5-D3E7-3833-E0EF-7EB75A717B2B}"/>
              </a:ext>
            </a:extLst>
          </p:cNvPr>
          <p:cNvSpPr/>
          <p:nvPr/>
        </p:nvSpPr>
        <p:spPr bwMode="gray">
          <a:xfrm>
            <a:off x="9689873" y="3472007"/>
            <a:ext cx="360000" cy="360000"/>
          </a:xfrm>
          <a:prstGeom prst="ellipse">
            <a:avLst/>
          </a:prstGeom>
          <a:solidFill>
            <a:srgbClr val="72C3E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332" name="Oval 50">
            <a:extLst>
              <a:ext uri="{FF2B5EF4-FFF2-40B4-BE49-F238E27FC236}">
                <a16:creationId xmlns:a16="http://schemas.microsoft.com/office/drawing/2014/main" id="{C30A7C48-25C5-9923-B853-33D30912BA15}"/>
              </a:ext>
            </a:extLst>
          </p:cNvPr>
          <p:cNvSpPr/>
          <p:nvPr/>
        </p:nvSpPr>
        <p:spPr bwMode="gray">
          <a:xfrm>
            <a:off x="7956310" y="1939784"/>
            <a:ext cx="360000" cy="360000"/>
          </a:xfrm>
          <a:prstGeom prst="ellipse">
            <a:avLst/>
          </a:prstGeom>
          <a:solidFill>
            <a:srgbClr val="72C3E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nvGrpSpPr>
          <p:cNvPr id="333" name="Group 176">
            <a:extLst>
              <a:ext uri="{FF2B5EF4-FFF2-40B4-BE49-F238E27FC236}">
                <a16:creationId xmlns:a16="http://schemas.microsoft.com/office/drawing/2014/main" id="{26F4785E-EFBE-F586-4287-96693FFC9049}"/>
              </a:ext>
            </a:extLst>
          </p:cNvPr>
          <p:cNvGrpSpPr>
            <a:grpSpLocks noChangeAspect="1"/>
          </p:cNvGrpSpPr>
          <p:nvPr/>
        </p:nvGrpSpPr>
        <p:grpSpPr bwMode="auto">
          <a:xfrm>
            <a:off x="7948506" y="1940712"/>
            <a:ext cx="369021" cy="370106"/>
            <a:chOff x="5821" y="411"/>
            <a:chExt cx="340" cy="341"/>
          </a:xfrm>
          <a:solidFill>
            <a:schemeClr val="accent1"/>
          </a:solidFill>
        </p:grpSpPr>
        <p:sp>
          <p:nvSpPr>
            <p:cNvPr id="334" name="Freeform 177">
              <a:extLst>
                <a:ext uri="{FF2B5EF4-FFF2-40B4-BE49-F238E27FC236}">
                  <a16:creationId xmlns:a16="http://schemas.microsoft.com/office/drawing/2014/main" id="{1081E6B2-7481-5BB6-9E8E-3D2C9BFA465C}"/>
                </a:ext>
              </a:extLst>
            </p:cNvPr>
            <p:cNvSpPr>
              <a:spLocks noEditPoints="1"/>
            </p:cNvSpPr>
            <p:nvPr/>
          </p:nvSpPr>
          <p:spPr bwMode="auto">
            <a:xfrm>
              <a:off x="5821" y="41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5" name="Freeform 178">
              <a:extLst>
                <a:ext uri="{FF2B5EF4-FFF2-40B4-BE49-F238E27FC236}">
                  <a16:creationId xmlns:a16="http://schemas.microsoft.com/office/drawing/2014/main" id="{AFB04846-F9FA-0FF6-608B-E8C808661A2B}"/>
                </a:ext>
              </a:extLst>
            </p:cNvPr>
            <p:cNvSpPr>
              <a:spLocks/>
            </p:cNvSpPr>
            <p:nvPr/>
          </p:nvSpPr>
          <p:spPr bwMode="auto">
            <a:xfrm>
              <a:off x="5884" y="563"/>
              <a:ext cx="70" cy="89"/>
            </a:xfrm>
            <a:custGeom>
              <a:avLst/>
              <a:gdLst>
                <a:gd name="T0" fmla="*/ 54 w 105"/>
                <a:gd name="T1" fmla="*/ 134 h 134"/>
                <a:gd name="T2" fmla="*/ 63 w 105"/>
                <a:gd name="T3" fmla="*/ 130 h 134"/>
                <a:gd name="T4" fmla="*/ 60 w 105"/>
                <a:gd name="T5" fmla="*/ 115 h 134"/>
                <a:gd name="T6" fmla="*/ 48 w 105"/>
                <a:gd name="T7" fmla="*/ 99 h 134"/>
                <a:gd name="T8" fmla="*/ 58 w 105"/>
                <a:gd name="T9" fmla="*/ 91 h 134"/>
                <a:gd name="T10" fmla="*/ 99 w 105"/>
                <a:gd name="T11" fmla="*/ 35 h 134"/>
                <a:gd name="T12" fmla="*/ 10 w 105"/>
                <a:gd name="T13" fmla="*/ 6 h 134"/>
                <a:gd name="T14" fmla="*/ 1 w 105"/>
                <a:gd name="T15" fmla="*/ 18 h 134"/>
                <a:gd name="T16" fmla="*/ 12 w 105"/>
                <a:gd name="T17" fmla="*/ 28 h 134"/>
                <a:gd name="T18" fmla="*/ 79 w 105"/>
                <a:gd name="T19" fmla="*/ 41 h 134"/>
                <a:gd name="T20" fmla="*/ 50 w 105"/>
                <a:gd name="T21" fmla="*/ 71 h 134"/>
                <a:gd name="T22" fmla="*/ 27 w 105"/>
                <a:gd name="T23" fmla="*/ 98 h 134"/>
                <a:gd name="T24" fmla="*/ 48 w 105"/>
                <a:gd name="T25" fmla="*/ 132 h 134"/>
                <a:gd name="T26" fmla="*/ 54 w 105"/>
                <a:gd name="T2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34">
                  <a:moveTo>
                    <a:pt x="54" y="134"/>
                  </a:moveTo>
                  <a:cubicBezTo>
                    <a:pt x="57" y="134"/>
                    <a:pt x="61" y="133"/>
                    <a:pt x="63" y="130"/>
                  </a:cubicBezTo>
                  <a:cubicBezTo>
                    <a:pt x="66" y="125"/>
                    <a:pt x="65" y="118"/>
                    <a:pt x="60" y="115"/>
                  </a:cubicBezTo>
                  <a:cubicBezTo>
                    <a:pt x="56" y="112"/>
                    <a:pt x="48" y="104"/>
                    <a:pt x="48" y="99"/>
                  </a:cubicBezTo>
                  <a:cubicBezTo>
                    <a:pt x="48" y="97"/>
                    <a:pt x="52" y="94"/>
                    <a:pt x="58" y="91"/>
                  </a:cubicBezTo>
                  <a:cubicBezTo>
                    <a:pt x="88" y="77"/>
                    <a:pt x="105" y="55"/>
                    <a:pt x="99" y="35"/>
                  </a:cubicBezTo>
                  <a:cubicBezTo>
                    <a:pt x="96" y="22"/>
                    <a:pt x="80" y="0"/>
                    <a:pt x="10" y="6"/>
                  </a:cubicBezTo>
                  <a:cubicBezTo>
                    <a:pt x="5" y="7"/>
                    <a:pt x="0" y="12"/>
                    <a:pt x="1" y="18"/>
                  </a:cubicBezTo>
                  <a:cubicBezTo>
                    <a:pt x="1" y="24"/>
                    <a:pt x="6" y="28"/>
                    <a:pt x="12" y="28"/>
                  </a:cubicBezTo>
                  <a:cubicBezTo>
                    <a:pt x="61" y="23"/>
                    <a:pt x="77" y="34"/>
                    <a:pt x="79" y="41"/>
                  </a:cubicBezTo>
                  <a:cubicBezTo>
                    <a:pt x="81" y="48"/>
                    <a:pt x="70" y="62"/>
                    <a:pt x="50" y="71"/>
                  </a:cubicBezTo>
                  <a:cubicBezTo>
                    <a:pt x="35" y="78"/>
                    <a:pt x="28" y="87"/>
                    <a:pt x="27" y="98"/>
                  </a:cubicBezTo>
                  <a:cubicBezTo>
                    <a:pt x="25" y="116"/>
                    <a:pt x="46" y="131"/>
                    <a:pt x="48" y="132"/>
                  </a:cubicBezTo>
                  <a:cubicBezTo>
                    <a:pt x="50" y="134"/>
                    <a:pt x="52" y="134"/>
                    <a:pt x="54" y="1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6" name="Freeform 179">
              <a:extLst>
                <a:ext uri="{FF2B5EF4-FFF2-40B4-BE49-F238E27FC236}">
                  <a16:creationId xmlns:a16="http://schemas.microsoft.com/office/drawing/2014/main" id="{D993CB3D-BD9F-803A-8FD0-A35C99BFDA3B}"/>
                </a:ext>
              </a:extLst>
            </p:cNvPr>
            <p:cNvSpPr>
              <a:spLocks noEditPoints="1"/>
            </p:cNvSpPr>
            <p:nvPr/>
          </p:nvSpPr>
          <p:spPr bwMode="auto">
            <a:xfrm>
              <a:off x="5912" y="518"/>
              <a:ext cx="185" cy="163"/>
            </a:xfrm>
            <a:custGeom>
              <a:avLst/>
              <a:gdLst>
                <a:gd name="T0" fmla="*/ 279 w 279"/>
                <a:gd name="T1" fmla="*/ 30 h 245"/>
                <a:gd name="T2" fmla="*/ 270 w 279"/>
                <a:gd name="T3" fmla="*/ 12 h 245"/>
                <a:gd name="T4" fmla="*/ 231 w 279"/>
                <a:gd name="T5" fmla="*/ 10 h 245"/>
                <a:gd name="T6" fmla="*/ 93 w 279"/>
                <a:gd name="T7" fmla="*/ 148 h 245"/>
                <a:gd name="T8" fmla="*/ 45 w 279"/>
                <a:gd name="T9" fmla="*/ 187 h 245"/>
                <a:gd name="T10" fmla="*/ 13 w 279"/>
                <a:gd name="T11" fmla="*/ 212 h 245"/>
                <a:gd name="T12" fmla="*/ 2 w 279"/>
                <a:gd name="T13" fmla="*/ 220 h 245"/>
                <a:gd name="T14" fmla="*/ 8 w 279"/>
                <a:gd name="T15" fmla="*/ 233 h 245"/>
                <a:gd name="T16" fmla="*/ 75 w 279"/>
                <a:gd name="T17" fmla="*/ 245 h 245"/>
                <a:gd name="T18" fmla="*/ 118 w 279"/>
                <a:gd name="T19" fmla="*/ 234 h 245"/>
                <a:gd name="T20" fmla="*/ 140 w 279"/>
                <a:gd name="T21" fmla="*/ 191 h 245"/>
                <a:gd name="T22" fmla="*/ 140 w 279"/>
                <a:gd name="T23" fmla="*/ 185 h 245"/>
                <a:gd name="T24" fmla="*/ 272 w 279"/>
                <a:gd name="T25" fmla="*/ 50 h 245"/>
                <a:gd name="T26" fmla="*/ 279 w 279"/>
                <a:gd name="T27" fmla="*/ 30 h 245"/>
                <a:gd name="T28" fmla="*/ 106 w 279"/>
                <a:gd name="T29" fmla="*/ 216 h 245"/>
                <a:gd name="T30" fmla="*/ 48 w 279"/>
                <a:gd name="T31" fmla="*/ 221 h 245"/>
                <a:gd name="T32" fmla="*/ 65 w 279"/>
                <a:gd name="T33" fmla="*/ 194 h 245"/>
                <a:gd name="T34" fmla="*/ 97 w 279"/>
                <a:gd name="T35" fmla="*/ 169 h 245"/>
                <a:gd name="T36" fmla="*/ 113 w 279"/>
                <a:gd name="T37" fmla="*/ 177 h 245"/>
                <a:gd name="T38" fmla="*/ 119 w 279"/>
                <a:gd name="T39" fmla="*/ 190 h 245"/>
                <a:gd name="T40" fmla="*/ 106 w 279"/>
                <a:gd name="T41" fmla="*/ 216 h 245"/>
                <a:gd name="T42" fmla="*/ 256 w 279"/>
                <a:gd name="T43" fmla="*/ 35 h 245"/>
                <a:gd name="T44" fmla="*/ 130 w 279"/>
                <a:gd name="T45" fmla="*/ 164 h 245"/>
                <a:gd name="T46" fmla="*/ 129 w 279"/>
                <a:gd name="T47" fmla="*/ 162 h 245"/>
                <a:gd name="T48" fmla="*/ 117 w 279"/>
                <a:gd name="T49" fmla="*/ 154 h 245"/>
                <a:gd name="T50" fmla="*/ 246 w 279"/>
                <a:gd name="T51" fmla="*/ 25 h 245"/>
                <a:gd name="T52" fmla="*/ 255 w 279"/>
                <a:gd name="T53" fmla="*/ 27 h 245"/>
                <a:gd name="T54" fmla="*/ 257 w 279"/>
                <a:gd name="T55" fmla="*/ 32 h 245"/>
                <a:gd name="T56" fmla="*/ 256 w 279"/>
                <a:gd name="T5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9" h="245">
                  <a:moveTo>
                    <a:pt x="279" y="30"/>
                  </a:moveTo>
                  <a:cubicBezTo>
                    <a:pt x="278" y="24"/>
                    <a:pt x="275" y="17"/>
                    <a:pt x="270" y="12"/>
                  </a:cubicBezTo>
                  <a:cubicBezTo>
                    <a:pt x="259" y="1"/>
                    <a:pt x="241" y="0"/>
                    <a:pt x="231" y="10"/>
                  </a:cubicBezTo>
                  <a:cubicBezTo>
                    <a:pt x="93" y="148"/>
                    <a:pt x="93" y="148"/>
                    <a:pt x="93" y="148"/>
                  </a:cubicBezTo>
                  <a:cubicBezTo>
                    <a:pt x="80" y="149"/>
                    <a:pt x="56" y="153"/>
                    <a:pt x="45" y="187"/>
                  </a:cubicBezTo>
                  <a:cubicBezTo>
                    <a:pt x="36" y="213"/>
                    <a:pt x="15" y="212"/>
                    <a:pt x="13" y="212"/>
                  </a:cubicBezTo>
                  <a:cubicBezTo>
                    <a:pt x="8" y="211"/>
                    <a:pt x="3" y="215"/>
                    <a:pt x="2" y="220"/>
                  </a:cubicBezTo>
                  <a:cubicBezTo>
                    <a:pt x="0" y="225"/>
                    <a:pt x="3" y="231"/>
                    <a:pt x="8" y="233"/>
                  </a:cubicBezTo>
                  <a:cubicBezTo>
                    <a:pt x="10" y="233"/>
                    <a:pt x="42" y="245"/>
                    <a:pt x="75" y="245"/>
                  </a:cubicBezTo>
                  <a:cubicBezTo>
                    <a:pt x="90" y="245"/>
                    <a:pt x="106" y="242"/>
                    <a:pt x="118" y="234"/>
                  </a:cubicBezTo>
                  <a:cubicBezTo>
                    <a:pt x="132" y="225"/>
                    <a:pt x="139" y="211"/>
                    <a:pt x="140" y="191"/>
                  </a:cubicBezTo>
                  <a:cubicBezTo>
                    <a:pt x="140" y="189"/>
                    <a:pt x="140" y="187"/>
                    <a:pt x="140" y="185"/>
                  </a:cubicBezTo>
                  <a:cubicBezTo>
                    <a:pt x="272" y="50"/>
                    <a:pt x="272" y="50"/>
                    <a:pt x="272" y="50"/>
                  </a:cubicBezTo>
                  <a:cubicBezTo>
                    <a:pt x="277" y="45"/>
                    <a:pt x="279" y="38"/>
                    <a:pt x="279" y="30"/>
                  </a:cubicBezTo>
                  <a:close/>
                  <a:moveTo>
                    <a:pt x="106" y="216"/>
                  </a:moveTo>
                  <a:cubicBezTo>
                    <a:pt x="92" y="226"/>
                    <a:pt x="68" y="225"/>
                    <a:pt x="48" y="221"/>
                  </a:cubicBezTo>
                  <a:cubicBezTo>
                    <a:pt x="55" y="215"/>
                    <a:pt x="61" y="206"/>
                    <a:pt x="65" y="194"/>
                  </a:cubicBezTo>
                  <a:cubicBezTo>
                    <a:pt x="72" y="173"/>
                    <a:pt x="85" y="170"/>
                    <a:pt x="97" y="169"/>
                  </a:cubicBezTo>
                  <a:cubicBezTo>
                    <a:pt x="102" y="169"/>
                    <a:pt x="109" y="172"/>
                    <a:pt x="113" y="177"/>
                  </a:cubicBezTo>
                  <a:cubicBezTo>
                    <a:pt x="117" y="181"/>
                    <a:pt x="119" y="185"/>
                    <a:pt x="119" y="190"/>
                  </a:cubicBezTo>
                  <a:cubicBezTo>
                    <a:pt x="118" y="203"/>
                    <a:pt x="114" y="211"/>
                    <a:pt x="106" y="216"/>
                  </a:cubicBezTo>
                  <a:close/>
                  <a:moveTo>
                    <a:pt x="256" y="35"/>
                  </a:moveTo>
                  <a:cubicBezTo>
                    <a:pt x="130" y="164"/>
                    <a:pt x="130" y="164"/>
                    <a:pt x="130" y="164"/>
                  </a:cubicBezTo>
                  <a:cubicBezTo>
                    <a:pt x="130" y="163"/>
                    <a:pt x="129" y="163"/>
                    <a:pt x="129" y="162"/>
                  </a:cubicBezTo>
                  <a:cubicBezTo>
                    <a:pt x="126" y="159"/>
                    <a:pt x="122" y="156"/>
                    <a:pt x="117" y="154"/>
                  </a:cubicBezTo>
                  <a:cubicBezTo>
                    <a:pt x="246" y="25"/>
                    <a:pt x="246" y="25"/>
                    <a:pt x="246" y="25"/>
                  </a:cubicBezTo>
                  <a:cubicBezTo>
                    <a:pt x="248" y="23"/>
                    <a:pt x="252" y="24"/>
                    <a:pt x="255" y="27"/>
                  </a:cubicBezTo>
                  <a:cubicBezTo>
                    <a:pt x="256" y="28"/>
                    <a:pt x="257" y="30"/>
                    <a:pt x="257" y="32"/>
                  </a:cubicBezTo>
                  <a:cubicBezTo>
                    <a:pt x="257" y="33"/>
                    <a:pt x="257" y="34"/>
                    <a:pt x="25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337" name="Freeform 262">
            <a:extLst>
              <a:ext uri="{FF2B5EF4-FFF2-40B4-BE49-F238E27FC236}">
                <a16:creationId xmlns:a16="http://schemas.microsoft.com/office/drawing/2014/main" id="{89F90BD8-0490-7C40-6C0A-E8BC2784AF35}"/>
              </a:ext>
            </a:extLst>
          </p:cNvPr>
          <p:cNvSpPr>
            <a:spLocks noEditPoints="1"/>
          </p:cNvSpPr>
          <p:nvPr/>
        </p:nvSpPr>
        <p:spPr bwMode="auto">
          <a:xfrm>
            <a:off x="9764138" y="2027603"/>
            <a:ext cx="216460" cy="183991"/>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8" name="Freeform 690">
            <a:extLst>
              <a:ext uri="{FF2B5EF4-FFF2-40B4-BE49-F238E27FC236}">
                <a16:creationId xmlns:a16="http://schemas.microsoft.com/office/drawing/2014/main" id="{90889CFD-C59B-9A1D-F7A6-C5BAC8C90396}"/>
              </a:ext>
            </a:extLst>
          </p:cNvPr>
          <p:cNvSpPr>
            <a:spLocks noEditPoints="1"/>
          </p:cNvSpPr>
          <p:nvPr/>
        </p:nvSpPr>
        <p:spPr bwMode="auto">
          <a:xfrm>
            <a:off x="9763527" y="3537283"/>
            <a:ext cx="217071" cy="224668"/>
          </a:xfrm>
          <a:custGeom>
            <a:avLst/>
            <a:gdLst>
              <a:gd name="T0" fmla="*/ 166 w 302"/>
              <a:gd name="T1" fmla="*/ 311 h 311"/>
              <a:gd name="T2" fmla="*/ 158 w 302"/>
              <a:gd name="T3" fmla="*/ 308 h 311"/>
              <a:gd name="T4" fmla="*/ 113 w 302"/>
              <a:gd name="T5" fmla="*/ 263 h 311"/>
              <a:gd name="T6" fmla="*/ 92 w 302"/>
              <a:gd name="T7" fmla="*/ 268 h 311"/>
              <a:gd name="T8" fmla="*/ 55 w 302"/>
              <a:gd name="T9" fmla="*/ 257 h 311"/>
              <a:gd name="T10" fmla="*/ 49 w 302"/>
              <a:gd name="T11" fmla="*/ 198 h 311"/>
              <a:gd name="T12" fmla="*/ 4 w 302"/>
              <a:gd name="T13" fmla="*/ 153 h 311"/>
              <a:gd name="T14" fmla="*/ 2 w 302"/>
              <a:gd name="T15" fmla="*/ 140 h 311"/>
              <a:gd name="T16" fmla="*/ 97 w 302"/>
              <a:gd name="T17" fmla="*/ 95 h 311"/>
              <a:gd name="T18" fmla="*/ 280 w 302"/>
              <a:gd name="T19" fmla="*/ 25 h 311"/>
              <a:gd name="T20" fmla="*/ 287 w 302"/>
              <a:gd name="T21" fmla="*/ 33 h 311"/>
              <a:gd name="T22" fmla="*/ 216 w 302"/>
              <a:gd name="T23" fmla="*/ 216 h 311"/>
              <a:gd name="T24" fmla="*/ 172 w 302"/>
              <a:gd name="T25" fmla="*/ 309 h 311"/>
              <a:gd name="T26" fmla="*/ 166 w 302"/>
              <a:gd name="T27" fmla="*/ 311 h 311"/>
              <a:gd name="T28" fmla="*/ 115 w 302"/>
              <a:gd name="T29" fmla="*/ 239 h 311"/>
              <a:gd name="T30" fmla="*/ 122 w 302"/>
              <a:gd name="T31" fmla="*/ 242 h 311"/>
              <a:gd name="T32" fmla="*/ 167 w 302"/>
              <a:gd name="T33" fmla="*/ 286 h 311"/>
              <a:gd name="T34" fmla="*/ 194 w 302"/>
              <a:gd name="T35" fmla="*/ 216 h 311"/>
              <a:gd name="T36" fmla="*/ 197 w 302"/>
              <a:gd name="T37" fmla="*/ 205 h 311"/>
              <a:gd name="T38" fmla="*/ 267 w 302"/>
              <a:gd name="T39" fmla="*/ 44 h 311"/>
              <a:gd name="T40" fmla="*/ 107 w 302"/>
              <a:gd name="T41" fmla="*/ 114 h 311"/>
              <a:gd name="T42" fmla="*/ 96 w 302"/>
              <a:gd name="T43" fmla="*/ 116 h 311"/>
              <a:gd name="T44" fmla="*/ 25 w 302"/>
              <a:gd name="T45" fmla="*/ 144 h 311"/>
              <a:gd name="T46" fmla="*/ 70 w 302"/>
              <a:gd name="T47" fmla="*/ 189 h 311"/>
              <a:gd name="T48" fmla="*/ 70 w 302"/>
              <a:gd name="T49" fmla="*/ 204 h 311"/>
              <a:gd name="T50" fmla="*/ 70 w 302"/>
              <a:gd name="T51" fmla="*/ 242 h 311"/>
              <a:gd name="T52" fmla="*/ 107 w 302"/>
              <a:gd name="T53" fmla="*/ 242 h 311"/>
              <a:gd name="T54" fmla="*/ 115 w 302"/>
              <a:gd name="T55" fmla="*/ 239 h 311"/>
              <a:gd name="T56" fmla="*/ 145 w 302"/>
              <a:gd name="T57" fmla="*/ 209 h 311"/>
              <a:gd name="T58" fmla="*/ 112 w 302"/>
              <a:gd name="T59" fmla="*/ 196 h 311"/>
              <a:gd name="T60" fmla="*/ 112 w 302"/>
              <a:gd name="T61" fmla="*/ 131 h 311"/>
              <a:gd name="T62" fmla="*/ 145 w 302"/>
              <a:gd name="T63" fmla="*/ 117 h 311"/>
              <a:gd name="T64" fmla="*/ 177 w 302"/>
              <a:gd name="T65" fmla="*/ 131 h 311"/>
              <a:gd name="T66" fmla="*/ 177 w 302"/>
              <a:gd name="T67" fmla="*/ 196 h 311"/>
              <a:gd name="T68" fmla="*/ 177 w 302"/>
              <a:gd name="T69" fmla="*/ 196 h 311"/>
              <a:gd name="T70" fmla="*/ 145 w 302"/>
              <a:gd name="T71" fmla="*/ 209 h 311"/>
              <a:gd name="T72" fmla="*/ 145 w 302"/>
              <a:gd name="T73" fmla="*/ 139 h 311"/>
              <a:gd name="T74" fmla="*/ 128 w 302"/>
              <a:gd name="T75" fmla="*/ 146 h 311"/>
              <a:gd name="T76" fmla="*/ 128 w 302"/>
              <a:gd name="T77" fmla="*/ 181 h 311"/>
              <a:gd name="T78" fmla="*/ 162 w 302"/>
              <a:gd name="T79" fmla="*/ 181 h 311"/>
              <a:gd name="T80" fmla="*/ 162 w 302"/>
              <a:gd name="T81" fmla="*/ 181 h 311"/>
              <a:gd name="T82" fmla="*/ 162 w 302"/>
              <a:gd name="T83" fmla="*/ 146 h 311"/>
              <a:gd name="T84" fmla="*/ 145 w 302"/>
              <a:gd name="T85" fmla="*/ 13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11">
                <a:moveTo>
                  <a:pt x="166" y="311"/>
                </a:moveTo>
                <a:cubicBezTo>
                  <a:pt x="163" y="311"/>
                  <a:pt x="160" y="310"/>
                  <a:pt x="158" y="308"/>
                </a:cubicBezTo>
                <a:cubicBezTo>
                  <a:pt x="113" y="263"/>
                  <a:pt x="113" y="263"/>
                  <a:pt x="113" y="263"/>
                </a:cubicBezTo>
                <a:cubicBezTo>
                  <a:pt x="107" y="266"/>
                  <a:pt x="100" y="268"/>
                  <a:pt x="92" y="268"/>
                </a:cubicBezTo>
                <a:cubicBezTo>
                  <a:pt x="77" y="270"/>
                  <a:pt x="63" y="266"/>
                  <a:pt x="55" y="257"/>
                </a:cubicBezTo>
                <a:cubicBezTo>
                  <a:pt x="39" y="242"/>
                  <a:pt x="41" y="214"/>
                  <a:pt x="49" y="198"/>
                </a:cubicBezTo>
                <a:cubicBezTo>
                  <a:pt x="4" y="153"/>
                  <a:pt x="4" y="153"/>
                  <a:pt x="4" y="153"/>
                </a:cubicBezTo>
                <a:cubicBezTo>
                  <a:pt x="0" y="150"/>
                  <a:pt x="0" y="145"/>
                  <a:pt x="2" y="140"/>
                </a:cubicBezTo>
                <a:cubicBezTo>
                  <a:pt x="35" y="87"/>
                  <a:pt x="79" y="91"/>
                  <a:pt x="97" y="95"/>
                </a:cubicBezTo>
                <a:cubicBezTo>
                  <a:pt x="194" y="0"/>
                  <a:pt x="276" y="24"/>
                  <a:pt x="280" y="25"/>
                </a:cubicBezTo>
                <a:cubicBezTo>
                  <a:pt x="284" y="26"/>
                  <a:pt x="286" y="29"/>
                  <a:pt x="287" y="33"/>
                </a:cubicBezTo>
                <a:cubicBezTo>
                  <a:pt x="288" y="37"/>
                  <a:pt x="302" y="127"/>
                  <a:pt x="216" y="216"/>
                </a:cubicBezTo>
                <a:cubicBezTo>
                  <a:pt x="219" y="232"/>
                  <a:pt x="220" y="273"/>
                  <a:pt x="172" y="309"/>
                </a:cubicBezTo>
                <a:cubicBezTo>
                  <a:pt x="170" y="310"/>
                  <a:pt x="168" y="311"/>
                  <a:pt x="166" y="311"/>
                </a:cubicBezTo>
                <a:close/>
                <a:moveTo>
                  <a:pt x="115" y="239"/>
                </a:moveTo>
                <a:cubicBezTo>
                  <a:pt x="118" y="239"/>
                  <a:pt x="120" y="240"/>
                  <a:pt x="122" y="242"/>
                </a:cubicBezTo>
                <a:cubicBezTo>
                  <a:pt x="167" y="286"/>
                  <a:pt x="167" y="286"/>
                  <a:pt x="167" y="286"/>
                </a:cubicBezTo>
                <a:cubicBezTo>
                  <a:pt x="206" y="252"/>
                  <a:pt x="195" y="216"/>
                  <a:pt x="194" y="216"/>
                </a:cubicBezTo>
                <a:cubicBezTo>
                  <a:pt x="193" y="212"/>
                  <a:pt x="194" y="208"/>
                  <a:pt x="197" y="205"/>
                </a:cubicBezTo>
                <a:cubicBezTo>
                  <a:pt x="266" y="136"/>
                  <a:pt x="268" y="66"/>
                  <a:pt x="267" y="44"/>
                </a:cubicBezTo>
                <a:cubicBezTo>
                  <a:pt x="246" y="41"/>
                  <a:pt x="183" y="39"/>
                  <a:pt x="107" y="114"/>
                </a:cubicBezTo>
                <a:cubicBezTo>
                  <a:pt x="104" y="117"/>
                  <a:pt x="100" y="118"/>
                  <a:pt x="96" y="116"/>
                </a:cubicBezTo>
                <a:cubicBezTo>
                  <a:pt x="94" y="116"/>
                  <a:pt x="55" y="102"/>
                  <a:pt x="25" y="144"/>
                </a:cubicBezTo>
                <a:cubicBezTo>
                  <a:pt x="70" y="189"/>
                  <a:pt x="70" y="189"/>
                  <a:pt x="70" y="189"/>
                </a:cubicBezTo>
                <a:cubicBezTo>
                  <a:pt x="74" y="193"/>
                  <a:pt x="74" y="200"/>
                  <a:pt x="70" y="204"/>
                </a:cubicBezTo>
                <a:cubicBezTo>
                  <a:pt x="66" y="209"/>
                  <a:pt x="60" y="232"/>
                  <a:pt x="70" y="242"/>
                </a:cubicBezTo>
                <a:cubicBezTo>
                  <a:pt x="79" y="252"/>
                  <a:pt x="103" y="246"/>
                  <a:pt x="107" y="242"/>
                </a:cubicBezTo>
                <a:cubicBezTo>
                  <a:pt x="109" y="240"/>
                  <a:pt x="112" y="239"/>
                  <a:pt x="115" y="239"/>
                </a:cubicBezTo>
                <a:close/>
                <a:moveTo>
                  <a:pt x="145" y="209"/>
                </a:moveTo>
                <a:cubicBezTo>
                  <a:pt x="133" y="209"/>
                  <a:pt x="121" y="205"/>
                  <a:pt x="112" y="196"/>
                </a:cubicBezTo>
                <a:cubicBezTo>
                  <a:pt x="95" y="178"/>
                  <a:pt x="95" y="149"/>
                  <a:pt x="112" y="131"/>
                </a:cubicBezTo>
                <a:cubicBezTo>
                  <a:pt x="121" y="122"/>
                  <a:pt x="133" y="117"/>
                  <a:pt x="145" y="117"/>
                </a:cubicBezTo>
                <a:cubicBezTo>
                  <a:pt x="157" y="117"/>
                  <a:pt x="169" y="122"/>
                  <a:pt x="177" y="131"/>
                </a:cubicBezTo>
                <a:cubicBezTo>
                  <a:pt x="195" y="149"/>
                  <a:pt x="195" y="178"/>
                  <a:pt x="177" y="196"/>
                </a:cubicBezTo>
                <a:cubicBezTo>
                  <a:pt x="177" y="196"/>
                  <a:pt x="177" y="196"/>
                  <a:pt x="177" y="196"/>
                </a:cubicBezTo>
                <a:cubicBezTo>
                  <a:pt x="168" y="205"/>
                  <a:pt x="157" y="209"/>
                  <a:pt x="145" y="209"/>
                </a:cubicBezTo>
                <a:close/>
                <a:moveTo>
                  <a:pt x="145" y="139"/>
                </a:moveTo>
                <a:cubicBezTo>
                  <a:pt x="138" y="139"/>
                  <a:pt x="132" y="141"/>
                  <a:pt x="128" y="146"/>
                </a:cubicBezTo>
                <a:cubicBezTo>
                  <a:pt x="118" y="156"/>
                  <a:pt x="118" y="171"/>
                  <a:pt x="128" y="181"/>
                </a:cubicBezTo>
                <a:cubicBezTo>
                  <a:pt x="137" y="190"/>
                  <a:pt x="153" y="190"/>
                  <a:pt x="162" y="181"/>
                </a:cubicBezTo>
                <a:cubicBezTo>
                  <a:pt x="162" y="181"/>
                  <a:pt x="162" y="181"/>
                  <a:pt x="162" y="181"/>
                </a:cubicBezTo>
                <a:cubicBezTo>
                  <a:pt x="172" y="171"/>
                  <a:pt x="172" y="156"/>
                  <a:pt x="162" y="146"/>
                </a:cubicBezTo>
                <a:cubicBezTo>
                  <a:pt x="158" y="141"/>
                  <a:pt x="151" y="139"/>
                  <a:pt x="145" y="13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373742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Modelo de capacidad tecnológica</a:t>
            </a:r>
          </a:p>
        </p:txBody>
      </p:sp>
    </p:spTree>
    <p:extLst>
      <p:ext uri="{BB962C8B-B14F-4D97-AF65-F5344CB8AC3E}">
        <p14:creationId xmlns:p14="http://schemas.microsoft.com/office/powerpoint/2010/main" val="56130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Descripción general del modelo de capacidad tecnológica</a:t>
            </a:r>
            <a:br>
              <a:rPr lang="es-MX"/>
            </a:br>
            <a:endParaRPr lang="es-AR"/>
          </a:p>
        </p:txBody>
      </p:sp>
      <p:cxnSp>
        <p:nvCxnSpPr>
          <p:cNvPr id="2" name="Straight Connector 1">
            <a:extLst>
              <a:ext uri="{FF2B5EF4-FFF2-40B4-BE49-F238E27FC236}">
                <a16:creationId xmlns:a16="http://schemas.microsoft.com/office/drawing/2014/main" id="{CB9F80DF-5A33-A683-4EE2-DD208AC0294A}"/>
              </a:ext>
            </a:extLst>
          </p:cNvPr>
          <p:cNvCxnSpPr/>
          <p:nvPr/>
        </p:nvCxnSpPr>
        <p:spPr>
          <a:xfrm>
            <a:off x="7063546" y="1790095"/>
            <a:ext cx="0" cy="4668762"/>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3ABDF8F-3802-96FC-DF80-CCEB809D5620}"/>
              </a:ext>
            </a:extLst>
          </p:cNvPr>
          <p:cNvSpPr txBox="1"/>
          <p:nvPr/>
        </p:nvSpPr>
        <p:spPr>
          <a:xfrm>
            <a:off x="978384" y="4115208"/>
            <a:ext cx="2695109" cy="1995418"/>
          </a:xfrm>
          <a:prstGeom prst="rect">
            <a:avLst/>
          </a:prstGeom>
          <a:noFill/>
        </p:spPr>
        <p:txBody>
          <a:bodyPr vert="horz" wrap="square" lIns="0" tIns="0" rIns="0" bIns="0" rtlCol="0">
            <a:spAutoFit/>
          </a:bodyPr>
          <a:lstStyle/>
          <a:p>
            <a:pPr lvl="0" defTabSz="1219170">
              <a:spcBef>
                <a:spcPts val="200"/>
              </a:spcBef>
              <a:spcAft>
                <a:spcPts val="600"/>
              </a:spcAft>
              <a:buClr>
                <a:srgbClr val="00B050"/>
              </a:buClr>
              <a:buSzPct val="100000"/>
              <a:defRPr/>
            </a:pPr>
            <a:r>
              <a:rPr lang="es-MX" sz="1200" b="1">
                <a:solidFill>
                  <a:schemeClr val="bg1"/>
                </a:solidFill>
              </a:rPr>
              <a:t>Qué es el modelo de capacidad:</a:t>
            </a:r>
          </a:p>
          <a:p>
            <a:pPr lvl="0" defTabSz="1219170">
              <a:spcBef>
                <a:spcPts val="200"/>
              </a:spcBef>
              <a:spcAft>
                <a:spcPts val="600"/>
              </a:spcAft>
              <a:buClr>
                <a:srgbClr val="00B050"/>
              </a:buClr>
              <a:buSzPct val="100000"/>
              <a:defRPr/>
            </a:pPr>
            <a:r>
              <a:rPr lang="es-MX" sz="1200">
                <a:solidFill>
                  <a:schemeClr val="bg1"/>
                </a:solidFill>
              </a:rPr>
              <a:t>Un marco que describe todas las capacidades que deben tener las organizaciones tecnológicas modernas.</a:t>
            </a:r>
          </a:p>
          <a:p>
            <a:pPr marL="438135" indent="-285750" defTabSz="1219170">
              <a:spcBef>
                <a:spcPts val="600"/>
              </a:spcBef>
              <a:buSzPct val="100000"/>
              <a:buFont typeface="Wingdings" panose="05000000000000000000" pitchFamily="2" charset="2"/>
              <a:buChar char="§"/>
              <a:defRPr/>
            </a:pPr>
            <a:r>
              <a:rPr lang="en-US" sz="1200">
                <a:solidFill>
                  <a:schemeClr val="bg1"/>
                </a:solidFill>
              </a:rPr>
              <a:t>A framework to inform operating model design and effectiveness assessments</a:t>
            </a:r>
          </a:p>
          <a:p>
            <a:pPr marL="438135" marR="0" lvl="0" indent="-285750" algn="l" defTabSz="121917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lang="en-US" sz="1200">
                <a:solidFill>
                  <a:schemeClr val="bg1"/>
                </a:solidFill>
              </a:rPr>
              <a:t>Informed and aligned to industry frameworks  </a:t>
            </a:r>
          </a:p>
        </p:txBody>
      </p:sp>
      <p:sp>
        <p:nvSpPr>
          <p:cNvPr id="5" name="TextBox 4">
            <a:extLst>
              <a:ext uri="{FF2B5EF4-FFF2-40B4-BE49-F238E27FC236}">
                <a16:creationId xmlns:a16="http://schemas.microsoft.com/office/drawing/2014/main" id="{8BE70165-B5F9-26D7-C13C-5F99C0DA9CDF}"/>
              </a:ext>
            </a:extLst>
          </p:cNvPr>
          <p:cNvSpPr txBox="1"/>
          <p:nvPr/>
        </p:nvSpPr>
        <p:spPr>
          <a:xfrm>
            <a:off x="4259333" y="4087773"/>
            <a:ext cx="2556000" cy="1256754"/>
          </a:xfrm>
          <a:prstGeom prst="rect">
            <a:avLst/>
          </a:prstGeom>
          <a:noFill/>
        </p:spPr>
        <p:txBody>
          <a:bodyPr vert="horz" wrap="square" lIns="0" tIns="0" rIns="0" bIns="0" rtlCol="0">
            <a:spAutoFit/>
          </a:bodyPr>
          <a:lstStyle/>
          <a:p>
            <a:pPr lvl="0" defTabSz="1219170">
              <a:spcBef>
                <a:spcPts val="200"/>
              </a:spcBef>
              <a:spcAft>
                <a:spcPts val="600"/>
              </a:spcAft>
              <a:buSzPct val="100000"/>
              <a:defRPr/>
            </a:pPr>
            <a:r>
              <a:rPr lang="es-MX" sz="1200" b="1">
                <a:solidFill>
                  <a:schemeClr val="bg1"/>
                </a:solidFill>
              </a:rPr>
              <a:t>Lo que NO es el modelo de capacidad:</a:t>
            </a:r>
          </a:p>
          <a:p>
            <a:pPr lvl="0" defTabSz="1219170">
              <a:spcBef>
                <a:spcPts val="200"/>
              </a:spcBef>
              <a:spcAft>
                <a:spcPts val="600"/>
              </a:spcAft>
              <a:buSzPct val="100000"/>
              <a:defRPr/>
            </a:pPr>
            <a:r>
              <a:rPr lang="es-MX" sz="1200">
                <a:solidFill>
                  <a:schemeClr val="bg1"/>
                </a:solidFill>
              </a:rPr>
              <a:t>Diseño de un modelo operativo</a:t>
            </a:r>
          </a:p>
          <a:p>
            <a:pPr marL="438135" indent="-285750" defTabSz="1219170">
              <a:spcBef>
                <a:spcPts val="600"/>
              </a:spcBef>
              <a:buSzPct val="100000"/>
              <a:buFont typeface="Wingdings" panose="05000000000000000000" pitchFamily="2" charset="2"/>
              <a:buChar char="§"/>
              <a:defRPr/>
            </a:pPr>
            <a:r>
              <a:rPr lang="en-US" sz="1200">
                <a:solidFill>
                  <a:schemeClr val="bg1"/>
                </a:solidFill>
              </a:rPr>
              <a:t>A functional model or </a:t>
            </a:r>
            <a:r>
              <a:rPr lang="en-US" sz="1200" err="1">
                <a:solidFill>
                  <a:schemeClr val="bg1"/>
                </a:solidFill>
              </a:rPr>
              <a:t>organisation</a:t>
            </a:r>
            <a:r>
              <a:rPr lang="en-US" sz="1200">
                <a:solidFill>
                  <a:schemeClr val="bg1"/>
                </a:solidFill>
              </a:rPr>
              <a:t> design</a:t>
            </a:r>
          </a:p>
          <a:p>
            <a:pPr marL="438135" marR="0" lvl="0" indent="-285750" algn="l" defTabSz="121917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lang="en-US" sz="1200">
                <a:solidFill>
                  <a:schemeClr val="bg1"/>
                </a:solidFill>
              </a:rPr>
              <a:t>A skills framework </a:t>
            </a:r>
            <a:endParaRPr kumimoji="0" lang="en-US" sz="1200" b="0" i="0" u="none" strike="noStrike" kern="1200" cap="none" spc="0" normalizeH="0" baseline="0" noProof="0">
              <a:ln>
                <a:noFill/>
              </a:ln>
              <a:solidFill>
                <a:schemeClr val="bg1"/>
              </a:solidFill>
              <a:effectLst/>
              <a:uLnTx/>
              <a:uFillTx/>
            </a:endParaRPr>
          </a:p>
        </p:txBody>
      </p:sp>
      <p:sp>
        <p:nvSpPr>
          <p:cNvPr id="6" name="Freeform 598">
            <a:extLst>
              <a:ext uri="{FF2B5EF4-FFF2-40B4-BE49-F238E27FC236}">
                <a16:creationId xmlns:a16="http://schemas.microsoft.com/office/drawing/2014/main" id="{191A606E-DF00-D192-3452-7A4D023BA324}"/>
              </a:ext>
            </a:extLst>
          </p:cNvPr>
          <p:cNvSpPr>
            <a:spLocks noChangeAspect="1" noEditPoints="1"/>
          </p:cNvSpPr>
          <p:nvPr/>
        </p:nvSpPr>
        <p:spPr bwMode="auto">
          <a:xfrm>
            <a:off x="501650" y="4048152"/>
            <a:ext cx="369676" cy="36967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2 w 512"/>
              <a:gd name="T11" fmla="*/ 167 h 512"/>
              <a:gd name="T12" fmla="*/ 189 w 512"/>
              <a:gd name="T13" fmla="*/ 381 h 512"/>
              <a:gd name="T14" fmla="*/ 181 w 512"/>
              <a:gd name="T15" fmla="*/ 384 h 512"/>
              <a:gd name="T16" fmla="*/ 173 w 512"/>
              <a:gd name="T17" fmla="*/ 381 h 512"/>
              <a:gd name="T18" fmla="*/ 99 w 512"/>
              <a:gd name="T19" fmla="*/ 306 h 512"/>
              <a:gd name="T20" fmla="*/ 99 w 512"/>
              <a:gd name="T21" fmla="*/ 291 h 512"/>
              <a:gd name="T22" fmla="*/ 114 w 512"/>
              <a:gd name="T23" fmla="*/ 291 h 512"/>
              <a:gd name="T24" fmla="*/ 181 w 512"/>
              <a:gd name="T25" fmla="*/ 358 h 512"/>
              <a:gd name="T26" fmla="*/ 387 w 512"/>
              <a:gd name="T27" fmla="*/ 152 h 512"/>
              <a:gd name="T28" fmla="*/ 402 w 512"/>
              <a:gd name="T29" fmla="*/ 152 h 512"/>
              <a:gd name="T30" fmla="*/ 402 w 512"/>
              <a:gd name="T31" fmla="*/ 1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2" y="167"/>
                </a:moveTo>
                <a:cubicBezTo>
                  <a:pt x="189" y="381"/>
                  <a:pt x="189" y="381"/>
                  <a:pt x="189" y="381"/>
                </a:cubicBezTo>
                <a:cubicBezTo>
                  <a:pt x="186" y="383"/>
                  <a:pt x="184" y="384"/>
                  <a:pt x="181" y="384"/>
                </a:cubicBezTo>
                <a:cubicBezTo>
                  <a:pt x="178" y="384"/>
                  <a:pt x="176" y="383"/>
                  <a:pt x="173" y="381"/>
                </a:cubicBezTo>
                <a:cubicBezTo>
                  <a:pt x="99" y="306"/>
                  <a:pt x="99" y="306"/>
                  <a:pt x="99" y="306"/>
                </a:cubicBezTo>
                <a:cubicBezTo>
                  <a:pt x="95" y="302"/>
                  <a:pt x="95" y="295"/>
                  <a:pt x="99" y="291"/>
                </a:cubicBezTo>
                <a:cubicBezTo>
                  <a:pt x="103" y="287"/>
                  <a:pt x="110" y="287"/>
                  <a:pt x="114" y="291"/>
                </a:cubicBezTo>
                <a:cubicBezTo>
                  <a:pt x="181" y="358"/>
                  <a:pt x="181" y="358"/>
                  <a:pt x="181" y="358"/>
                </a:cubicBezTo>
                <a:cubicBezTo>
                  <a:pt x="387" y="152"/>
                  <a:pt x="387" y="152"/>
                  <a:pt x="387" y="152"/>
                </a:cubicBezTo>
                <a:cubicBezTo>
                  <a:pt x="391" y="148"/>
                  <a:pt x="398" y="148"/>
                  <a:pt x="402" y="152"/>
                </a:cubicBezTo>
                <a:cubicBezTo>
                  <a:pt x="406" y="156"/>
                  <a:pt x="406" y="163"/>
                  <a:pt x="402" y="1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Calibri Light"/>
              <a:ea typeface="+mn-ea"/>
              <a:cs typeface="+mn-cs"/>
            </a:endParaRPr>
          </a:p>
        </p:txBody>
      </p:sp>
      <p:sp>
        <p:nvSpPr>
          <p:cNvPr id="7" name="Freeform 132">
            <a:extLst>
              <a:ext uri="{FF2B5EF4-FFF2-40B4-BE49-F238E27FC236}">
                <a16:creationId xmlns:a16="http://schemas.microsoft.com/office/drawing/2014/main" id="{B89611CD-0A43-E02A-6F9E-7C9D4A05CB99}"/>
              </a:ext>
            </a:extLst>
          </p:cNvPr>
          <p:cNvSpPr>
            <a:spLocks noChangeAspect="1" noEditPoints="1"/>
          </p:cNvSpPr>
          <p:nvPr/>
        </p:nvSpPr>
        <p:spPr bwMode="auto">
          <a:xfrm>
            <a:off x="3782598" y="4020717"/>
            <a:ext cx="367631" cy="36763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65 h 512"/>
              <a:gd name="T12" fmla="*/ 381 w 512"/>
              <a:gd name="T13" fmla="*/ 381 h 512"/>
              <a:gd name="T14" fmla="*/ 373 w 512"/>
              <a:gd name="T15" fmla="*/ 384 h 512"/>
              <a:gd name="T16" fmla="*/ 365 w 512"/>
              <a:gd name="T17" fmla="*/ 381 h 512"/>
              <a:gd name="T18" fmla="*/ 256 w 512"/>
              <a:gd name="T19" fmla="*/ 271 h 512"/>
              <a:gd name="T20" fmla="*/ 146 w 512"/>
              <a:gd name="T21" fmla="*/ 381 h 512"/>
              <a:gd name="T22" fmla="*/ 138 w 512"/>
              <a:gd name="T23" fmla="*/ 384 h 512"/>
              <a:gd name="T24" fmla="*/ 131 w 512"/>
              <a:gd name="T25" fmla="*/ 381 h 512"/>
              <a:gd name="T26" fmla="*/ 131 w 512"/>
              <a:gd name="T27" fmla="*/ 365 h 512"/>
              <a:gd name="T28" fmla="*/ 241 w 512"/>
              <a:gd name="T29" fmla="*/ 256 h 512"/>
              <a:gd name="T30" fmla="*/ 131 w 512"/>
              <a:gd name="T31" fmla="*/ 146 h 512"/>
              <a:gd name="T32" fmla="*/ 131 w 512"/>
              <a:gd name="T33" fmla="*/ 131 h 512"/>
              <a:gd name="T34" fmla="*/ 146 w 512"/>
              <a:gd name="T35" fmla="*/ 131 h 512"/>
              <a:gd name="T36" fmla="*/ 256 w 512"/>
              <a:gd name="T37" fmla="*/ 241 h 512"/>
              <a:gd name="T38" fmla="*/ 365 w 512"/>
              <a:gd name="T39" fmla="*/ 131 h 512"/>
              <a:gd name="T40" fmla="*/ 381 w 512"/>
              <a:gd name="T41" fmla="*/ 131 h 512"/>
              <a:gd name="T42" fmla="*/ 381 w 512"/>
              <a:gd name="T43" fmla="*/ 146 h 512"/>
              <a:gd name="T44" fmla="*/ 271 w 512"/>
              <a:gd name="T45" fmla="*/ 256 h 512"/>
              <a:gd name="T46" fmla="*/ 381 w 512"/>
              <a:gd name="T47" fmla="*/ 36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65"/>
                </a:moveTo>
                <a:cubicBezTo>
                  <a:pt x="385" y="370"/>
                  <a:pt x="385" y="376"/>
                  <a:pt x="381" y="381"/>
                </a:cubicBezTo>
                <a:cubicBezTo>
                  <a:pt x="378" y="383"/>
                  <a:pt x="376" y="384"/>
                  <a:pt x="373" y="384"/>
                </a:cubicBezTo>
                <a:cubicBezTo>
                  <a:pt x="370" y="384"/>
                  <a:pt x="368" y="383"/>
                  <a:pt x="365" y="381"/>
                </a:cubicBezTo>
                <a:cubicBezTo>
                  <a:pt x="256" y="271"/>
                  <a:pt x="256" y="271"/>
                  <a:pt x="256" y="271"/>
                </a:cubicBezTo>
                <a:cubicBezTo>
                  <a:pt x="146" y="381"/>
                  <a:pt x="146" y="381"/>
                  <a:pt x="146" y="381"/>
                </a:cubicBezTo>
                <a:cubicBezTo>
                  <a:pt x="144" y="383"/>
                  <a:pt x="141" y="384"/>
                  <a:pt x="138" y="384"/>
                </a:cubicBezTo>
                <a:cubicBezTo>
                  <a:pt x="136" y="384"/>
                  <a:pt x="133" y="383"/>
                  <a:pt x="131" y="381"/>
                </a:cubicBezTo>
                <a:cubicBezTo>
                  <a:pt x="127" y="376"/>
                  <a:pt x="127" y="370"/>
                  <a:pt x="131" y="365"/>
                </a:cubicBezTo>
                <a:cubicBezTo>
                  <a:pt x="241" y="256"/>
                  <a:pt x="241" y="256"/>
                  <a:pt x="241" y="256"/>
                </a:cubicBezTo>
                <a:cubicBezTo>
                  <a:pt x="131" y="146"/>
                  <a:pt x="131" y="146"/>
                  <a:pt x="131" y="146"/>
                </a:cubicBezTo>
                <a:cubicBezTo>
                  <a:pt x="127" y="142"/>
                  <a:pt x="127" y="135"/>
                  <a:pt x="131" y="131"/>
                </a:cubicBezTo>
                <a:cubicBezTo>
                  <a:pt x="135" y="127"/>
                  <a:pt x="142" y="127"/>
                  <a:pt x="146" y="131"/>
                </a:cubicBezTo>
                <a:cubicBezTo>
                  <a:pt x="256" y="241"/>
                  <a:pt x="256" y="241"/>
                  <a:pt x="256" y="241"/>
                </a:cubicBezTo>
                <a:cubicBezTo>
                  <a:pt x="365" y="131"/>
                  <a:pt x="365" y="131"/>
                  <a:pt x="365" y="131"/>
                </a:cubicBezTo>
                <a:cubicBezTo>
                  <a:pt x="370" y="127"/>
                  <a:pt x="376" y="127"/>
                  <a:pt x="381" y="131"/>
                </a:cubicBezTo>
                <a:cubicBezTo>
                  <a:pt x="385" y="135"/>
                  <a:pt x="385" y="142"/>
                  <a:pt x="381" y="146"/>
                </a:cubicBezTo>
                <a:cubicBezTo>
                  <a:pt x="271" y="256"/>
                  <a:pt x="271" y="256"/>
                  <a:pt x="271" y="256"/>
                </a:cubicBezTo>
                <a:lnTo>
                  <a:pt x="381" y="36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69B3513C-89BE-A733-3F27-00BD7E092A2D}"/>
              </a:ext>
            </a:extLst>
          </p:cNvPr>
          <p:cNvSpPr txBox="1"/>
          <p:nvPr/>
        </p:nvSpPr>
        <p:spPr>
          <a:xfrm>
            <a:off x="7285057" y="1790094"/>
            <a:ext cx="4437042" cy="246221"/>
          </a:xfrm>
          <a:prstGeom prst="rect">
            <a:avLst/>
          </a:prstGeom>
          <a:noFill/>
        </p:spPr>
        <p:txBody>
          <a:bodyPr wrap="square" lIns="0" tIns="0" rIns="0" bIns="0" rtlCol="0">
            <a:spAutoFit/>
          </a:bodyPr>
          <a:lstStyle/>
          <a:p>
            <a:pPr>
              <a:spcBef>
                <a:spcPts val="600"/>
              </a:spcBef>
              <a:buSzPct val="100000"/>
            </a:pPr>
            <a:r>
              <a:rPr lang="es-MX" sz="1600" b="1">
                <a:solidFill>
                  <a:schemeClr val="bg1"/>
                </a:solidFill>
              </a:rPr>
              <a:t>¿Dónde debo usar el modelo de capacidad?</a:t>
            </a:r>
            <a:endParaRPr lang="en-GB" sz="1600" b="1">
              <a:solidFill>
                <a:schemeClr val="bg1"/>
              </a:solidFill>
            </a:endParaRPr>
          </a:p>
        </p:txBody>
      </p:sp>
      <p:sp>
        <p:nvSpPr>
          <p:cNvPr id="9" name="TextBox 8">
            <a:extLst>
              <a:ext uri="{FF2B5EF4-FFF2-40B4-BE49-F238E27FC236}">
                <a16:creationId xmlns:a16="http://schemas.microsoft.com/office/drawing/2014/main" id="{7F399B04-FA8F-07B3-54A3-2066D573A698}"/>
              </a:ext>
            </a:extLst>
          </p:cNvPr>
          <p:cNvSpPr txBox="1"/>
          <p:nvPr/>
        </p:nvSpPr>
        <p:spPr>
          <a:xfrm>
            <a:off x="7285056" y="2175332"/>
            <a:ext cx="4437043" cy="369332"/>
          </a:xfrm>
          <a:prstGeom prst="rect">
            <a:avLst/>
          </a:prstGeom>
          <a:noFill/>
        </p:spPr>
        <p:txBody>
          <a:bodyPr vert="horz" wrap="square" lIns="0" tIns="0" rIns="0" bIns="0" rtlCol="0">
            <a:spAutoFit/>
          </a:bodyPr>
          <a:lstStyle/>
          <a:p>
            <a:pPr lvl="0" defTabSz="1219170">
              <a:spcBef>
                <a:spcPts val="200"/>
              </a:spcBef>
              <a:buClr>
                <a:srgbClr val="00B050"/>
              </a:buClr>
              <a:buSzPct val="100000"/>
              <a:defRPr/>
            </a:pPr>
            <a:r>
              <a:rPr lang="es-MX" sz="1200">
                <a:solidFill>
                  <a:schemeClr val="bg1"/>
                </a:solidFill>
              </a:rPr>
              <a:t>El modelo se puede utilizar en una variedad de contextos. Algunos casos de uso comunes incluyen:</a:t>
            </a:r>
            <a:endParaRPr lang="en-US" sz="1200">
              <a:solidFill>
                <a:schemeClr val="bg1"/>
              </a:solidFill>
            </a:endParaRPr>
          </a:p>
        </p:txBody>
      </p:sp>
      <p:sp>
        <p:nvSpPr>
          <p:cNvPr id="10" name="TextBox 9">
            <a:extLst>
              <a:ext uri="{FF2B5EF4-FFF2-40B4-BE49-F238E27FC236}">
                <a16:creationId xmlns:a16="http://schemas.microsoft.com/office/drawing/2014/main" id="{32AB0CC7-C3FD-CECE-3D82-2B469380F0B9}"/>
              </a:ext>
            </a:extLst>
          </p:cNvPr>
          <p:cNvSpPr txBox="1"/>
          <p:nvPr/>
        </p:nvSpPr>
        <p:spPr>
          <a:xfrm>
            <a:off x="501650" y="1617157"/>
            <a:ext cx="4437042" cy="246221"/>
          </a:xfrm>
          <a:prstGeom prst="rect">
            <a:avLst/>
          </a:prstGeom>
          <a:noFill/>
        </p:spPr>
        <p:txBody>
          <a:bodyPr wrap="square" lIns="0" tIns="0" rIns="0" bIns="0" rtlCol="0">
            <a:spAutoFit/>
          </a:bodyPr>
          <a:lstStyle/>
          <a:p>
            <a:pPr>
              <a:spcBef>
                <a:spcPts val="600"/>
              </a:spcBef>
              <a:buSzPct val="100000"/>
            </a:pPr>
            <a:r>
              <a:rPr lang="es-MX" sz="1600" b="1">
                <a:solidFill>
                  <a:schemeClr val="bg1"/>
                </a:solidFill>
              </a:rPr>
              <a:t>¿Qué es el modelo de capacidad tecnológica?</a:t>
            </a:r>
            <a:endParaRPr lang="en-GB" sz="1600" b="1">
              <a:solidFill>
                <a:schemeClr val="bg1"/>
              </a:solidFill>
            </a:endParaRPr>
          </a:p>
        </p:txBody>
      </p:sp>
      <p:pic>
        <p:nvPicPr>
          <p:cNvPr id="11" name="Picture 10">
            <a:extLst>
              <a:ext uri="{FF2B5EF4-FFF2-40B4-BE49-F238E27FC236}">
                <a16:creationId xmlns:a16="http://schemas.microsoft.com/office/drawing/2014/main" id="{3547B118-0456-C439-A23F-80547C079376}"/>
              </a:ext>
            </a:extLst>
          </p:cNvPr>
          <p:cNvPicPr>
            <a:picLocks noChangeAspect="1"/>
          </p:cNvPicPr>
          <p:nvPr/>
        </p:nvPicPr>
        <p:blipFill>
          <a:blip r:embed="rId2"/>
          <a:stretch>
            <a:fillRect/>
          </a:stretch>
        </p:blipFill>
        <p:spPr>
          <a:xfrm>
            <a:off x="3395984" y="2175332"/>
            <a:ext cx="3446053" cy="1482267"/>
          </a:xfrm>
          <a:prstGeom prst="rect">
            <a:avLst/>
          </a:prstGeom>
        </p:spPr>
      </p:pic>
      <p:sp>
        <p:nvSpPr>
          <p:cNvPr id="12" name="TextBox 11">
            <a:extLst>
              <a:ext uri="{FF2B5EF4-FFF2-40B4-BE49-F238E27FC236}">
                <a16:creationId xmlns:a16="http://schemas.microsoft.com/office/drawing/2014/main" id="{5962CB87-2A7D-819C-DABC-540DD7BB85F0}"/>
              </a:ext>
            </a:extLst>
          </p:cNvPr>
          <p:cNvSpPr txBox="1"/>
          <p:nvPr/>
        </p:nvSpPr>
        <p:spPr>
          <a:xfrm>
            <a:off x="501650" y="2175333"/>
            <a:ext cx="2778124" cy="1554272"/>
          </a:xfrm>
          <a:prstGeom prst="rect">
            <a:avLst/>
          </a:prstGeom>
          <a:noFill/>
        </p:spPr>
        <p:txBody>
          <a:bodyPr wrap="square" lIns="0" tIns="0" rIns="0" bIns="0" rtlCol="0">
            <a:spAutoFit/>
          </a:bodyPr>
          <a:lstStyle/>
          <a:p>
            <a:pPr>
              <a:spcBef>
                <a:spcPts val="600"/>
              </a:spcBef>
              <a:buSzPct val="100000"/>
            </a:pPr>
            <a:r>
              <a:rPr lang="es-MX" sz="1200">
                <a:solidFill>
                  <a:schemeClr val="bg1"/>
                </a:solidFill>
              </a:rPr>
              <a:t>El Modelo de Capacidad Tecnológica de Deloitte detalla las capacidades que son necesarias para ofrecer servicios empresariales y tecnológicos de clase mundial a la organización en general. 
El modelo de capacidades está organizado en seis dominios tecnológicos, 41 capacidades y muchas más </a:t>
            </a:r>
            <a:r>
              <a:rPr lang="es-MX" sz="1200" err="1">
                <a:solidFill>
                  <a:schemeClr val="bg1"/>
                </a:solidFill>
              </a:rPr>
              <a:t>subcapacidades</a:t>
            </a:r>
            <a:r>
              <a:rPr lang="es-MX" sz="1200">
                <a:solidFill>
                  <a:schemeClr val="bg1"/>
                </a:solidFill>
              </a:rPr>
              <a:t>.</a:t>
            </a:r>
            <a:endParaRPr lang="en-GB" sz="1200">
              <a:solidFill>
                <a:schemeClr val="bg1"/>
              </a:solidFill>
            </a:endParaRPr>
          </a:p>
        </p:txBody>
      </p:sp>
      <p:sp>
        <p:nvSpPr>
          <p:cNvPr id="13" name="TextBox 12">
            <a:extLst>
              <a:ext uri="{FF2B5EF4-FFF2-40B4-BE49-F238E27FC236}">
                <a16:creationId xmlns:a16="http://schemas.microsoft.com/office/drawing/2014/main" id="{B752D940-477F-706E-B7F9-D67A5E41F4E6}"/>
              </a:ext>
            </a:extLst>
          </p:cNvPr>
          <p:cNvSpPr txBox="1"/>
          <p:nvPr/>
        </p:nvSpPr>
        <p:spPr>
          <a:xfrm>
            <a:off x="7285056" y="3458816"/>
            <a:ext cx="2186938" cy="1133644"/>
          </a:xfrm>
          <a:prstGeom prst="rect">
            <a:avLst/>
          </a:prstGeom>
          <a:noFill/>
        </p:spPr>
        <p:txBody>
          <a:bodyPr vert="horz" wrap="square" lIns="0" tIns="0" rIns="0" bIns="0" rtlCol="0">
            <a:spAutoFit/>
          </a:bodyPr>
          <a:lstStyle/>
          <a:p>
            <a:pPr lvl="0" defTabSz="1219170">
              <a:spcBef>
                <a:spcPts val="200"/>
              </a:spcBef>
              <a:buClr>
                <a:srgbClr val="00B050"/>
              </a:buClr>
              <a:buSzPct val="100000"/>
              <a:defRPr/>
            </a:pPr>
            <a:r>
              <a:rPr lang="es-MX" sz="1200" b="1">
                <a:solidFill>
                  <a:schemeClr val="bg1"/>
                </a:solidFill>
              </a:rPr>
              <a:t>Revisión de la estrategia de TI o evaluaciones de la eficacia de la tecnología</a:t>
            </a:r>
          </a:p>
          <a:p>
            <a:pPr lvl="0" defTabSz="1219170">
              <a:spcBef>
                <a:spcPts val="200"/>
              </a:spcBef>
              <a:buClr>
                <a:srgbClr val="00B050"/>
              </a:buClr>
              <a:buSzPct val="100000"/>
              <a:defRPr/>
            </a:pPr>
            <a:r>
              <a:rPr lang="en-US" sz="1200" err="1">
                <a:solidFill>
                  <a:schemeClr val="bg1"/>
                </a:solidFill>
              </a:rPr>
              <a:t>Utilise</a:t>
            </a:r>
            <a:r>
              <a:rPr lang="en-US" sz="1200">
                <a:solidFill>
                  <a:schemeClr val="bg1"/>
                </a:solidFill>
              </a:rPr>
              <a:t> the framework to complete a maturity assessment of current and desired target maturity </a:t>
            </a:r>
          </a:p>
        </p:txBody>
      </p:sp>
      <p:sp>
        <p:nvSpPr>
          <p:cNvPr id="14" name="TextBox 13">
            <a:extLst>
              <a:ext uri="{FF2B5EF4-FFF2-40B4-BE49-F238E27FC236}">
                <a16:creationId xmlns:a16="http://schemas.microsoft.com/office/drawing/2014/main" id="{5DA1DC74-B9B9-521E-C868-AF33818077D6}"/>
              </a:ext>
            </a:extLst>
          </p:cNvPr>
          <p:cNvSpPr txBox="1"/>
          <p:nvPr/>
        </p:nvSpPr>
        <p:spPr>
          <a:xfrm>
            <a:off x="7212863" y="4821307"/>
            <a:ext cx="2319925" cy="1615827"/>
          </a:xfrm>
          <a:prstGeom prst="rect">
            <a:avLst/>
          </a:prstGeom>
          <a:noFill/>
        </p:spPr>
        <p:txBody>
          <a:bodyPr vert="horz" wrap="square" lIns="0" tIns="0" rIns="0" bIns="0" rtlCol="0">
            <a:spAutoFit/>
          </a:bodyPr>
          <a:lstStyle/>
          <a:p>
            <a:pPr lvl="0" defTabSz="1219170">
              <a:spcBef>
                <a:spcPts val="200"/>
              </a:spcBef>
              <a:buClr>
                <a:srgbClr val="00B050"/>
              </a:buClr>
              <a:buSzPct val="100000"/>
              <a:defRPr/>
            </a:pPr>
            <a:r>
              <a:rPr lang="es-MX" sz="1000" b="1">
                <a:solidFill>
                  <a:schemeClr val="bg1"/>
                </a:solidFill>
              </a:rPr>
              <a:t>Diseño conceptual del modelo operativo de la tecnología</a:t>
            </a:r>
          </a:p>
          <a:p>
            <a:pPr lvl="0" defTabSz="1219170">
              <a:spcBef>
                <a:spcPts val="200"/>
              </a:spcBef>
              <a:buClr>
                <a:srgbClr val="00B050"/>
              </a:buClr>
              <a:buSzPct val="100000"/>
              <a:defRPr/>
            </a:pPr>
            <a:r>
              <a:rPr lang="es-MX" sz="1000">
                <a:solidFill>
                  <a:schemeClr val="bg1"/>
                </a:solidFill>
              </a:rPr>
              <a:t>El modelo de capacidad informa al modelo funcional de estado futuro específico del cliente</a:t>
            </a:r>
          </a:p>
          <a:p>
            <a:pPr lvl="0" defTabSz="1219170">
              <a:spcBef>
                <a:spcPts val="200"/>
              </a:spcBef>
              <a:buClr>
                <a:srgbClr val="00B050"/>
              </a:buClr>
              <a:buSzPct val="100000"/>
              <a:defRPr/>
            </a:pPr>
            <a:endParaRPr lang="es-MX" sz="1000">
              <a:solidFill>
                <a:schemeClr val="bg1"/>
              </a:solidFill>
            </a:endParaRPr>
          </a:p>
          <a:p>
            <a:pPr lvl="0" defTabSz="1219170">
              <a:spcBef>
                <a:spcPts val="200"/>
              </a:spcBef>
              <a:buClr>
                <a:srgbClr val="00B050"/>
              </a:buClr>
              <a:buSzPct val="100000"/>
              <a:defRPr/>
            </a:pPr>
            <a:r>
              <a:rPr lang="es-MX" sz="1000">
                <a:solidFill>
                  <a:schemeClr val="bg1"/>
                </a:solidFill>
              </a:rPr>
              <a:t>Desarrolle el diseño del modelo funcional y superponga las capacidades para mostrar dónde se realiza la capacidad en el nuevo modelo</a:t>
            </a:r>
            <a:endParaRPr lang="en-US" sz="1000">
              <a:solidFill>
                <a:schemeClr val="bg1"/>
              </a:solidFill>
            </a:endParaRPr>
          </a:p>
        </p:txBody>
      </p:sp>
      <p:sp>
        <p:nvSpPr>
          <p:cNvPr id="15" name="TextBox 14">
            <a:extLst>
              <a:ext uri="{FF2B5EF4-FFF2-40B4-BE49-F238E27FC236}">
                <a16:creationId xmlns:a16="http://schemas.microsoft.com/office/drawing/2014/main" id="{3CF7773E-C3EE-0A68-8813-39A2DCA3F046}"/>
              </a:ext>
            </a:extLst>
          </p:cNvPr>
          <p:cNvSpPr txBox="1"/>
          <p:nvPr/>
        </p:nvSpPr>
        <p:spPr>
          <a:xfrm>
            <a:off x="7285056" y="2718571"/>
            <a:ext cx="4495464" cy="579646"/>
          </a:xfrm>
          <a:prstGeom prst="rect">
            <a:avLst/>
          </a:prstGeom>
          <a:noFill/>
        </p:spPr>
        <p:txBody>
          <a:bodyPr vert="horz" wrap="square" lIns="0" tIns="0" rIns="0" bIns="0" rtlCol="0">
            <a:spAutoFit/>
          </a:bodyPr>
          <a:lstStyle/>
          <a:p>
            <a:pPr lvl="0" defTabSz="1219170">
              <a:spcBef>
                <a:spcPts val="200"/>
              </a:spcBef>
              <a:buClr>
                <a:srgbClr val="00B050"/>
              </a:buClr>
              <a:buSzPct val="100000"/>
              <a:defRPr/>
            </a:pPr>
            <a:r>
              <a:rPr lang="es-MX" sz="1200" b="1">
                <a:solidFill>
                  <a:schemeClr val="bg1"/>
                </a:solidFill>
              </a:rPr>
              <a:t>Un marco para una conversación con un cliente</a:t>
            </a:r>
          </a:p>
          <a:p>
            <a:pPr lvl="0" defTabSz="1219170">
              <a:spcBef>
                <a:spcPts val="200"/>
              </a:spcBef>
              <a:buClr>
                <a:srgbClr val="00B050"/>
              </a:buClr>
              <a:buSzPct val="100000"/>
              <a:defRPr/>
            </a:pPr>
            <a:r>
              <a:rPr lang="es-MX" sz="1200">
                <a:solidFill>
                  <a:schemeClr val="bg1"/>
                </a:solidFill>
              </a:rPr>
              <a:t>Utilice el modelo para tener una conversación abierta sobre las operaciones tecnológicas actuales de un cliente</a:t>
            </a:r>
            <a:endParaRPr lang="en-US" sz="1200">
              <a:solidFill>
                <a:schemeClr val="bg1"/>
              </a:solidFill>
            </a:endParaRPr>
          </a:p>
        </p:txBody>
      </p:sp>
      <p:pic>
        <p:nvPicPr>
          <p:cNvPr id="16" name="Picture 15">
            <a:extLst>
              <a:ext uri="{FF2B5EF4-FFF2-40B4-BE49-F238E27FC236}">
                <a16:creationId xmlns:a16="http://schemas.microsoft.com/office/drawing/2014/main" id="{D773251F-5BC1-74D1-E33B-BAE5B380EC39}"/>
              </a:ext>
            </a:extLst>
          </p:cNvPr>
          <p:cNvPicPr>
            <a:picLocks noChangeAspect="1"/>
          </p:cNvPicPr>
          <p:nvPr/>
        </p:nvPicPr>
        <p:blipFill>
          <a:blip r:embed="rId3"/>
          <a:stretch>
            <a:fillRect/>
          </a:stretch>
        </p:blipFill>
        <p:spPr>
          <a:xfrm>
            <a:off x="9546857" y="3458816"/>
            <a:ext cx="2233663" cy="959012"/>
          </a:xfrm>
          <a:prstGeom prst="rect">
            <a:avLst/>
          </a:prstGeom>
        </p:spPr>
      </p:pic>
      <p:pic>
        <p:nvPicPr>
          <p:cNvPr id="17" name="Picture 16">
            <a:extLst>
              <a:ext uri="{FF2B5EF4-FFF2-40B4-BE49-F238E27FC236}">
                <a16:creationId xmlns:a16="http://schemas.microsoft.com/office/drawing/2014/main" id="{3BB5706E-F19D-BB43-2292-9885E874AD36}"/>
              </a:ext>
            </a:extLst>
          </p:cNvPr>
          <p:cNvPicPr>
            <a:picLocks noChangeAspect="1"/>
          </p:cNvPicPr>
          <p:nvPr/>
        </p:nvPicPr>
        <p:blipFill>
          <a:blip r:embed="rId4"/>
          <a:stretch>
            <a:fillRect/>
          </a:stretch>
        </p:blipFill>
        <p:spPr>
          <a:xfrm>
            <a:off x="9544981" y="4707453"/>
            <a:ext cx="2235540" cy="1114045"/>
          </a:xfrm>
          <a:prstGeom prst="rect">
            <a:avLst/>
          </a:prstGeom>
        </p:spPr>
      </p:pic>
    </p:spTree>
    <p:extLst>
      <p:ext uri="{BB962C8B-B14F-4D97-AF65-F5344CB8AC3E}">
        <p14:creationId xmlns:p14="http://schemas.microsoft.com/office/powerpoint/2010/main" val="252668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n-GB" err="1"/>
              <a:t>Modelo</a:t>
            </a:r>
            <a:r>
              <a:rPr lang="en-GB"/>
              <a:t> de </a:t>
            </a:r>
            <a:r>
              <a:rPr lang="en-GB" err="1"/>
              <a:t>Capacidad</a:t>
            </a:r>
            <a:r>
              <a:rPr lang="en-GB"/>
              <a:t> </a:t>
            </a:r>
            <a:r>
              <a:rPr lang="en-GB" err="1"/>
              <a:t>Tecnológica</a:t>
            </a:r>
            <a:r>
              <a:rPr lang="en-GB"/>
              <a:t> de Deloitte</a:t>
            </a:r>
            <a:br>
              <a:rPr lang="es-MX"/>
            </a:br>
            <a:endParaRPr lang="es-AR"/>
          </a:p>
        </p:txBody>
      </p:sp>
      <p:sp>
        <p:nvSpPr>
          <p:cNvPr id="2" name="Rectangle 1">
            <a:extLst>
              <a:ext uri="{FF2B5EF4-FFF2-40B4-BE49-F238E27FC236}">
                <a16:creationId xmlns:a16="http://schemas.microsoft.com/office/drawing/2014/main" id="{0EF4AAFD-569C-07DB-1BEA-A30EBB442157}"/>
              </a:ext>
            </a:extLst>
          </p:cNvPr>
          <p:cNvSpPr/>
          <p:nvPr/>
        </p:nvSpPr>
        <p:spPr bwMode="gray">
          <a:xfrm>
            <a:off x="501650" y="1665289"/>
            <a:ext cx="1620000" cy="4140000"/>
          </a:xfrm>
          <a:prstGeom prst="rect">
            <a:avLst/>
          </a:prstGeom>
          <a:solidFill>
            <a:schemeClr val="accent4">
              <a:lumMod val="50000"/>
            </a:schemeClr>
          </a:solidFill>
          <a:ln w="19050" algn="ctr">
            <a:noFill/>
            <a:miter lim="800000"/>
            <a:headEnd/>
            <a:tailEnd/>
          </a:ln>
        </p:spPr>
        <p:txBody>
          <a:bodyPr wrap="square" lIns="36000" tIns="72000" rIns="36000" bIns="88900" rtlCol="0" anchor="t"/>
          <a:lstStyle/>
          <a:p>
            <a:pPr algn="ctr">
              <a:buFont typeface="Wingdings 2" pitchFamily="18" charset="2"/>
              <a:buNone/>
            </a:pPr>
            <a:r>
              <a:rPr lang="en-GB" sz="1400" b="1" err="1"/>
              <a:t>Estrategia</a:t>
            </a:r>
            <a:r>
              <a:rPr lang="en-GB" sz="1400" b="1"/>
              <a:t> &amp; </a:t>
            </a:r>
            <a:r>
              <a:rPr lang="en-GB" sz="1400" b="1" err="1"/>
              <a:t>Portafolio</a:t>
            </a:r>
            <a:endParaRPr lang="en-GB" sz="1400" b="1"/>
          </a:p>
        </p:txBody>
      </p:sp>
      <p:sp>
        <p:nvSpPr>
          <p:cNvPr id="4" name="Rectangle 3">
            <a:extLst>
              <a:ext uri="{FF2B5EF4-FFF2-40B4-BE49-F238E27FC236}">
                <a16:creationId xmlns:a16="http://schemas.microsoft.com/office/drawing/2014/main" id="{491F14B3-E452-EBB6-7395-8EA8B57FD362}"/>
              </a:ext>
            </a:extLst>
          </p:cNvPr>
          <p:cNvSpPr/>
          <p:nvPr/>
        </p:nvSpPr>
        <p:spPr bwMode="gray">
          <a:xfrm>
            <a:off x="2189800" y="1665288"/>
            <a:ext cx="6156000" cy="2808000"/>
          </a:xfrm>
          <a:prstGeom prst="rect">
            <a:avLst/>
          </a:prstGeom>
          <a:solidFill>
            <a:schemeClr val="tx2">
              <a:lumMod val="40000"/>
              <a:lumOff val="60000"/>
            </a:schemeClr>
          </a:solidFill>
          <a:ln w="19050" algn="ctr">
            <a:noFill/>
            <a:miter lim="800000"/>
            <a:headEnd/>
            <a:tailEnd/>
          </a:ln>
        </p:spPr>
        <p:txBody>
          <a:bodyPr wrap="square" lIns="36000" tIns="72000" rIns="36000" bIns="88900" rtlCol="0" anchor="t"/>
          <a:lstStyle/>
          <a:p>
            <a:pPr algn="ctr">
              <a:buFont typeface="Wingdings 2" pitchFamily="18" charset="2"/>
              <a:buNone/>
            </a:pPr>
            <a:r>
              <a:rPr lang="es-MX" sz="1400" b="1"/>
              <a:t>Entrega de productos y plataformas</a:t>
            </a:r>
            <a:endParaRPr lang="en-GB" sz="1400" b="1"/>
          </a:p>
        </p:txBody>
      </p:sp>
      <p:sp>
        <p:nvSpPr>
          <p:cNvPr id="5" name="Rectangle 4">
            <a:extLst>
              <a:ext uri="{FF2B5EF4-FFF2-40B4-BE49-F238E27FC236}">
                <a16:creationId xmlns:a16="http://schemas.microsoft.com/office/drawing/2014/main" id="{68F9CF4F-055E-E041-EBD9-96FDB31D64DF}"/>
              </a:ext>
            </a:extLst>
          </p:cNvPr>
          <p:cNvSpPr/>
          <p:nvPr/>
        </p:nvSpPr>
        <p:spPr bwMode="gray">
          <a:xfrm>
            <a:off x="501650" y="5892967"/>
            <a:ext cx="11220449" cy="573403"/>
          </a:xfrm>
          <a:prstGeom prst="rect">
            <a:avLst/>
          </a:prstGeom>
          <a:solidFill>
            <a:schemeClr val="bg2"/>
          </a:solidFill>
          <a:ln w="19050" algn="ctr">
            <a:noFill/>
            <a:miter lim="800000"/>
            <a:headEnd/>
            <a:tailEnd/>
          </a:ln>
        </p:spPr>
        <p:txBody>
          <a:bodyPr wrap="square" lIns="72000" tIns="72000" rIns="36000" bIns="88900" rtlCol="0" anchor="ctr"/>
          <a:lstStyle/>
          <a:p>
            <a:pPr>
              <a:buFont typeface="Wingdings 2" pitchFamily="18" charset="2"/>
              <a:buNone/>
            </a:pPr>
            <a:r>
              <a:rPr lang="en-GB" sz="1400" b="1"/>
              <a:t>Business of </a:t>
            </a:r>
            <a:br>
              <a:rPr lang="en-GB" sz="1400" b="1"/>
            </a:br>
            <a:r>
              <a:rPr lang="en-GB" sz="1400" b="1"/>
              <a:t>Technology Management</a:t>
            </a:r>
          </a:p>
        </p:txBody>
      </p:sp>
      <p:sp>
        <p:nvSpPr>
          <p:cNvPr id="6" name="Rectangle 5">
            <a:extLst>
              <a:ext uri="{FF2B5EF4-FFF2-40B4-BE49-F238E27FC236}">
                <a16:creationId xmlns:a16="http://schemas.microsoft.com/office/drawing/2014/main" id="{8E2925B8-6AA5-9366-B0B2-D9E47B9B5B09}"/>
              </a:ext>
            </a:extLst>
          </p:cNvPr>
          <p:cNvSpPr/>
          <p:nvPr/>
        </p:nvSpPr>
        <p:spPr bwMode="gray">
          <a:xfrm>
            <a:off x="2189800" y="4554386"/>
            <a:ext cx="6156000" cy="1245067"/>
          </a:xfrm>
          <a:prstGeom prst="rect">
            <a:avLst/>
          </a:prstGeom>
          <a:solidFill>
            <a:schemeClr val="accent6">
              <a:lumMod val="75000"/>
            </a:schemeClr>
          </a:solidFill>
          <a:ln w="19050" algn="ctr">
            <a:noFill/>
            <a:miter lim="800000"/>
            <a:headEnd/>
            <a:tailEnd/>
          </a:ln>
        </p:spPr>
        <p:txBody>
          <a:bodyPr wrap="square" lIns="36000" tIns="72000" rIns="36000" bIns="88900" rtlCol="0" anchor="t"/>
          <a:lstStyle/>
          <a:p>
            <a:pPr algn="ctr">
              <a:buFont typeface="Wingdings 2" pitchFamily="18" charset="2"/>
              <a:buNone/>
            </a:pPr>
            <a:r>
              <a:rPr lang="en-GB" sz="1400" b="1" err="1">
                <a:solidFill>
                  <a:schemeClr val="bg1"/>
                </a:solidFill>
              </a:rPr>
              <a:t>Proteger</a:t>
            </a:r>
            <a:endParaRPr lang="en-GB" sz="1400" b="1">
              <a:solidFill>
                <a:schemeClr val="bg1"/>
              </a:solidFill>
            </a:endParaRPr>
          </a:p>
        </p:txBody>
      </p:sp>
      <p:sp>
        <p:nvSpPr>
          <p:cNvPr id="7" name="Rectangle 6">
            <a:extLst>
              <a:ext uri="{FF2B5EF4-FFF2-40B4-BE49-F238E27FC236}">
                <a16:creationId xmlns:a16="http://schemas.microsoft.com/office/drawing/2014/main" id="{34FEFEC2-BB1A-905E-82FE-B58474FE5097}"/>
              </a:ext>
            </a:extLst>
          </p:cNvPr>
          <p:cNvSpPr/>
          <p:nvPr/>
        </p:nvSpPr>
        <p:spPr bwMode="gray">
          <a:xfrm>
            <a:off x="10102099" y="1665289"/>
            <a:ext cx="1620000" cy="4140000"/>
          </a:xfrm>
          <a:prstGeom prst="rect">
            <a:avLst/>
          </a:prstGeom>
          <a:solidFill>
            <a:srgbClr val="0097A9"/>
          </a:solidFill>
          <a:ln w="19050" algn="ctr">
            <a:noFill/>
            <a:miter lim="800000"/>
            <a:headEnd/>
            <a:tailEnd/>
          </a:ln>
        </p:spPr>
        <p:txBody>
          <a:bodyPr wrap="square" lIns="0" tIns="72000" rIns="0" bIns="88900" rtlCol="0" anchor="t"/>
          <a:lstStyle/>
          <a:p>
            <a:pPr algn="ctr">
              <a:buFont typeface="Wingdings 2" pitchFamily="18" charset="2"/>
              <a:buNone/>
            </a:pPr>
            <a:r>
              <a:rPr lang="en-GB" sz="1400" b="1" err="1"/>
              <a:t>Análisis</a:t>
            </a:r>
            <a:r>
              <a:rPr lang="en-GB" sz="1400" b="1"/>
              <a:t> y </a:t>
            </a:r>
            <a:r>
              <a:rPr lang="en-GB" sz="1400" b="1" err="1"/>
              <a:t>perspectivas</a:t>
            </a:r>
            <a:endParaRPr lang="en-GB" sz="1400" b="1"/>
          </a:p>
        </p:txBody>
      </p:sp>
      <p:sp>
        <p:nvSpPr>
          <p:cNvPr id="8" name="Rectangle 7">
            <a:extLst>
              <a:ext uri="{FF2B5EF4-FFF2-40B4-BE49-F238E27FC236}">
                <a16:creationId xmlns:a16="http://schemas.microsoft.com/office/drawing/2014/main" id="{1B8F02E2-04F7-D8C8-7157-E8F9E94A3519}"/>
              </a:ext>
            </a:extLst>
          </p:cNvPr>
          <p:cNvSpPr/>
          <p:nvPr/>
        </p:nvSpPr>
        <p:spPr bwMode="gray">
          <a:xfrm>
            <a:off x="591650"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Business – Technology Strategy</a:t>
            </a:r>
          </a:p>
        </p:txBody>
      </p:sp>
      <p:sp>
        <p:nvSpPr>
          <p:cNvPr id="9" name="Rectangle 8">
            <a:extLst>
              <a:ext uri="{FF2B5EF4-FFF2-40B4-BE49-F238E27FC236}">
                <a16:creationId xmlns:a16="http://schemas.microsoft.com/office/drawing/2014/main" id="{91D36287-25E4-9026-8A9A-913F5565D5DC}"/>
              </a:ext>
            </a:extLst>
          </p:cNvPr>
          <p:cNvSpPr/>
          <p:nvPr/>
        </p:nvSpPr>
        <p:spPr bwMode="gray">
          <a:xfrm>
            <a:off x="591650" y="26315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Business Engagement</a:t>
            </a:r>
          </a:p>
        </p:txBody>
      </p:sp>
      <p:sp>
        <p:nvSpPr>
          <p:cNvPr id="10" name="Rectangle 9">
            <a:extLst>
              <a:ext uri="{FF2B5EF4-FFF2-40B4-BE49-F238E27FC236}">
                <a16:creationId xmlns:a16="http://schemas.microsoft.com/office/drawing/2014/main" id="{BF062604-2DCA-AA09-BD56-3371B062CA81}"/>
              </a:ext>
            </a:extLst>
          </p:cNvPr>
          <p:cNvSpPr/>
          <p:nvPr/>
        </p:nvSpPr>
        <p:spPr bwMode="gray">
          <a:xfrm>
            <a:off x="591650" y="309096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Portfolio &amp; Investment Management</a:t>
            </a:r>
          </a:p>
        </p:txBody>
      </p:sp>
      <p:sp>
        <p:nvSpPr>
          <p:cNvPr id="11" name="Rectangle 10">
            <a:extLst>
              <a:ext uri="{FF2B5EF4-FFF2-40B4-BE49-F238E27FC236}">
                <a16:creationId xmlns:a16="http://schemas.microsoft.com/office/drawing/2014/main" id="{063BAB37-AE6F-7A82-17B3-0E5CA215C76C}"/>
              </a:ext>
            </a:extLst>
          </p:cNvPr>
          <p:cNvSpPr/>
          <p:nvPr/>
        </p:nvSpPr>
        <p:spPr bwMode="gray">
          <a:xfrm>
            <a:off x="591650" y="355037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Enterprise Architecture</a:t>
            </a:r>
          </a:p>
        </p:txBody>
      </p:sp>
      <p:sp>
        <p:nvSpPr>
          <p:cNvPr id="12" name="Rectangle 11">
            <a:extLst>
              <a:ext uri="{FF2B5EF4-FFF2-40B4-BE49-F238E27FC236}">
                <a16:creationId xmlns:a16="http://schemas.microsoft.com/office/drawing/2014/main" id="{DA16AAA0-0A6D-36C5-B471-7CD1910E1A65}"/>
              </a:ext>
            </a:extLst>
          </p:cNvPr>
          <p:cNvSpPr/>
          <p:nvPr/>
        </p:nvSpPr>
        <p:spPr bwMode="gray">
          <a:xfrm>
            <a:off x="3751344"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Service &amp; Experience Design</a:t>
            </a:r>
          </a:p>
        </p:txBody>
      </p:sp>
      <p:sp>
        <p:nvSpPr>
          <p:cNvPr id="13" name="Rectangle 12">
            <a:extLst>
              <a:ext uri="{FF2B5EF4-FFF2-40B4-BE49-F238E27FC236}">
                <a16:creationId xmlns:a16="http://schemas.microsoft.com/office/drawing/2014/main" id="{D561EBB0-0608-D32B-CC44-8CE7EC9D694F}"/>
              </a:ext>
            </a:extLst>
          </p:cNvPr>
          <p:cNvSpPr/>
          <p:nvPr/>
        </p:nvSpPr>
        <p:spPr bwMode="gray">
          <a:xfrm>
            <a:off x="2261667"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Product Lifecycle &amp; Roadmap Mgmt </a:t>
            </a:r>
          </a:p>
        </p:txBody>
      </p:sp>
      <p:sp>
        <p:nvSpPr>
          <p:cNvPr id="14" name="Rectangle 13">
            <a:extLst>
              <a:ext uri="{FF2B5EF4-FFF2-40B4-BE49-F238E27FC236}">
                <a16:creationId xmlns:a16="http://schemas.microsoft.com/office/drawing/2014/main" id="{541E7769-B433-3DB9-6125-5CAFA29258C9}"/>
              </a:ext>
            </a:extLst>
          </p:cNvPr>
          <p:cNvSpPr/>
          <p:nvPr/>
        </p:nvSpPr>
        <p:spPr bwMode="gray">
          <a:xfrm>
            <a:off x="2261667" y="264259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Product Outcome Mgmt &amp; Reporting</a:t>
            </a:r>
          </a:p>
        </p:txBody>
      </p:sp>
      <p:sp>
        <p:nvSpPr>
          <p:cNvPr id="15" name="Rectangle 14">
            <a:extLst>
              <a:ext uri="{FF2B5EF4-FFF2-40B4-BE49-F238E27FC236}">
                <a16:creationId xmlns:a16="http://schemas.microsoft.com/office/drawing/2014/main" id="{0ED23175-8284-5173-EEF8-9C2C77B8F62C}"/>
              </a:ext>
            </a:extLst>
          </p:cNvPr>
          <p:cNvSpPr/>
          <p:nvPr/>
        </p:nvSpPr>
        <p:spPr bwMode="gray">
          <a:xfrm>
            <a:off x="2261667" y="310199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Product Adoption &amp; Communication </a:t>
            </a:r>
          </a:p>
        </p:txBody>
      </p:sp>
      <p:sp>
        <p:nvSpPr>
          <p:cNvPr id="16" name="Rectangle 15">
            <a:extLst>
              <a:ext uri="{FF2B5EF4-FFF2-40B4-BE49-F238E27FC236}">
                <a16:creationId xmlns:a16="http://schemas.microsoft.com/office/drawing/2014/main" id="{3AABF89E-5F7B-4757-7EDC-46A22BFD0CE2}"/>
              </a:ext>
            </a:extLst>
          </p:cNvPr>
          <p:cNvSpPr/>
          <p:nvPr/>
        </p:nvSpPr>
        <p:spPr bwMode="gray">
          <a:xfrm>
            <a:off x="591650" y="400977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Innovation Management</a:t>
            </a:r>
          </a:p>
        </p:txBody>
      </p:sp>
      <p:sp>
        <p:nvSpPr>
          <p:cNvPr id="17" name="Rectangle 16">
            <a:extLst>
              <a:ext uri="{FF2B5EF4-FFF2-40B4-BE49-F238E27FC236}">
                <a16:creationId xmlns:a16="http://schemas.microsoft.com/office/drawing/2014/main" id="{D99724C2-B834-18F7-417C-C50CBC807704}"/>
              </a:ext>
            </a:extLst>
          </p:cNvPr>
          <p:cNvSpPr/>
          <p:nvPr/>
        </p:nvSpPr>
        <p:spPr bwMode="gray">
          <a:xfrm>
            <a:off x="5334668"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Solution Architecture &amp; Design</a:t>
            </a:r>
          </a:p>
        </p:txBody>
      </p:sp>
      <p:sp>
        <p:nvSpPr>
          <p:cNvPr id="18" name="Rectangle 17">
            <a:extLst>
              <a:ext uri="{FF2B5EF4-FFF2-40B4-BE49-F238E27FC236}">
                <a16:creationId xmlns:a16="http://schemas.microsoft.com/office/drawing/2014/main" id="{45B03274-B6FF-DD8F-A080-29A166B5B3B0}"/>
              </a:ext>
            </a:extLst>
          </p:cNvPr>
          <p:cNvSpPr/>
          <p:nvPr/>
        </p:nvSpPr>
        <p:spPr bwMode="gray">
          <a:xfrm>
            <a:off x="2261667" y="4012717"/>
            <a:ext cx="6004866"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solidFill>
                  <a:sysClr val="windowText" lastClr="000000"/>
                </a:solidFill>
              </a:rPr>
              <a:t>Delivery Management</a:t>
            </a:r>
          </a:p>
        </p:txBody>
      </p:sp>
      <p:sp>
        <p:nvSpPr>
          <p:cNvPr id="19" name="Rectangle 18">
            <a:extLst>
              <a:ext uri="{FF2B5EF4-FFF2-40B4-BE49-F238E27FC236}">
                <a16:creationId xmlns:a16="http://schemas.microsoft.com/office/drawing/2014/main" id="{8D163D50-4DC8-3BFC-7519-4A9B686B781B}"/>
              </a:ext>
            </a:extLst>
          </p:cNvPr>
          <p:cNvSpPr/>
          <p:nvPr/>
        </p:nvSpPr>
        <p:spPr bwMode="gray">
          <a:xfrm>
            <a:off x="5334669" y="264259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Development &amp; Configuration</a:t>
            </a:r>
          </a:p>
        </p:txBody>
      </p:sp>
      <p:sp>
        <p:nvSpPr>
          <p:cNvPr id="20" name="Rectangle 19">
            <a:extLst>
              <a:ext uri="{FF2B5EF4-FFF2-40B4-BE49-F238E27FC236}">
                <a16:creationId xmlns:a16="http://schemas.microsoft.com/office/drawing/2014/main" id="{B1E1BAD6-C61C-6057-284D-51615AD439FC}"/>
              </a:ext>
            </a:extLst>
          </p:cNvPr>
          <p:cNvSpPr/>
          <p:nvPr/>
        </p:nvSpPr>
        <p:spPr bwMode="gray">
          <a:xfrm>
            <a:off x="5334669" y="310199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Quality Assurance &amp; Testing</a:t>
            </a:r>
          </a:p>
        </p:txBody>
      </p:sp>
      <p:sp>
        <p:nvSpPr>
          <p:cNvPr id="21" name="Rectangle 20">
            <a:extLst>
              <a:ext uri="{FF2B5EF4-FFF2-40B4-BE49-F238E27FC236}">
                <a16:creationId xmlns:a16="http://schemas.microsoft.com/office/drawing/2014/main" id="{9DA9568A-FF51-AAEC-3DBF-CB185AF45A6E}"/>
              </a:ext>
            </a:extLst>
          </p:cNvPr>
          <p:cNvSpPr/>
          <p:nvPr/>
        </p:nvSpPr>
        <p:spPr bwMode="gray">
          <a:xfrm>
            <a:off x="6828497" y="264259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solidFill>
                  <a:sysClr val="windowText" lastClr="000000"/>
                </a:solidFill>
              </a:rPr>
              <a:t>Platform Operations &amp; Optimisation</a:t>
            </a:r>
          </a:p>
        </p:txBody>
      </p:sp>
      <p:sp>
        <p:nvSpPr>
          <p:cNvPr id="22" name="Rectangle 21">
            <a:extLst>
              <a:ext uri="{FF2B5EF4-FFF2-40B4-BE49-F238E27FC236}">
                <a16:creationId xmlns:a16="http://schemas.microsoft.com/office/drawing/2014/main" id="{F5167185-65FC-071A-9398-74515DCE56CB}"/>
              </a:ext>
            </a:extLst>
          </p:cNvPr>
          <p:cNvSpPr/>
          <p:nvPr/>
        </p:nvSpPr>
        <p:spPr bwMode="gray">
          <a:xfrm>
            <a:off x="6828497" y="310199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solidFill>
                  <a:sysClr val="windowText" lastClr="000000"/>
                </a:solidFill>
              </a:rPr>
              <a:t>Platform Service Resolution </a:t>
            </a:r>
          </a:p>
        </p:txBody>
      </p:sp>
      <p:sp>
        <p:nvSpPr>
          <p:cNvPr id="23" name="Rectangle 22">
            <a:extLst>
              <a:ext uri="{FF2B5EF4-FFF2-40B4-BE49-F238E27FC236}">
                <a16:creationId xmlns:a16="http://schemas.microsoft.com/office/drawing/2014/main" id="{BA56D61D-B388-B83A-572C-E692E96E679E}"/>
              </a:ext>
            </a:extLst>
          </p:cNvPr>
          <p:cNvSpPr/>
          <p:nvPr/>
        </p:nvSpPr>
        <p:spPr bwMode="gray">
          <a:xfrm>
            <a:off x="2261667" y="4902904"/>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Cyber Strategy &amp; Governance</a:t>
            </a:r>
          </a:p>
        </p:txBody>
      </p:sp>
      <p:sp>
        <p:nvSpPr>
          <p:cNvPr id="24" name="Rectangle 23">
            <a:extLst>
              <a:ext uri="{FF2B5EF4-FFF2-40B4-BE49-F238E27FC236}">
                <a16:creationId xmlns:a16="http://schemas.microsoft.com/office/drawing/2014/main" id="{FF785928-9F8B-118E-1062-4D2E24E77495}"/>
              </a:ext>
            </a:extLst>
          </p:cNvPr>
          <p:cNvSpPr/>
          <p:nvPr/>
        </p:nvSpPr>
        <p:spPr bwMode="gray">
          <a:xfrm>
            <a:off x="3783944" y="4902904"/>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Security Operations</a:t>
            </a:r>
          </a:p>
        </p:txBody>
      </p:sp>
      <p:sp>
        <p:nvSpPr>
          <p:cNvPr id="25" name="Rectangle 24">
            <a:extLst>
              <a:ext uri="{FF2B5EF4-FFF2-40B4-BE49-F238E27FC236}">
                <a16:creationId xmlns:a16="http://schemas.microsoft.com/office/drawing/2014/main" id="{F0053C71-7916-BB56-2B28-2813CB5BFA25}"/>
              </a:ext>
            </a:extLst>
          </p:cNvPr>
          <p:cNvSpPr/>
          <p:nvPr/>
        </p:nvSpPr>
        <p:spPr bwMode="gray">
          <a:xfrm>
            <a:off x="3783944" y="53383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Cyber &amp; Technology Resilience </a:t>
            </a:r>
          </a:p>
        </p:txBody>
      </p:sp>
      <p:sp>
        <p:nvSpPr>
          <p:cNvPr id="26" name="Rectangle 25">
            <a:extLst>
              <a:ext uri="{FF2B5EF4-FFF2-40B4-BE49-F238E27FC236}">
                <a16:creationId xmlns:a16="http://schemas.microsoft.com/office/drawing/2014/main" id="{E75E76EA-6ED9-4ACF-364A-8F24F912B4C2}"/>
              </a:ext>
            </a:extLst>
          </p:cNvPr>
          <p:cNvSpPr/>
          <p:nvPr/>
        </p:nvSpPr>
        <p:spPr bwMode="gray">
          <a:xfrm>
            <a:off x="5306221" y="4902904"/>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Identity &amp; Access Management</a:t>
            </a:r>
          </a:p>
        </p:txBody>
      </p:sp>
      <p:sp>
        <p:nvSpPr>
          <p:cNvPr id="27" name="Rectangle 26">
            <a:extLst>
              <a:ext uri="{FF2B5EF4-FFF2-40B4-BE49-F238E27FC236}">
                <a16:creationId xmlns:a16="http://schemas.microsoft.com/office/drawing/2014/main" id="{BF2FB516-3CA2-F843-40B2-CAAD0D28D8D5}"/>
              </a:ext>
            </a:extLst>
          </p:cNvPr>
          <p:cNvSpPr/>
          <p:nvPr/>
        </p:nvSpPr>
        <p:spPr bwMode="gray">
          <a:xfrm>
            <a:off x="6828497" y="533904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Risk Management</a:t>
            </a:r>
          </a:p>
        </p:txBody>
      </p:sp>
      <p:sp>
        <p:nvSpPr>
          <p:cNvPr id="28" name="Rectangle 27">
            <a:extLst>
              <a:ext uri="{FF2B5EF4-FFF2-40B4-BE49-F238E27FC236}">
                <a16:creationId xmlns:a16="http://schemas.microsoft.com/office/drawing/2014/main" id="{C5C7D02F-6612-E82E-DC4F-899DD82E53E7}"/>
              </a:ext>
            </a:extLst>
          </p:cNvPr>
          <p:cNvSpPr/>
          <p:nvPr/>
        </p:nvSpPr>
        <p:spPr bwMode="gray">
          <a:xfrm>
            <a:off x="6828497" y="4902904"/>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Compliance &amp; Regulation Mgmt </a:t>
            </a:r>
          </a:p>
        </p:txBody>
      </p:sp>
      <p:sp>
        <p:nvSpPr>
          <p:cNvPr id="29" name="Rectangle 28">
            <a:extLst>
              <a:ext uri="{FF2B5EF4-FFF2-40B4-BE49-F238E27FC236}">
                <a16:creationId xmlns:a16="http://schemas.microsoft.com/office/drawing/2014/main" id="{4AD30471-6D53-4AC8-4D54-58511BBE36F4}"/>
              </a:ext>
            </a:extLst>
          </p:cNvPr>
          <p:cNvSpPr/>
          <p:nvPr/>
        </p:nvSpPr>
        <p:spPr bwMode="gray">
          <a:xfrm>
            <a:off x="2261667" y="53383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Data Protection &amp; Privacy</a:t>
            </a:r>
          </a:p>
        </p:txBody>
      </p:sp>
      <p:sp>
        <p:nvSpPr>
          <p:cNvPr id="30" name="Rectangle 29">
            <a:extLst>
              <a:ext uri="{FF2B5EF4-FFF2-40B4-BE49-F238E27FC236}">
                <a16:creationId xmlns:a16="http://schemas.microsoft.com/office/drawing/2014/main" id="{21A7EBF1-65AC-A25C-1E6B-6F3A0D6DFED0}"/>
              </a:ext>
            </a:extLst>
          </p:cNvPr>
          <p:cNvSpPr/>
          <p:nvPr/>
        </p:nvSpPr>
        <p:spPr bwMode="gray">
          <a:xfrm>
            <a:off x="5334669" y="3561403"/>
            <a:ext cx="1440000" cy="373380"/>
          </a:xfrm>
          <a:prstGeom prst="rect">
            <a:avLst/>
          </a:prstGeom>
          <a:solidFill>
            <a:schemeClr val="bg1"/>
          </a:solidFill>
          <a:ln w="19050" algn="ctr">
            <a:noFill/>
            <a:miter lim="800000"/>
            <a:headEnd/>
            <a:tailEnd/>
          </a:ln>
        </p:spPr>
        <p:txBody>
          <a:bodyPr wrap="square" lIns="36000" tIns="88900" rIns="36000" bIns="88900" rtlCol="0" anchor="ctr">
            <a:noAutofit/>
          </a:bodyPr>
          <a:lstStyle/>
          <a:p>
            <a:pPr algn="ctr">
              <a:buFont typeface="Wingdings 2" pitchFamily="18" charset="2"/>
              <a:buNone/>
            </a:pPr>
            <a:r>
              <a:rPr lang="en-GB" sz="1100">
                <a:solidFill>
                  <a:sysClr val="windowText" lastClr="000000"/>
                </a:solidFill>
              </a:rPr>
              <a:t>Pipeline &amp; Environments Mgmt</a:t>
            </a:r>
          </a:p>
        </p:txBody>
      </p:sp>
      <p:sp>
        <p:nvSpPr>
          <p:cNvPr id="31" name="Rectangle 30">
            <a:extLst>
              <a:ext uri="{FF2B5EF4-FFF2-40B4-BE49-F238E27FC236}">
                <a16:creationId xmlns:a16="http://schemas.microsoft.com/office/drawing/2014/main" id="{69809610-8A0F-5DA1-8A4B-4CFC92F27796}"/>
              </a:ext>
            </a:extLst>
          </p:cNvPr>
          <p:cNvSpPr/>
          <p:nvPr/>
        </p:nvSpPr>
        <p:spPr bwMode="gray">
          <a:xfrm>
            <a:off x="6826533"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Release Management</a:t>
            </a:r>
          </a:p>
        </p:txBody>
      </p:sp>
      <p:sp>
        <p:nvSpPr>
          <p:cNvPr id="32" name="Rectangle 31">
            <a:extLst>
              <a:ext uri="{FF2B5EF4-FFF2-40B4-BE49-F238E27FC236}">
                <a16:creationId xmlns:a16="http://schemas.microsoft.com/office/drawing/2014/main" id="{BB2C173A-28FE-F630-1111-D126488BB25A}"/>
              </a:ext>
            </a:extLst>
          </p:cNvPr>
          <p:cNvSpPr/>
          <p:nvPr/>
        </p:nvSpPr>
        <p:spPr bwMode="gray">
          <a:xfrm>
            <a:off x="2292147" y="1986982"/>
            <a:ext cx="2933828" cy="145533"/>
          </a:xfrm>
          <a:prstGeom prst="rect">
            <a:avLst/>
          </a:prstGeom>
          <a:noFill/>
          <a:ln w="19050" algn="ctr">
            <a:noFill/>
            <a:miter lim="800000"/>
            <a:headEnd/>
            <a:tailEnd/>
          </a:ln>
        </p:spPr>
        <p:txBody>
          <a:bodyPr wrap="square" lIns="36000" tIns="88900" rIns="36000" bIns="88900" rtlCol="0" anchor="ctr"/>
          <a:lstStyle/>
          <a:p>
            <a:pPr algn="ctr"/>
            <a:r>
              <a:rPr lang="en-GB" sz="1100" b="1" i="1"/>
              <a:t>Product Management &amp; Design </a:t>
            </a:r>
          </a:p>
        </p:txBody>
      </p:sp>
      <p:cxnSp>
        <p:nvCxnSpPr>
          <p:cNvPr id="33" name="Straight Connector 32">
            <a:extLst>
              <a:ext uri="{FF2B5EF4-FFF2-40B4-BE49-F238E27FC236}">
                <a16:creationId xmlns:a16="http://schemas.microsoft.com/office/drawing/2014/main" id="{AC7305D9-78D2-D501-1D18-F2F33D20DCF9}"/>
              </a:ext>
            </a:extLst>
          </p:cNvPr>
          <p:cNvCxnSpPr/>
          <p:nvPr/>
        </p:nvCxnSpPr>
        <p:spPr>
          <a:xfrm>
            <a:off x="5268647" y="2003774"/>
            <a:ext cx="0" cy="191997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574643B-0F06-280D-2C50-158A9380EDED}"/>
              </a:ext>
            </a:extLst>
          </p:cNvPr>
          <p:cNvSpPr/>
          <p:nvPr/>
        </p:nvSpPr>
        <p:spPr bwMode="gray">
          <a:xfrm>
            <a:off x="5334669" y="1989079"/>
            <a:ext cx="2933828" cy="145533"/>
          </a:xfrm>
          <a:prstGeom prst="rect">
            <a:avLst/>
          </a:prstGeom>
          <a:noFill/>
          <a:ln w="19050" algn="ctr">
            <a:noFill/>
            <a:miter lim="800000"/>
            <a:headEnd/>
            <a:tailEnd/>
          </a:ln>
        </p:spPr>
        <p:txBody>
          <a:bodyPr wrap="square" lIns="36000" tIns="88900" rIns="36000" bIns="88900" rtlCol="0" anchor="ctr"/>
          <a:lstStyle/>
          <a:p>
            <a:pPr algn="ctr"/>
            <a:r>
              <a:rPr lang="en-GB" sz="1100" b="1" i="1"/>
              <a:t>Engineering &amp; Operations</a:t>
            </a:r>
          </a:p>
        </p:txBody>
      </p:sp>
      <p:sp>
        <p:nvSpPr>
          <p:cNvPr id="35" name="Rectangle 34">
            <a:extLst>
              <a:ext uri="{FF2B5EF4-FFF2-40B4-BE49-F238E27FC236}">
                <a16:creationId xmlns:a16="http://schemas.microsoft.com/office/drawing/2014/main" id="{1B36D4E4-FF68-0078-00CE-4CE1AA8FEC26}"/>
              </a:ext>
            </a:extLst>
          </p:cNvPr>
          <p:cNvSpPr/>
          <p:nvPr/>
        </p:nvSpPr>
        <p:spPr bwMode="gray">
          <a:xfrm>
            <a:off x="10192099"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Data &amp; Analytics Strategy</a:t>
            </a:r>
          </a:p>
        </p:txBody>
      </p:sp>
      <p:sp>
        <p:nvSpPr>
          <p:cNvPr id="36" name="Rectangle 35">
            <a:extLst>
              <a:ext uri="{FF2B5EF4-FFF2-40B4-BE49-F238E27FC236}">
                <a16:creationId xmlns:a16="http://schemas.microsoft.com/office/drawing/2014/main" id="{7EB0635E-29E9-F5C7-B8B1-1E74BF9668D2}"/>
              </a:ext>
            </a:extLst>
          </p:cNvPr>
          <p:cNvSpPr/>
          <p:nvPr/>
        </p:nvSpPr>
        <p:spPr bwMode="gray">
          <a:xfrm>
            <a:off x="10192099" y="310199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Data Management &amp; Engineering </a:t>
            </a:r>
          </a:p>
        </p:txBody>
      </p:sp>
      <p:sp>
        <p:nvSpPr>
          <p:cNvPr id="37" name="Rectangle 36">
            <a:extLst>
              <a:ext uri="{FF2B5EF4-FFF2-40B4-BE49-F238E27FC236}">
                <a16:creationId xmlns:a16="http://schemas.microsoft.com/office/drawing/2014/main" id="{2F58EBA9-E4BA-8C86-0EE5-7ED68350F4F0}"/>
              </a:ext>
            </a:extLst>
          </p:cNvPr>
          <p:cNvSpPr/>
          <p:nvPr/>
        </p:nvSpPr>
        <p:spPr bwMode="gray">
          <a:xfrm>
            <a:off x="10192099" y="264259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Reporting, Analytics &amp; Cognitive</a:t>
            </a:r>
          </a:p>
        </p:txBody>
      </p:sp>
      <p:sp>
        <p:nvSpPr>
          <p:cNvPr id="38" name="Rectangle 37">
            <a:extLst>
              <a:ext uri="{FF2B5EF4-FFF2-40B4-BE49-F238E27FC236}">
                <a16:creationId xmlns:a16="http://schemas.microsoft.com/office/drawing/2014/main" id="{83F05A65-B980-7AAD-6393-0A0C1BCDAC63}"/>
              </a:ext>
            </a:extLst>
          </p:cNvPr>
          <p:cNvSpPr/>
          <p:nvPr/>
        </p:nvSpPr>
        <p:spPr bwMode="gray">
          <a:xfrm>
            <a:off x="10192099" y="356140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Data Architecture &amp; Governance</a:t>
            </a:r>
          </a:p>
        </p:txBody>
      </p:sp>
      <p:sp>
        <p:nvSpPr>
          <p:cNvPr id="39" name="Rectangle 38">
            <a:extLst>
              <a:ext uri="{FF2B5EF4-FFF2-40B4-BE49-F238E27FC236}">
                <a16:creationId xmlns:a16="http://schemas.microsoft.com/office/drawing/2014/main" id="{633F78DC-DDF5-924D-EDA3-4D0B1F3FB23B}"/>
              </a:ext>
            </a:extLst>
          </p:cNvPr>
          <p:cNvSpPr/>
          <p:nvPr/>
        </p:nvSpPr>
        <p:spPr bwMode="gray">
          <a:xfrm>
            <a:off x="5309815" y="599297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Talent Management</a:t>
            </a:r>
          </a:p>
        </p:txBody>
      </p:sp>
      <p:sp>
        <p:nvSpPr>
          <p:cNvPr id="40" name="Rectangle 39">
            <a:extLst>
              <a:ext uri="{FF2B5EF4-FFF2-40B4-BE49-F238E27FC236}">
                <a16:creationId xmlns:a16="http://schemas.microsoft.com/office/drawing/2014/main" id="{097F05E3-06FD-D407-73DA-04064F51A523}"/>
              </a:ext>
            </a:extLst>
          </p:cNvPr>
          <p:cNvSpPr/>
          <p:nvPr/>
        </p:nvSpPr>
        <p:spPr bwMode="gray">
          <a:xfrm>
            <a:off x="5306221" y="53383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Application &amp; Platform Security</a:t>
            </a:r>
          </a:p>
        </p:txBody>
      </p:sp>
      <p:sp>
        <p:nvSpPr>
          <p:cNvPr id="41" name="Rectangle 40">
            <a:extLst>
              <a:ext uri="{FF2B5EF4-FFF2-40B4-BE49-F238E27FC236}">
                <a16:creationId xmlns:a16="http://schemas.microsoft.com/office/drawing/2014/main" id="{3B8B0D48-AF04-DBA3-02FD-80EC906AA52F}"/>
              </a:ext>
            </a:extLst>
          </p:cNvPr>
          <p:cNvSpPr/>
          <p:nvPr/>
        </p:nvSpPr>
        <p:spPr bwMode="gray">
          <a:xfrm>
            <a:off x="8413950" y="1659453"/>
            <a:ext cx="1620000" cy="4140000"/>
          </a:xfrm>
          <a:prstGeom prst="rect">
            <a:avLst/>
          </a:prstGeom>
          <a:solidFill>
            <a:schemeClr val="accent2">
              <a:lumMod val="75000"/>
            </a:schemeClr>
          </a:solidFill>
          <a:ln w="19050" algn="ctr">
            <a:noFill/>
            <a:miter lim="800000"/>
            <a:headEnd/>
            <a:tailEnd/>
          </a:ln>
        </p:spPr>
        <p:txBody>
          <a:bodyPr wrap="square" lIns="36000" tIns="72000" rIns="36000" bIns="88900" rtlCol="0" anchor="t"/>
          <a:lstStyle/>
          <a:p>
            <a:pPr algn="ctr">
              <a:buFont typeface="Wingdings 2" pitchFamily="18" charset="2"/>
              <a:buNone/>
            </a:pPr>
            <a:r>
              <a:rPr lang="en-GB" sz="1400" b="1" err="1"/>
              <a:t>Orquestación</a:t>
            </a:r>
            <a:r>
              <a:rPr lang="en-GB" sz="1400" b="1"/>
              <a:t> de </a:t>
            </a:r>
            <a:r>
              <a:rPr lang="en-GB" sz="1400" b="1" err="1"/>
              <a:t>servicios</a:t>
            </a:r>
            <a:endParaRPr lang="en-GB" sz="1400" b="1"/>
          </a:p>
        </p:txBody>
      </p:sp>
      <p:sp>
        <p:nvSpPr>
          <p:cNvPr id="42" name="Rectangle 41">
            <a:extLst>
              <a:ext uri="{FF2B5EF4-FFF2-40B4-BE49-F238E27FC236}">
                <a16:creationId xmlns:a16="http://schemas.microsoft.com/office/drawing/2014/main" id="{9E9B7390-51E5-C367-1CD5-773CA561655A}"/>
              </a:ext>
            </a:extLst>
          </p:cNvPr>
          <p:cNvSpPr/>
          <p:nvPr/>
        </p:nvSpPr>
        <p:spPr bwMode="gray">
          <a:xfrm>
            <a:off x="8504224" y="2177352"/>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t>Service Support Management</a:t>
            </a:r>
            <a:endParaRPr lang="en-GB" sz="1100">
              <a:solidFill>
                <a:sysClr val="windowText" lastClr="000000"/>
              </a:solidFill>
            </a:endParaRPr>
          </a:p>
        </p:txBody>
      </p:sp>
      <p:sp>
        <p:nvSpPr>
          <p:cNvPr id="43" name="Rectangle 42">
            <a:extLst>
              <a:ext uri="{FF2B5EF4-FFF2-40B4-BE49-F238E27FC236}">
                <a16:creationId xmlns:a16="http://schemas.microsoft.com/office/drawing/2014/main" id="{E50BF036-D9AC-C5B1-C872-45ED57B4115F}"/>
              </a:ext>
            </a:extLst>
          </p:cNvPr>
          <p:cNvSpPr/>
          <p:nvPr/>
        </p:nvSpPr>
        <p:spPr bwMode="gray">
          <a:xfrm>
            <a:off x="8504224" y="26315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cs typeface="Calibri Light"/>
              </a:rPr>
              <a:t>Monitoring</a:t>
            </a:r>
            <a:endParaRPr lang="en-GB" sz="1100"/>
          </a:p>
        </p:txBody>
      </p:sp>
      <p:sp>
        <p:nvSpPr>
          <p:cNvPr id="44" name="Rectangle 43">
            <a:extLst>
              <a:ext uri="{FF2B5EF4-FFF2-40B4-BE49-F238E27FC236}">
                <a16:creationId xmlns:a16="http://schemas.microsoft.com/office/drawing/2014/main" id="{4CE04510-0ED0-9328-E9BC-69FDC32448AA}"/>
              </a:ext>
            </a:extLst>
          </p:cNvPr>
          <p:cNvSpPr/>
          <p:nvPr/>
        </p:nvSpPr>
        <p:spPr bwMode="gray">
          <a:xfrm>
            <a:off x="8504224" y="309096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t>Service Lifecycle Management</a:t>
            </a:r>
          </a:p>
        </p:txBody>
      </p:sp>
      <p:sp>
        <p:nvSpPr>
          <p:cNvPr id="45" name="Rectangle 44">
            <a:extLst>
              <a:ext uri="{FF2B5EF4-FFF2-40B4-BE49-F238E27FC236}">
                <a16:creationId xmlns:a16="http://schemas.microsoft.com/office/drawing/2014/main" id="{0763BA18-36DD-3336-B69C-4107FDC56B9F}"/>
              </a:ext>
            </a:extLst>
          </p:cNvPr>
          <p:cNvSpPr/>
          <p:nvPr/>
        </p:nvSpPr>
        <p:spPr bwMode="gray">
          <a:xfrm>
            <a:off x="8504224" y="355037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t>Service Performance Management</a:t>
            </a:r>
          </a:p>
        </p:txBody>
      </p:sp>
      <p:sp>
        <p:nvSpPr>
          <p:cNvPr id="46" name="Rectangle 45">
            <a:extLst>
              <a:ext uri="{FF2B5EF4-FFF2-40B4-BE49-F238E27FC236}">
                <a16:creationId xmlns:a16="http://schemas.microsoft.com/office/drawing/2014/main" id="{D55B44DF-BE54-5A71-0B26-4C987F37F646}"/>
              </a:ext>
            </a:extLst>
          </p:cNvPr>
          <p:cNvSpPr/>
          <p:nvPr/>
        </p:nvSpPr>
        <p:spPr bwMode="gray">
          <a:xfrm>
            <a:off x="8504224" y="400977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Asset &amp; Configuration Management</a:t>
            </a:r>
          </a:p>
        </p:txBody>
      </p:sp>
      <p:sp>
        <p:nvSpPr>
          <p:cNvPr id="47" name="Rectangle 46">
            <a:extLst>
              <a:ext uri="{FF2B5EF4-FFF2-40B4-BE49-F238E27FC236}">
                <a16:creationId xmlns:a16="http://schemas.microsoft.com/office/drawing/2014/main" id="{4CF4C024-B330-1FFC-E45A-959BDD4AB07E}"/>
              </a:ext>
            </a:extLst>
          </p:cNvPr>
          <p:cNvSpPr/>
          <p:nvPr/>
        </p:nvSpPr>
        <p:spPr bwMode="gray">
          <a:xfrm>
            <a:off x="8504224" y="4476669"/>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Supplier Ecosystem Management</a:t>
            </a:r>
          </a:p>
        </p:txBody>
      </p:sp>
      <p:sp>
        <p:nvSpPr>
          <p:cNvPr id="48" name="Rectangle 47">
            <a:extLst>
              <a:ext uri="{FF2B5EF4-FFF2-40B4-BE49-F238E27FC236}">
                <a16:creationId xmlns:a16="http://schemas.microsoft.com/office/drawing/2014/main" id="{4EEF3A9B-A6EF-5D79-DC17-CC4C931B55E3}"/>
              </a:ext>
            </a:extLst>
          </p:cNvPr>
          <p:cNvSpPr/>
          <p:nvPr/>
        </p:nvSpPr>
        <p:spPr bwMode="gray">
          <a:xfrm>
            <a:off x="3751344" y="264093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User Interaction &amp; Visual Design </a:t>
            </a:r>
          </a:p>
        </p:txBody>
      </p:sp>
      <p:sp>
        <p:nvSpPr>
          <p:cNvPr id="49" name="Rectangle 48">
            <a:extLst>
              <a:ext uri="{FF2B5EF4-FFF2-40B4-BE49-F238E27FC236}">
                <a16:creationId xmlns:a16="http://schemas.microsoft.com/office/drawing/2014/main" id="{D94E1DDF-31E3-B7F4-3B86-FA7FA321FBA2}"/>
              </a:ext>
            </a:extLst>
          </p:cNvPr>
          <p:cNvSpPr/>
          <p:nvPr/>
        </p:nvSpPr>
        <p:spPr bwMode="gray">
          <a:xfrm>
            <a:off x="3712611" y="599297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Financial Management</a:t>
            </a:r>
          </a:p>
        </p:txBody>
      </p:sp>
      <p:sp>
        <p:nvSpPr>
          <p:cNvPr id="50" name="Rectangle 49">
            <a:extLst>
              <a:ext uri="{FF2B5EF4-FFF2-40B4-BE49-F238E27FC236}">
                <a16:creationId xmlns:a16="http://schemas.microsoft.com/office/drawing/2014/main" id="{7DB40A0D-AFEE-212B-6EE4-3CD89B460014}"/>
              </a:ext>
            </a:extLst>
          </p:cNvPr>
          <p:cNvSpPr/>
          <p:nvPr/>
        </p:nvSpPr>
        <p:spPr bwMode="gray">
          <a:xfrm>
            <a:off x="8504224" y="599297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Knowledge Management</a:t>
            </a:r>
          </a:p>
        </p:txBody>
      </p:sp>
      <p:sp>
        <p:nvSpPr>
          <p:cNvPr id="51" name="Rectangle 50">
            <a:extLst>
              <a:ext uri="{FF2B5EF4-FFF2-40B4-BE49-F238E27FC236}">
                <a16:creationId xmlns:a16="http://schemas.microsoft.com/office/drawing/2014/main" id="{D2486ECE-D4E5-7484-01C3-C3B4A8BCE930}"/>
              </a:ext>
            </a:extLst>
          </p:cNvPr>
          <p:cNvSpPr/>
          <p:nvPr/>
        </p:nvSpPr>
        <p:spPr bwMode="gray">
          <a:xfrm>
            <a:off x="10101429" y="5997221"/>
            <a:ext cx="1404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Communications &amp; Executive Reporting </a:t>
            </a:r>
          </a:p>
        </p:txBody>
      </p:sp>
      <p:sp>
        <p:nvSpPr>
          <p:cNvPr id="52" name="Rectangle 51">
            <a:extLst>
              <a:ext uri="{FF2B5EF4-FFF2-40B4-BE49-F238E27FC236}">
                <a16:creationId xmlns:a16="http://schemas.microsoft.com/office/drawing/2014/main" id="{E00BFAA3-BD1C-1A43-6BFB-324E4684C92A}"/>
              </a:ext>
            </a:extLst>
          </p:cNvPr>
          <p:cNvSpPr/>
          <p:nvPr/>
        </p:nvSpPr>
        <p:spPr bwMode="gray">
          <a:xfrm>
            <a:off x="6905800" y="599297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Learning &amp; Development </a:t>
            </a:r>
          </a:p>
        </p:txBody>
      </p:sp>
    </p:spTree>
    <p:extLst>
      <p:ext uri="{BB962C8B-B14F-4D97-AF65-F5344CB8AC3E}">
        <p14:creationId xmlns:p14="http://schemas.microsoft.com/office/powerpoint/2010/main" val="846812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Arquetipos del modelo operativo</a:t>
            </a:r>
          </a:p>
        </p:txBody>
      </p:sp>
    </p:spTree>
    <p:extLst>
      <p:ext uri="{BB962C8B-B14F-4D97-AF65-F5344CB8AC3E}">
        <p14:creationId xmlns:p14="http://schemas.microsoft.com/office/powerpoint/2010/main" val="1354482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Información general sobre el arquetipo del modelo operativo</a:t>
            </a:r>
            <a:br>
              <a:rPr lang="es-MX"/>
            </a:br>
            <a:endParaRPr lang="es-AR"/>
          </a:p>
        </p:txBody>
      </p:sp>
      <p:sp>
        <p:nvSpPr>
          <p:cNvPr id="25" name="TextBox 24">
            <a:extLst>
              <a:ext uri="{FF2B5EF4-FFF2-40B4-BE49-F238E27FC236}">
                <a16:creationId xmlns:a16="http://schemas.microsoft.com/office/drawing/2014/main" id="{BEF22F86-7E8A-7C5B-59F1-721856CA8F09}"/>
              </a:ext>
            </a:extLst>
          </p:cNvPr>
          <p:cNvSpPr txBox="1"/>
          <p:nvPr/>
        </p:nvSpPr>
        <p:spPr>
          <a:xfrm>
            <a:off x="622883" y="1094250"/>
            <a:ext cx="11373374" cy="646331"/>
          </a:xfrm>
          <a:prstGeom prst="rect">
            <a:avLst/>
          </a:prstGeom>
          <a:noFill/>
        </p:spPr>
        <p:txBody>
          <a:bodyPr wrap="square">
            <a:spAutoFit/>
          </a:bodyPr>
          <a:lstStyle/>
          <a:p>
            <a:endParaRPr lang="es-MX" sz="1200">
              <a:solidFill>
                <a:schemeClr val="bg1"/>
              </a:solidFill>
            </a:endParaRPr>
          </a:p>
          <a:p>
            <a:r>
              <a:rPr lang="es-MX" sz="1200">
                <a:solidFill>
                  <a:schemeClr val="bg1"/>
                </a:solidFill>
              </a:rPr>
              <a:t>Por lo general, los modelos operativos de tecnología seguirán uno de los arquetipos que se describen a continuación. Si bien no existe un modelo correcto o incorrecto, la mayoría de las empresas buscan adoptar un modelo operativo basado en productos.</a:t>
            </a:r>
          </a:p>
        </p:txBody>
      </p:sp>
      <p:sp>
        <p:nvSpPr>
          <p:cNvPr id="26" name="Title 1">
            <a:extLst>
              <a:ext uri="{FF2B5EF4-FFF2-40B4-BE49-F238E27FC236}">
                <a16:creationId xmlns:a16="http://schemas.microsoft.com/office/drawing/2014/main" id="{B14E79DE-F1EC-F812-7526-6E15DB9C66F4}"/>
              </a:ext>
            </a:extLst>
          </p:cNvPr>
          <p:cNvSpPr txBox="1">
            <a:spLocks/>
          </p:cNvSpPr>
          <p:nvPr/>
        </p:nvSpPr>
        <p:spPr bwMode="gray">
          <a:xfrm>
            <a:off x="980910" y="2822026"/>
            <a:ext cx="3479770" cy="382349"/>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n-GB" sz="1200" b="1">
                <a:solidFill>
                  <a:schemeClr val="bg1"/>
                </a:solidFill>
                <a:latin typeface="+mn-lt"/>
                <a:ea typeface="Open Sans" panose="020B0606030504020204" pitchFamily="34" charset="0"/>
                <a:cs typeface="Open Sans" panose="020B0606030504020204" pitchFamily="34" charset="0"/>
              </a:rPr>
              <a:t>MODELO TRADICIONAL DE PLANIFICAR, CONSTRUIR, EJECUTAR</a:t>
            </a:r>
            <a:endParaRPr kumimoji="0" lang="en-GB" sz="1200" b="1"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27" name="Title 1">
            <a:extLst>
              <a:ext uri="{FF2B5EF4-FFF2-40B4-BE49-F238E27FC236}">
                <a16:creationId xmlns:a16="http://schemas.microsoft.com/office/drawing/2014/main" id="{2D50E308-6343-303E-0F8C-050FA3E05ED5}"/>
              </a:ext>
            </a:extLst>
          </p:cNvPr>
          <p:cNvSpPr txBox="1">
            <a:spLocks/>
          </p:cNvSpPr>
          <p:nvPr/>
        </p:nvSpPr>
        <p:spPr bwMode="gray">
          <a:xfrm>
            <a:off x="4869007" y="2967300"/>
            <a:ext cx="2520000" cy="382349"/>
          </a:xfrm>
          <a:prstGeom prst="rect">
            <a:avLst/>
          </a:prstGeom>
        </p:spPr>
        <p:txBody>
          <a:bodyPr vert="horz"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b="1">
                <a:solidFill>
                  <a:schemeClr val="bg1"/>
                </a:solidFill>
                <a:latin typeface="+mn-lt"/>
                <a:ea typeface="Open Sans" panose="020B0606030504020204" pitchFamily="34" charset="0"/>
                <a:cs typeface="Open Sans" panose="020B0606030504020204" pitchFamily="34" charset="0"/>
              </a:rPr>
              <a:t>MODELO DE PRODUCTO Y PLATAFORMA</a:t>
            </a:r>
            <a:endParaRPr kumimoji="0" lang="en-GB" sz="1200" b="1"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28" name="Title 1">
            <a:extLst>
              <a:ext uri="{FF2B5EF4-FFF2-40B4-BE49-F238E27FC236}">
                <a16:creationId xmlns:a16="http://schemas.microsoft.com/office/drawing/2014/main" id="{DEF77B26-E966-F3BB-A6E3-6266340F5742}"/>
              </a:ext>
            </a:extLst>
          </p:cNvPr>
          <p:cNvSpPr txBox="1">
            <a:spLocks/>
          </p:cNvSpPr>
          <p:nvPr/>
        </p:nvSpPr>
        <p:spPr bwMode="gray">
          <a:xfrm>
            <a:off x="8176430" y="2886392"/>
            <a:ext cx="2716976" cy="382349"/>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lnSpc>
                <a:spcPct val="106000"/>
              </a:lnSpc>
              <a:defRPr/>
            </a:pPr>
            <a:r>
              <a:rPr lang="en-GB" sz="1200" b="1">
                <a:solidFill>
                  <a:schemeClr val="bg1"/>
                </a:solidFill>
                <a:latin typeface="+mn-lt"/>
                <a:ea typeface="Open Sans" panose="020B0606030504020204" pitchFamily="34" charset="0"/>
                <a:cs typeface="Open Sans" panose="020B0606030504020204" pitchFamily="34" charset="0"/>
              </a:rPr>
              <a:t>MODELO DE PRODUCTO DE NEGOCIO TOTALMENTE INTEGRADO</a:t>
            </a:r>
          </a:p>
        </p:txBody>
      </p:sp>
      <p:sp>
        <p:nvSpPr>
          <p:cNvPr id="29" name="Down Arrow 167">
            <a:extLst>
              <a:ext uri="{FF2B5EF4-FFF2-40B4-BE49-F238E27FC236}">
                <a16:creationId xmlns:a16="http://schemas.microsoft.com/office/drawing/2014/main" id="{7E7B87E8-E3B9-F993-F56A-CBEC82B1077F}"/>
              </a:ext>
            </a:extLst>
          </p:cNvPr>
          <p:cNvSpPr/>
          <p:nvPr/>
        </p:nvSpPr>
        <p:spPr bwMode="gray">
          <a:xfrm rot="16200000" flipH="1">
            <a:off x="5887881" y="-2998866"/>
            <a:ext cx="479737" cy="11252200"/>
          </a:xfrm>
          <a:prstGeom prst="downArrow">
            <a:avLst/>
          </a:prstGeom>
          <a:gradFill flip="none" rotWithShape="1">
            <a:gsLst>
              <a:gs pos="0">
                <a:schemeClr val="accent1"/>
              </a:gs>
              <a:gs pos="50000">
                <a:schemeClr val="accent2"/>
              </a:gs>
              <a:gs pos="100000">
                <a:schemeClr val="accent4"/>
              </a:gs>
            </a:gsLst>
            <a:lin ang="5400000" scaled="1"/>
            <a:tileRect/>
          </a:gradFill>
          <a:ln w="19050" algn="ctr">
            <a:noFill/>
            <a:miter lim="800000"/>
            <a:headEnd/>
            <a:tailEnd/>
          </a:ln>
        </p:spPr>
        <p:txBody>
          <a:bodyPr wrap="square" lIns="42767" tIns="42767" rIns="42767" bIns="42767" rtlCol="0" anchor="ctr"/>
          <a:lstStyle/>
          <a:p>
            <a:pPr algn="ctr">
              <a:lnSpc>
                <a:spcPct val="106000"/>
              </a:lnSpc>
              <a:buFont typeface="Wingdings 2" pitchFamily="18" charset="2"/>
              <a:buNone/>
            </a:pPr>
            <a:endParaRPr lang="en-GB" sz="1000" b="1">
              <a:solidFill>
                <a:schemeClr val="bg1"/>
              </a:solidFill>
            </a:endParaRPr>
          </a:p>
        </p:txBody>
      </p:sp>
      <p:sp>
        <p:nvSpPr>
          <p:cNvPr id="30" name="TextBox 29">
            <a:extLst>
              <a:ext uri="{FF2B5EF4-FFF2-40B4-BE49-F238E27FC236}">
                <a16:creationId xmlns:a16="http://schemas.microsoft.com/office/drawing/2014/main" id="{19850957-7A60-7A08-4A1D-CB578D56D206}"/>
              </a:ext>
            </a:extLst>
          </p:cNvPr>
          <p:cNvSpPr txBox="1"/>
          <p:nvPr/>
        </p:nvSpPr>
        <p:spPr>
          <a:xfrm>
            <a:off x="8082540" y="2534901"/>
            <a:ext cx="2909354" cy="184666"/>
          </a:xfrm>
          <a:prstGeom prst="rect">
            <a:avLst/>
          </a:prstGeom>
          <a:noFill/>
        </p:spPr>
        <p:txBody>
          <a:bodyPr wrap="square" lIns="0" tIns="0" rIns="0" bIns="0" rtlCol="0">
            <a:spAutoFit/>
          </a:bodyPr>
          <a:lstStyle/>
          <a:p>
            <a:pPr algn="ctr">
              <a:spcAft>
                <a:spcPts val="481"/>
              </a:spcAft>
              <a:buSzPct val="100000"/>
            </a:pPr>
            <a:r>
              <a:rPr lang="es-MX" sz="1200" b="1">
                <a:solidFill>
                  <a:schemeClr val="bg1"/>
                </a:solidFill>
                <a:ea typeface="Open Sans" panose="020B0604020202020204" charset="0"/>
                <a:cs typeface="Open Sans" panose="020B0604020202020204" charset="0"/>
              </a:rPr>
              <a:t>IMPULSANDO EL VALOR DEL NEGOCIO</a:t>
            </a:r>
            <a:endParaRPr lang="en-GB" sz="1200" b="1">
              <a:solidFill>
                <a:schemeClr val="bg1"/>
              </a:solidFill>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14AD0F7F-6603-5D42-3DCE-F7BB60A26943}"/>
              </a:ext>
            </a:extLst>
          </p:cNvPr>
          <p:cNvSpPr txBox="1"/>
          <p:nvPr/>
        </p:nvSpPr>
        <p:spPr>
          <a:xfrm>
            <a:off x="4331945" y="2534901"/>
            <a:ext cx="3594124" cy="184666"/>
          </a:xfrm>
          <a:prstGeom prst="rect">
            <a:avLst/>
          </a:prstGeom>
          <a:noFill/>
        </p:spPr>
        <p:txBody>
          <a:bodyPr wrap="square" lIns="0" tIns="0" rIns="0" bIns="0" rtlCol="0">
            <a:spAutoFit/>
          </a:bodyPr>
          <a:lstStyle/>
          <a:p>
            <a:pPr algn="ctr">
              <a:spcAft>
                <a:spcPts val="481"/>
              </a:spcAft>
              <a:buSzPct val="100000"/>
            </a:pPr>
            <a:r>
              <a:rPr lang="es-MX" sz="1200" b="1">
                <a:solidFill>
                  <a:schemeClr val="bg1"/>
                </a:solidFill>
                <a:ea typeface="Open Sans" panose="020B0604020202020204" charset="0"/>
                <a:cs typeface="Open Sans" panose="020B0604020202020204" charset="0"/>
              </a:rPr>
              <a:t>MEJORAR LO QUE ESTÁ EN SU LUGAR</a:t>
            </a:r>
            <a:endParaRPr lang="en-GB" sz="1200" b="1">
              <a:solidFill>
                <a:schemeClr val="bg1"/>
              </a:solidFill>
              <a:ea typeface="Open Sans" panose="020B0604020202020204" charset="0"/>
              <a:cs typeface="Open Sans" panose="020B0604020202020204" charset="0"/>
            </a:endParaRPr>
          </a:p>
        </p:txBody>
      </p:sp>
      <p:sp>
        <p:nvSpPr>
          <p:cNvPr id="32" name="TextBox 31">
            <a:extLst>
              <a:ext uri="{FF2B5EF4-FFF2-40B4-BE49-F238E27FC236}">
                <a16:creationId xmlns:a16="http://schemas.microsoft.com/office/drawing/2014/main" id="{4AFB0D40-DFB9-3891-58F4-5E546B17E892}"/>
              </a:ext>
            </a:extLst>
          </p:cNvPr>
          <p:cNvSpPr txBox="1"/>
          <p:nvPr/>
        </p:nvSpPr>
        <p:spPr>
          <a:xfrm>
            <a:off x="750072" y="2514037"/>
            <a:ext cx="3941448" cy="184666"/>
          </a:xfrm>
          <a:prstGeom prst="rect">
            <a:avLst/>
          </a:prstGeom>
          <a:noFill/>
        </p:spPr>
        <p:txBody>
          <a:bodyPr wrap="square" lIns="0" tIns="0" rIns="0" bIns="0" rtlCol="0">
            <a:spAutoFit/>
          </a:bodyPr>
          <a:lstStyle/>
          <a:p>
            <a:pPr algn="ctr">
              <a:spcAft>
                <a:spcPts val="481"/>
              </a:spcAft>
              <a:buSzPct val="100000"/>
            </a:pPr>
            <a:r>
              <a:rPr lang="en-GB" sz="1200" b="1">
                <a:solidFill>
                  <a:schemeClr val="bg1"/>
                </a:solidFill>
                <a:ea typeface="Open Sans" panose="020B0604020202020204" charset="0"/>
                <a:cs typeface="Open Sans" panose="020B0604020202020204" charset="0"/>
              </a:rPr>
              <a:t>IMPULSANDO LA EFICIENCIA</a:t>
            </a:r>
          </a:p>
        </p:txBody>
      </p:sp>
      <p:sp>
        <p:nvSpPr>
          <p:cNvPr id="33" name="Title 1">
            <a:extLst>
              <a:ext uri="{FF2B5EF4-FFF2-40B4-BE49-F238E27FC236}">
                <a16:creationId xmlns:a16="http://schemas.microsoft.com/office/drawing/2014/main" id="{6A0F5809-093A-D832-408E-47FEBB1B4371}"/>
              </a:ext>
            </a:extLst>
          </p:cNvPr>
          <p:cNvSpPr txBox="1">
            <a:spLocks/>
          </p:cNvSpPr>
          <p:nvPr/>
        </p:nvSpPr>
        <p:spPr bwMode="gray">
          <a:xfrm>
            <a:off x="1154645" y="5033079"/>
            <a:ext cx="3068804" cy="773866"/>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a:solidFill>
                  <a:schemeClr val="bg1"/>
                </a:solidFill>
                <a:latin typeface="+mn-lt"/>
                <a:ea typeface="Open Sans" panose="020B0606030504020204" pitchFamily="34" charset="0"/>
                <a:cs typeface="Open Sans" panose="020B0606030504020204" pitchFamily="34" charset="0"/>
              </a:rPr>
              <a:t>La TI se divide en áreas funcionales básicas de TI, tiene una entrega de tecnología basada en proyectos y se centra en impulsar la eficiencia operativa</a:t>
            </a:r>
            <a:endParaRPr kumimoji="0" lang="en-GB" sz="12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34" name="Title 1">
            <a:extLst>
              <a:ext uri="{FF2B5EF4-FFF2-40B4-BE49-F238E27FC236}">
                <a16:creationId xmlns:a16="http://schemas.microsoft.com/office/drawing/2014/main" id="{586277F0-C193-C569-BD66-E7126529AFFF}"/>
              </a:ext>
            </a:extLst>
          </p:cNvPr>
          <p:cNvSpPr txBox="1">
            <a:spLocks/>
          </p:cNvSpPr>
          <p:nvPr/>
        </p:nvSpPr>
        <p:spPr bwMode="gray">
          <a:xfrm>
            <a:off x="4506361" y="5033079"/>
            <a:ext cx="3181794" cy="970522"/>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a:solidFill>
                  <a:schemeClr val="bg1"/>
                </a:solidFill>
                <a:latin typeface="+mn-lt"/>
                <a:ea typeface="Open Sans" panose="020B0606030504020204" pitchFamily="34" charset="0"/>
                <a:cs typeface="Open Sans" panose="020B0606030504020204" pitchFamily="34" charset="0"/>
              </a:rPr>
              <a:t>La agilidad, DevOps y la tecnología moderna se adoptan en parte de la organización de TI (por ejemplo, digital), y el resto de la TI opera en un modelo tradicional de planificación, construcción y ejecución</a:t>
            </a:r>
            <a:endParaRPr kumimoji="0" lang="en-GB" sz="12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35" name="Title 1">
            <a:extLst>
              <a:ext uri="{FF2B5EF4-FFF2-40B4-BE49-F238E27FC236}">
                <a16:creationId xmlns:a16="http://schemas.microsoft.com/office/drawing/2014/main" id="{E29A620E-0A69-640D-4739-6198993A2A7F}"/>
              </a:ext>
            </a:extLst>
          </p:cNvPr>
          <p:cNvSpPr txBox="1">
            <a:spLocks/>
          </p:cNvSpPr>
          <p:nvPr/>
        </p:nvSpPr>
        <p:spPr bwMode="gray">
          <a:xfrm>
            <a:off x="7971066" y="5033079"/>
            <a:ext cx="3068804" cy="1165384"/>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a:solidFill>
                  <a:schemeClr val="bg1"/>
                </a:solidFill>
                <a:latin typeface="+mn-lt"/>
                <a:ea typeface="Open Sans" panose="020B0606030504020204" pitchFamily="34" charset="0"/>
                <a:cs typeface="Open Sans" panose="020B0606030504020204" pitchFamily="34" charset="0"/>
              </a:rPr>
              <a:t>Los principios de agilidad se amplían a través de la tecnología, con capacidades estructuradas en torno a productos o plataformas de tecnología empresarial multifuncionales que ofrecen tanto el cambio como la ejecución. </a:t>
            </a:r>
            <a:endParaRPr lang="en-GB" sz="1200">
              <a:solidFill>
                <a:schemeClr val="bg1"/>
              </a:solidFill>
              <a:latin typeface="+mn-lt"/>
              <a:ea typeface="Open Sans" panose="020B0606030504020204" pitchFamily="34" charset="0"/>
              <a:cs typeface="Open Sans" panose="020B0606030504020204" pitchFamily="34" charset="0"/>
            </a:endParaRPr>
          </a:p>
        </p:txBody>
      </p:sp>
      <p:cxnSp>
        <p:nvCxnSpPr>
          <p:cNvPr id="36" name="Straight Arrow Connector 35">
            <a:extLst>
              <a:ext uri="{FF2B5EF4-FFF2-40B4-BE49-F238E27FC236}">
                <a16:creationId xmlns:a16="http://schemas.microsoft.com/office/drawing/2014/main" id="{F07CEBA9-B1A5-28B8-FFB9-D906574925A7}"/>
              </a:ext>
            </a:extLst>
          </p:cNvPr>
          <p:cNvCxnSpPr/>
          <p:nvPr/>
        </p:nvCxnSpPr>
        <p:spPr>
          <a:xfrm>
            <a:off x="573649" y="4733740"/>
            <a:ext cx="11252200" cy="0"/>
          </a:xfrm>
          <a:prstGeom prst="straightConnector1">
            <a:avLst/>
          </a:prstGeom>
          <a:ln>
            <a:tailEnd type="none"/>
          </a:ln>
        </p:spPr>
        <p:style>
          <a:lnRef idx="3">
            <a:schemeClr val="accent4"/>
          </a:lnRef>
          <a:fillRef idx="0">
            <a:schemeClr val="accent4"/>
          </a:fillRef>
          <a:effectRef idx="2">
            <a:schemeClr val="accent4"/>
          </a:effectRef>
          <a:fontRef idx="minor">
            <a:schemeClr val="tx1"/>
          </a:fontRef>
        </p:style>
      </p:cxnSp>
      <p:sp>
        <p:nvSpPr>
          <p:cNvPr id="37" name="Oval 36">
            <a:extLst>
              <a:ext uri="{FF2B5EF4-FFF2-40B4-BE49-F238E27FC236}">
                <a16:creationId xmlns:a16="http://schemas.microsoft.com/office/drawing/2014/main" id="{EA8D10E9-DA95-021A-DB72-26D99489EE8F}"/>
              </a:ext>
            </a:extLst>
          </p:cNvPr>
          <p:cNvSpPr/>
          <p:nvPr/>
        </p:nvSpPr>
        <p:spPr bwMode="gray">
          <a:xfrm>
            <a:off x="2617047" y="4651294"/>
            <a:ext cx="144000" cy="144000"/>
          </a:xfrm>
          <a:prstGeom prst="ellipse">
            <a:avLst/>
          </a:prstGeom>
          <a:solidFill>
            <a:schemeClr val="bg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38" name="Oval 37">
            <a:extLst>
              <a:ext uri="{FF2B5EF4-FFF2-40B4-BE49-F238E27FC236}">
                <a16:creationId xmlns:a16="http://schemas.microsoft.com/office/drawing/2014/main" id="{EB001813-AB33-A976-A885-1443DCF9BD90}"/>
              </a:ext>
            </a:extLst>
          </p:cNvPr>
          <p:cNvSpPr/>
          <p:nvPr/>
        </p:nvSpPr>
        <p:spPr bwMode="gray">
          <a:xfrm>
            <a:off x="6024000" y="4650399"/>
            <a:ext cx="144000" cy="144000"/>
          </a:xfrm>
          <a:prstGeom prst="ellipse">
            <a:avLst/>
          </a:prstGeom>
          <a:solidFill>
            <a:schemeClr val="tx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40" name="Oval 39">
            <a:extLst>
              <a:ext uri="{FF2B5EF4-FFF2-40B4-BE49-F238E27FC236}">
                <a16:creationId xmlns:a16="http://schemas.microsoft.com/office/drawing/2014/main" id="{AE67E510-A64D-CBC9-4054-916450A56113}"/>
              </a:ext>
            </a:extLst>
          </p:cNvPr>
          <p:cNvSpPr/>
          <p:nvPr/>
        </p:nvSpPr>
        <p:spPr bwMode="gray">
          <a:xfrm>
            <a:off x="6055749" y="4661740"/>
            <a:ext cx="144000" cy="144000"/>
          </a:xfrm>
          <a:prstGeom prst="ellipse">
            <a:avLst/>
          </a:prstGeom>
          <a:solidFill>
            <a:schemeClr val="bg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41" name="Oval 40">
            <a:extLst>
              <a:ext uri="{FF2B5EF4-FFF2-40B4-BE49-F238E27FC236}">
                <a16:creationId xmlns:a16="http://schemas.microsoft.com/office/drawing/2014/main" id="{25CF5324-C761-39D9-2E3C-8D2B35FDDBEB}"/>
              </a:ext>
            </a:extLst>
          </p:cNvPr>
          <p:cNvSpPr/>
          <p:nvPr/>
        </p:nvSpPr>
        <p:spPr bwMode="gray">
          <a:xfrm>
            <a:off x="9430953" y="4661740"/>
            <a:ext cx="144000" cy="144000"/>
          </a:xfrm>
          <a:prstGeom prst="ellipse">
            <a:avLst/>
          </a:prstGeom>
          <a:solidFill>
            <a:schemeClr val="bg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562370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Organizarse para la agilidad</a:t>
            </a:r>
          </a:p>
        </p:txBody>
      </p:sp>
    </p:spTree>
    <p:extLst>
      <p:ext uri="{BB962C8B-B14F-4D97-AF65-F5344CB8AC3E}">
        <p14:creationId xmlns:p14="http://schemas.microsoft.com/office/powerpoint/2010/main" val="2772788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Lograr la agilidad organizativa: ir más allá del diseño organizativo</a:t>
            </a:r>
            <a:endParaRPr lang="es-AR"/>
          </a:p>
        </p:txBody>
      </p:sp>
      <p:sp>
        <p:nvSpPr>
          <p:cNvPr id="2" name="Text Placeholder 2">
            <a:extLst>
              <a:ext uri="{FF2B5EF4-FFF2-40B4-BE49-F238E27FC236}">
                <a16:creationId xmlns:a16="http://schemas.microsoft.com/office/drawing/2014/main" id="{0DF52969-DB99-C1B3-AF14-3416229B7A6F}"/>
              </a:ext>
            </a:extLst>
          </p:cNvPr>
          <p:cNvSpPr txBox="1">
            <a:spLocks/>
          </p:cNvSpPr>
          <p:nvPr/>
        </p:nvSpPr>
        <p:spPr>
          <a:xfrm>
            <a:off x="501650" y="1017588"/>
            <a:ext cx="11220449" cy="475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rPr>
              <a:t>Las organizaciones con frecuencia chocan con un muro después de una ola inicial de cambios superficiales en el OD y se enfrentan a desafíos comunes para ir más allá de este punto</a:t>
            </a:r>
            <a:endParaRPr lang="en-GB" sz="1200">
              <a:solidFill>
                <a:schemeClr val="bg1"/>
              </a:solidFill>
            </a:endParaRPr>
          </a:p>
        </p:txBody>
      </p:sp>
      <p:sp>
        <p:nvSpPr>
          <p:cNvPr id="4" name="Rectangle 3">
            <a:extLst>
              <a:ext uri="{FF2B5EF4-FFF2-40B4-BE49-F238E27FC236}">
                <a16:creationId xmlns:a16="http://schemas.microsoft.com/office/drawing/2014/main" id="{DF9CC536-4A32-5593-2D8A-A168A21576C0}"/>
              </a:ext>
            </a:extLst>
          </p:cNvPr>
          <p:cNvSpPr/>
          <p:nvPr/>
        </p:nvSpPr>
        <p:spPr>
          <a:xfrm>
            <a:off x="488950" y="2191762"/>
            <a:ext cx="1123315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a:ln>
                <a:noFill/>
              </a:ln>
              <a:solidFill>
                <a:schemeClr val="bg1"/>
              </a:solidFill>
              <a:effectLst/>
              <a:uLnTx/>
              <a:uFillTx/>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1" u="none" strike="noStrike" kern="1200" cap="none" spc="0" normalizeH="0" baseline="0">
              <a:ln>
                <a:noFill/>
              </a:ln>
              <a:solidFill>
                <a:schemeClr val="bg1"/>
              </a:solidFill>
              <a:effectLst/>
              <a:uLnTx/>
              <a:uFillTx/>
              <a:ea typeface="Calibri" panose="020F0502020204030204" pitchFamily="34" charset="0"/>
              <a:cs typeface="+mn-cs"/>
            </a:endParaRPr>
          </a:p>
        </p:txBody>
      </p:sp>
      <p:cxnSp>
        <p:nvCxnSpPr>
          <p:cNvPr id="5" name="Straight Connector 4">
            <a:extLst>
              <a:ext uri="{FF2B5EF4-FFF2-40B4-BE49-F238E27FC236}">
                <a16:creationId xmlns:a16="http://schemas.microsoft.com/office/drawing/2014/main" id="{DE1DB855-E6B2-AD32-E131-A6014C7CFFA0}"/>
              </a:ext>
            </a:extLst>
          </p:cNvPr>
          <p:cNvCxnSpPr>
            <a:cxnSpLocks/>
          </p:cNvCxnSpPr>
          <p:nvPr/>
        </p:nvCxnSpPr>
        <p:spPr>
          <a:xfrm>
            <a:off x="471542" y="2037785"/>
            <a:ext cx="50464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3D5F926-7079-9DDF-253D-EC7B89BD6509}"/>
              </a:ext>
            </a:extLst>
          </p:cNvPr>
          <p:cNvSpPr txBox="1"/>
          <p:nvPr/>
        </p:nvSpPr>
        <p:spPr>
          <a:xfrm>
            <a:off x="534291" y="1481601"/>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1 </a:t>
            </a:r>
          </a:p>
        </p:txBody>
      </p:sp>
      <p:cxnSp>
        <p:nvCxnSpPr>
          <p:cNvPr id="7" name="Straight Connector 6">
            <a:extLst>
              <a:ext uri="{FF2B5EF4-FFF2-40B4-BE49-F238E27FC236}">
                <a16:creationId xmlns:a16="http://schemas.microsoft.com/office/drawing/2014/main" id="{3DAD06F1-FF15-EB21-F49C-03E852237827}"/>
              </a:ext>
            </a:extLst>
          </p:cNvPr>
          <p:cNvCxnSpPr>
            <a:cxnSpLocks/>
          </p:cNvCxnSpPr>
          <p:nvPr/>
        </p:nvCxnSpPr>
        <p:spPr>
          <a:xfrm>
            <a:off x="471542" y="3298393"/>
            <a:ext cx="504649"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6BB10-AF70-B200-B9ED-A953F61FF1C7}"/>
              </a:ext>
            </a:extLst>
          </p:cNvPr>
          <p:cNvSpPr txBox="1"/>
          <p:nvPr/>
        </p:nvSpPr>
        <p:spPr>
          <a:xfrm>
            <a:off x="534291" y="2756385"/>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2</a:t>
            </a:r>
          </a:p>
        </p:txBody>
      </p:sp>
      <p:cxnSp>
        <p:nvCxnSpPr>
          <p:cNvPr id="9" name="Straight Connector 8">
            <a:extLst>
              <a:ext uri="{FF2B5EF4-FFF2-40B4-BE49-F238E27FC236}">
                <a16:creationId xmlns:a16="http://schemas.microsoft.com/office/drawing/2014/main" id="{E3DF8EBD-E1DB-5480-2370-80FC8982BC79}"/>
              </a:ext>
            </a:extLst>
          </p:cNvPr>
          <p:cNvCxnSpPr>
            <a:cxnSpLocks/>
          </p:cNvCxnSpPr>
          <p:nvPr/>
        </p:nvCxnSpPr>
        <p:spPr>
          <a:xfrm>
            <a:off x="471542" y="4538655"/>
            <a:ext cx="504649" cy="0"/>
          </a:xfrm>
          <a:prstGeom prst="line">
            <a:avLst/>
          </a:prstGeom>
          <a:ln w="57150">
            <a:solidFill>
              <a:srgbClr val="00ABAB"/>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E2FB05-3A2B-54BC-60A2-0F7E32803185}"/>
              </a:ext>
            </a:extLst>
          </p:cNvPr>
          <p:cNvSpPr txBox="1"/>
          <p:nvPr/>
        </p:nvSpPr>
        <p:spPr>
          <a:xfrm>
            <a:off x="534291" y="3982910"/>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3</a:t>
            </a:r>
          </a:p>
        </p:txBody>
      </p:sp>
      <p:sp>
        <p:nvSpPr>
          <p:cNvPr id="11" name="TextBox 10">
            <a:extLst>
              <a:ext uri="{FF2B5EF4-FFF2-40B4-BE49-F238E27FC236}">
                <a16:creationId xmlns:a16="http://schemas.microsoft.com/office/drawing/2014/main" id="{5F13A10A-272F-FCF2-94F7-F54EE37C9A21}"/>
              </a:ext>
            </a:extLst>
          </p:cNvPr>
          <p:cNvSpPr txBox="1"/>
          <p:nvPr/>
        </p:nvSpPr>
        <p:spPr>
          <a:xfrm>
            <a:off x="1041817" y="1655728"/>
            <a:ext cx="5194488"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Insuficiente atención a la cultura y los comportamientos:</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El pivote es cultural, no dirigido por el diseño organizacional</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It requires incentivisation, recognition, reward and reinforcement</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Moving to the model is not the same as living it</a:t>
            </a:r>
          </a:p>
        </p:txBody>
      </p:sp>
      <p:sp>
        <p:nvSpPr>
          <p:cNvPr id="12" name="TextBox 11">
            <a:extLst>
              <a:ext uri="{FF2B5EF4-FFF2-40B4-BE49-F238E27FC236}">
                <a16:creationId xmlns:a16="http://schemas.microsoft.com/office/drawing/2014/main" id="{92EAF28D-5E7C-EE83-D631-A9F2AC06B128}"/>
              </a:ext>
            </a:extLst>
          </p:cNvPr>
          <p:cNvSpPr txBox="1">
            <a:spLocks/>
          </p:cNvSpPr>
          <p:nvPr/>
        </p:nvSpPr>
        <p:spPr>
          <a:xfrm>
            <a:off x="1041817" y="2879603"/>
            <a:ext cx="5194488" cy="1015663"/>
          </a:xfrm>
          <a:prstGeom prst="rect">
            <a:avLst/>
          </a:prstGeom>
          <a:noFill/>
        </p:spPr>
        <p:txBody>
          <a:bodyPr wrap="square" rtlCol="0">
            <a:spAutoFit/>
          </a:bodyPr>
          <a:lstStyle/>
          <a:p>
            <a:pPr lvl="0">
              <a:spcAft>
                <a:spcPts val="600"/>
              </a:spcAft>
              <a:defRPr/>
            </a:pPr>
            <a:r>
              <a:rPr lang="en-GB" sz="1200" b="1" err="1">
                <a:solidFill>
                  <a:schemeClr val="bg1"/>
                </a:solidFill>
                <a:ea typeface="Open Sans Light" panose="020B0306030504020204" pitchFamily="34" charset="0"/>
                <a:cs typeface="Open Sans Light" panose="020B0306030504020204" pitchFamily="34" charset="0"/>
              </a:rPr>
              <a:t>Comportamientos</a:t>
            </a:r>
            <a:r>
              <a:rPr lang="en-GB" sz="1200" b="1">
                <a:solidFill>
                  <a:schemeClr val="bg1"/>
                </a:solidFill>
                <a:ea typeface="Open Sans Light" panose="020B0306030504020204" pitchFamily="34" charset="0"/>
                <a:cs typeface="Open Sans Light" panose="020B0306030504020204" pitchFamily="34" charset="0"/>
              </a:rPr>
              <a:t> de </a:t>
            </a:r>
            <a:r>
              <a:rPr lang="en-GB" sz="1200" b="1" err="1">
                <a:solidFill>
                  <a:schemeClr val="bg1"/>
                </a:solidFill>
                <a:ea typeface="Open Sans Light" panose="020B0306030504020204" pitchFamily="34" charset="0"/>
                <a:cs typeface="Open Sans Light" panose="020B0306030504020204" pitchFamily="34" charset="0"/>
              </a:rPr>
              <a:t>liderazgo</a:t>
            </a:r>
            <a:r>
              <a:rPr lang="en-GB" sz="1200" b="1">
                <a:solidFill>
                  <a:schemeClr val="bg1"/>
                </a:solidFill>
                <a:ea typeface="Open Sans Light" panose="020B0306030504020204" pitchFamily="34" charset="0"/>
                <a:cs typeface="Open Sans Light" panose="020B0306030504020204" pitchFamily="34" charset="0"/>
              </a:rPr>
              <a:t> </a:t>
            </a:r>
            <a:r>
              <a:rPr lang="en-GB" sz="1200" b="1" err="1">
                <a:solidFill>
                  <a:schemeClr val="bg1"/>
                </a:solidFill>
                <a:ea typeface="Open Sans Light" panose="020B0306030504020204" pitchFamily="34" charset="0"/>
                <a:cs typeface="Open Sans Light" panose="020B0306030504020204" pitchFamily="34" charset="0"/>
              </a:rPr>
              <a:t>desalineados</a:t>
            </a:r>
            <a:r>
              <a:rPr lang="en-GB" sz="1200" b="1">
                <a:solidFill>
                  <a:schemeClr val="bg1"/>
                </a:solidFill>
                <a:ea typeface="Open Sans Light" panose="020B0306030504020204" pitchFamily="34" charset="0"/>
                <a:cs typeface="Open Sans Light" panose="020B0306030504020204" pitchFamily="34" charset="0"/>
              </a:rPr>
              <a:t>:</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Falta de zanahoria (o palo) para impulsar la alineación</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Mixed messages in both words and deeds – saying yes but doing no</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Lack of real empowerment at a mission level</a:t>
            </a:r>
          </a:p>
        </p:txBody>
      </p:sp>
      <p:sp>
        <p:nvSpPr>
          <p:cNvPr id="13" name="TextBox 12">
            <a:extLst>
              <a:ext uri="{FF2B5EF4-FFF2-40B4-BE49-F238E27FC236}">
                <a16:creationId xmlns:a16="http://schemas.microsoft.com/office/drawing/2014/main" id="{5FC8444B-09FE-62CB-98B7-8CA8AE73BA5C}"/>
              </a:ext>
            </a:extLst>
          </p:cNvPr>
          <p:cNvSpPr txBox="1">
            <a:spLocks/>
          </p:cNvSpPr>
          <p:nvPr/>
        </p:nvSpPr>
        <p:spPr>
          <a:xfrm>
            <a:off x="1041817" y="4103478"/>
            <a:ext cx="5194488"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Piensa en grande, empieza despacio, aprende despacio:</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Necesidad de un análisis exhaustivo con los siguientes pasos del Big </a:t>
            </a:r>
            <a:r>
              <a:rPr lang="es-MX" sz="1100" err="1">
                <a:solidFill>
                  <a:schemeClr val="bg1"/>
                </a:solidFill>
                <a:ea typeface="Open Sans Light" panose="020B0306030504020204" pitchFamily="34" charset="0"/>
                <a:cs typeface="Open Sans Light" panose="020B0306030504020204" pitchFamily="34" charset="0"/>
              </a:rPr>
              <a:t>Bang</a:t>
            </a:r>
            <a:endParaRPr lang="es-MX" sz="1100">
              <a:solidFill>
                <a:schemeClr val="bg1"/>
              </a:solidFill>
              <a:ea typeface="Open Sans Light" panose="020B0306030504020204" pitchFamily="34" charset="0"/>
              <a:cs typeface="Open Sans Light" panose="020B0306030504020204" pitchFamily="34" charset="0"/>
            </a:endParaRP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Lack of bias toward action and learning while doing</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Agile waterfall is not a thing</a:t>
            </a:r>
          </a:p>
        </p:txBody>
      </p:sp>
      <p:cxnSp>
        <p:nvCxnSpPr>
          <p:cNvPr id="14" name="Straight Connector 13">
            <a:extLst>
              <a:ext uri="{FF2B5EF4-FFF2-40B4-BE49-F238E27FC236}">
                <a16:creationId xmlns:a16="http://schemas.microsoft.com/office/drawing/2014/main" id="{13B0BE4B-EB7F-6420-F15B-195F0D560390}"/>
              </a:ext>
            </a:extLst>
          </p:cNvPr>
          <p:cNvCxnSpPr>
            <a:cxnSpLocks/>
          </p:cNvCxnSpPr>
          <p:nvPr/>
        </p:nvCxnSpPr>
        <p:spPr>
          <a:xfrm>
            <a:off x="471542" y="5716773"/>
            <a:ext cx="50464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5AA7FE-78A4-8B5B-3DCB-A83FFD069E2D}"/>
              </a:ext>
            </a:extLst>
          </p:cNvPr>
          <p:cNvSpPr txBox="1"/>
          <p:nvPr/>
        </p:nvSpPr>
        <p:spPr>
          <a:xfrm>
            <a:off x="534291" y="5161028"/>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4</a:t>
            </a:r>
          </a:p>
        </p:txBody>
      </p:sp>
      <p:sp>
        <p:nvSpPr>
          <p:cNvPr id="16" name="TextBox 15">
            <a:extLst>
              <a:ext uri="{FF2B5EF4-FFF2-40B4-BE49-F238E27FC236}">
                <a16:creationId xmlns:a16="http://schemas.microsoft.com/office/drawing/2014/main" id="{0EAEE824-E0A6-AB3D-7F6E-C9884B76ADB2}"/>
              </a:ext>
            </a:extLst>
          </p:cNvPr>
          <p:cNvSpPr txBox="1">
            <a:spLocks/>
          </p:cNvSpPr>
          <p:nvPr/>
        </p:nvSpPr>
        <p:spPr>
          <a:xfrm>
            <a:off x="1043142" y="5327353"/>
            <a:ext cx="5194488"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Céntrese en la capacidad por encima de la calidad</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Este es un gran cambio, algunas personas no podrán hacerlo</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Shortage of the key skills needed – lack of capability mapping</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Very hard to build momentum without the right people in place</a:t>
            </a:r>
          </a:p>
        </p:txBody>
      </p:sp>
      <p:cxnSp>
        <p:nvCxnSpPr>
          <p:cNvPr id="17" name="Straight Connector 16">
            <a:extLst>
              <a:ext uri="{FF2B5EF4-FFF2-40B4-BE49-F238E27FC236}">
                <a16:creationId xmlns:a16="http://schemas.microsoft.com/office/drawing/2014/main" id="{264A128A-8745-95DC-70FC-20CA4EA393FA}"/>
              </a:ext>
            </a:extLst>
          </p:cNvPr>
          <p:cNvCxnSpPr>
            <a:cxnSpLocks/>
          </p:cNvCxnSpPr>
          <p:nvPr/>
        </p:nvCxnSpPr>
        <p:spPr>
          <a:xfrm>
            <a:off x="6450528" y="2047065"/>
            <a:ext cx="50464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B61119-45C1-5CB0-EAF4-53028149BF44}"/>
              </a:ext>
            </a:extLst>
          </p:cNvPr>
          <p:cNvSpPr txBox="1"/>
          <p:nvPr/>
        </p:nvSpPr>
        <p:spPr>
          <a:xfrm>
            <a:off x="6513277" y="1490881"/>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5 </a:t>
            </a:r>
          </a:p>
        </p:txBody>
      </p:sp>
      <p:cxnSp>
        <p:nvCxnSpPr>
          <p:cNvPr id="19" name="Straight Connector 18">
            <a:extLst>
              <a:ext uri="{FF2B5EF4-FFF2-40B4-BE49-F238E27FC236}">
                <a16:creationId xmlns:a16="http://schemas.microsoft.com/office/drawing/2014/main" id="{49AA9EDF-4D0A-15E6-B090-C0194F736AE2}"/>
              </a:ext>
            </a:extLst>
          </p:cNvPr>
          <p:cNvCxnSpPr>
            <a:cxnSpLocks/>
          </p:cNvCxnSpPr>
          <p:nvPr/>
        </p:nvCxnSpPr>
        <p:spPr>
          <a:xfrm>
            <a:off x="6450528" y="3299722"/>
            <a:ext cx="504649" cy="0"/>
          </a:xfrm>
          <a:prstGeom prst="line">
            <a:avLst/>
          </a:prstGeom>
          <a:ln w="57150">
            <a:solidFill>
              <a:srgbClr val="00ABAB"/>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9F05AA-A61B-5A17-7DEE-A1D35E2C81E0}"/>
              </a:ext>
            </a:extLst>
          </p:cNvPr>
          <p:cNvSpPr txBox="1"/>
          <p:nvPr/>
        </p:nvSpPr>
        <p:spPr>
          <a:xfrm>
            <a:off x="6513277" y="2757714"/>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6</a:t>
            </a:r>
          </a:p>
        </p:txBody>
      </p:sp>
      <p:cxnSp>
        <p:nvCxnSpPr>
          <p:cNvPr id="21" name="Straight Connector 20">
            <a:extLst>
              <a:ext uri="{FF2B5EF4-FFF2-40B4-BE49-F238E27FC236}">
                <a16:creationId xmlns:a16="http://schemas.microsoft.com/office/drawing/2014/main" id="{A1E956C6-1746-8958-02FE-D8EBD5D34FA0}"/>
              </a:ext>
            </a:extLst>
          </p:cNvPr>
          <p:cNvCxnSpPr>
            <a:cxnSpLocks/>
          </p:cNvCxnSpPr>
          <p:nvPr/>
        </p:nvCxnSpPr>
        <p:spPr>
          <a:xfrm>
            <a:off x="6450528" y="4539984"/>
            <a:ext cx="504649"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C4D192-3077-6B61-910A-343D7B2E6862}"/>
              </a:ext>
            </a:extLst>
          </p:cNvPr>
          <p:cNvSpPr txBox="1"/>
          <p:nvPr/>
        </p:nvSpPr>
        <p:spPr>
          <a:xfrm>
            <a:off x="6513277" y="3984239"/>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7</a:t>
            </a:r>
          </a:p>
        </p:txBody>
      </p:sp>
      <p:sp>
        <p:nvSpPr>
          <p:cNvPr id="23" name="TextBox 22">
            <a:extLst>
              <a:ext uri="{FF2B5EF4-FFF2-40B4-BE49-F238E27FC236}">
                <a16:creationId xmlns:a16="http://schemas.microsoft.com/office/drawing/2014/main" id="{15FE9AD4-9095-40C6-DC04-80C5868A5CF6}"/>
              </a:ext>
            </a:extLst>
          </p:cNvPr>
          <p:cNvSpPr txBox="1"/>
          <p:nvPr/>
        </p:nvSpPr>
        <p:spPr>
          <a:xfrm>
            <a:off x="7025641" y="1665008"/>
            <a:ext cx="4696459" cy="1261884"/>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Falta de comprensión del impacto de otras iniciativas:</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Las prioridades contrapuestas pueden descarrilar los primeros esfuerzos</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‘we will start when X has been delivered’</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Potential to drive significant stakeholder dissatisfaction</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endPar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endParaRPr>
          </a:p>
        </p:txBody>
      </p:sp>
      <p:sp>
        <p:nvSpPr>
          <p:cNvPr id="24" name="TextBox 23">
            <a:extLst>
              <a:ext uri="{FF2B5EF4-FFF2-40B4-BE49-F238E27FC236}">
                <a16:creationId xmlns:a16="http://schemas.microsoft.com/office/drawing/2014/main" id="{8592BCDE-F55C-0779-27A3-70F29C7C371A}"/>
              </a:ext>
            </a:extLst>
          </p:cNvPr>
          <p:cNvSpPr txBox="1">
            <a:spLocks/>
          </p:cNvSpPr>
          <p:nvPr/>
        </p:nvSpPr>
        <p:spPr>
          <a:xfrm>
            <a:off x="7025641" y="2888883"/>
            <a:ext cx="4696459" cy="1015663"/>
          </a:xfrm>
          <a:prstGeom prst="rect">
            <a:avLst/>
          </a:prstGeom>
          <a:noFill/>
        </p:spPr>
        <p:txBody>
          <a:bodyPr wrap="square" rtlCol="0">
            <a:spAutoFit/>
          </a:bodyPr>
          <a:lstStyle/>
          <a:p>
            <a:pPr lvl="0">
              <a:spcAft>
                <a:spcPts val="600"/>
              </a:spcAft>
              <a:defRPr/>
            </a:pPr>
            <a:r>
              <a:rPr lang="en-GB" sz="1200" b="1" err="1">
                <a:solidFill>
                  <a:schemeClr val="bg1"/>
                </a:solidFill>
                <a:ea typeface="Open Sans Light" panose="020B0306030504020204" pitchFamily="34" charset="0"/>
                <a:cs typeface="Open Sans Light" panose="020B0306030504020204" pitchFamily="34" charset="0"/>
              </a:rPr>
              <a:t>Apoyo</a:t>
            </a:r>
            <a:r>
              <a:rPr lang="en-GB" sz="1200" b="1">
                <a:solidFill>
                  <a:schemeClr val="bg1"/>
                </a:solidFill>
                <a:ea typeface="Open Sans Light" panose="020B0306030504020204" pitchFamily="34" charset="0"/>
                <a:cs typeface="Open Sans Light" panose="020B0306030504020204" pitchFamily="34" charset="0"/>
              </a:rPr>
              <a:t> y coaching </a:t>
            </a:r>
            <a:r>
              <a:rPr lang="en-GB" sz="1200" b="1" err="1">
                <a:solidFill>
                  <a:schemeClr val="bg1"/>
                </a:solidFill>
                <a:ea typeface="Open Sans Light" panose="020B0306030504020204" pitchFamily="34" charset="0"/>
                <a:cs typeface="Open Sans Light" panose="020B0306030504020204" pitchFamily="34" charset="0"/>
              </a:rPr>
              <a:t>inadecuados</a:t>
            </a:r>
            <a:r>
              <a:rPr lang="en-GB" sz="1200" b="1">
                <a:solidFill>
                  <a:schemeClr val="bg1"/>
                </a:solidFill>
                <a:ea typeface="Open Sans Light" panose="020B0306030504020204" pitchFamily="34" charset="0"/>
                <a:cs typeface="Open Sans Light" panose="020B0306030504020204" pitchFamily="34" charset="0"/>
              </a:rPr>
              <a:t>:</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Requerido para equipos y líderes de todos los niveles, no solo de PowerPoint</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Not just a ‘sheep dip’ focused on the method</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Must be continuous and behaviours led</a:t>
            </a:r>
          </a:p>
        </p:txBody>
      </p:sp>
      <p:sp>
        <p:nvSpPr>
          <p:cNvPr id="25" name="TextBox 24">
            <a:extLst>
              <a:ext uri="{FF2B5EF4-FFF2-40B4-BE49-F238E27FC236}">
                <a16:creationId xmlns:a16="http://schemas.microsoft.com/office/drawing/2014/main" id="{CAB6959D-EC08-8211-0D10-AFC741A63DA4}"/>
              </a:ext>
            </a:extLst>
          </p:cNvPr>
          <p:cNvSpPr txBox="1">
            <a:spLocks/>
          </p:cNvSpPr>
          <p:nvPr/>
        </p:nvSpPr>
        <p:spPr>
          <a:xfrm>
            <a:off x="7025641" y="4112758"/>
            <a:ext cx="4696459"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Falta de enfoque en el extremo a extremo</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Demasiado enfoque en la optimización de un elemento del flujo de valor</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Lack of a single operating model drives a lack of alignment</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Local optimisation can drive costs up, not down</a:t>
            </a:r>
          </a:p>
        </p:txBody>
      </p:sp>
      <p:cxnSp>
        <p:nvCxnSpPr>
          <p:cNvPr id="26" name="Straight Connector 25">
            <a:extLst>
              <a:ext uri="{FF2B5EF4-FFF2-40B4-BE49-F238E27FC236}">
                <a16:creationId xmlns:a16="http://schemas.microsoft.com/office/drawing/2014/main" id="{D9A26C3C-D58B-13DD-5B80-A9542B9C1620}"/>
              </a:ext>
            </a:extLst>
          </p:cNvPr>
          <p:cNvCxnSpPr>
            <a:cxnSpLocks/>
          </p:cNvCxnSpPr>
          <p:nvPr/>
        </p:nvCxnSpPr>
        <p:spPr>
          <a:xfrm>
            <a:off x="6450528" y="5726053"/>
            <a:ext cx="50464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2F18F2C-54AC-B139-817F-2B4DAF852611}"/>
              </a:ext>
            </a:extLst>
          </p:cNvPr>
          <p:cNvSpPr txBox="1"/>
          <p:nvPr/>
        </p:nvSpPr>
        <p:spPr>
          <a:xfrm>
            <a:off x="6513277" y="5170308"/>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8</a:t>
            </a:r>
          </a:p>
        </p:txBody>
      </p:sp>
      <p:sp>
        <p:nvSpPr>
          <p:cNvPr id="28" name="TextBox 27">
            <a:extLst>
              <a:ext uri="{FF2B5EF4-FFF2-40B4-BE49-F238E27FC236}">
                <a16:creationId xmlns:a16="http://schemas.microsoft.com/office/drawing/2014/main" id="{00B5C1E2-FA37-5CDA-8842-AE1509914462}"/>
              </a:ext>
            </a:extLst>
          </p:cNvPr>
          <p:cNvSpPr txBox="1">
            <a:spLocks/>
          </p:cNvSpPr>
          <p:nvPr/>
        </p:nvSpPr>
        <p:spPr>
          <a:xfrm>
            <a:off x="7026966" y="5336633"/>
            <a:ext cx="4696459"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Falta de claridad en la entrega de valor:</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Fracaso en la transición de los proyectos a los resultados</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Lack of alignment on the key outcomes </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Failure of leadership to move from old measures </a:t>
            </a:r>
          </a:p>
        </p:txBody>
      </p:sp>
    </p:spTree>
    <p:extLst>
      <p:ext uri="{BB962C8B-B14F-4D97-AF65-F5344CB8AC3E}">
        <p14:creationId xmlns:p14="http://schemas.microsoft.com/office/powerpoint/2010/main" val="94151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Aplicaciones tecnológicas para la industria agro y productiva</a:t>
            </a:r>
            <a:endParaRPr lang="es-AR" b="1">
              <a:solidFill>
                <a:schemeClr val="bg1"/>
              </a:solidFill>
            </a:endParaRPr>
          </a:p>
        </p:txBody>
      </p:sp>
    </p:spTree>
    <p:extLst>
      <p:ext uri="{BB962C8B-B14F-4D97-AF65-F5344CB8AC3E}">
        <p14:creationId xmlns:p14="http://schemas.microsoft.com/office/powerpoint/2010/main" val="614098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Medidas de éxito: medición de la productividad de TI</a:t>
            </a:r>
          </a:p>
        </p:txBody>
      </p:sp>
    </p:spTree>
    <p:extLst>
      <p:ext uri="{BB962C8B-B14F-4D97-AF65-F5344CB8AC3E}">
        <p14:creationId xmlns:p14="http://schemas.microsoft.com/office/powerpoint/2010/main" val="1627671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Vincular la productividad de TI con los objetivos empresariales para medirlos</a:t>
            </a:r>
            <a:endParaRPr lang="es-AR"/>
          </a:p>
        </p:txBody>
      </p:sp>
      <p:sp>
        <p:nvSpPr>
          <p:cNvPr id="2" name="Text Placeholder 2">
            <a:extLst>
              <a:ext uri="{FF2B5EF4-FFF2-40B4-BE49-F238E27FC236}">
                <a16:creationId xmlns:a16="http://schemas.microsoft.com/office/drawing/2014/main" id="{6DC2879B-B23B-1E30-E5B6-E2A590045FC8}"/>
              </a:ext>
            </a:extLst>
          </p:cNvPr>
          <p:cNvSpPr txBox="1">
            <a:spLocks/>
          </p:cNvSpPr>
          <p:nvPr/>
        </p:nvSpPr>
        <p:spPr>
          <a:xfrm>
            <a:off x="501650" y="1017588"/>
            <a:ext cx="11220449" cy="475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rPr>
              <a:t>Nuestra perspectiva es que la productividad de TI debe tener en cuenta las medidas de entrada y, lo que es más importante, ampliarse para vincularlas a los resultados y al valor entregado, haciéndola relevante para las partes interesadas no tecnológicas</a:t>
            </a:r>
            <a:endParaRPr lang="en-GB" sz="1200">
              <a:solidFill>
                <a:schemeClr val="bg1"/>
              </a:solidFill>
            </a:endParaRPr>
          </a:p>
        </p:txBody>
      </p:sp>
      <p:grpSp>
        <p:nvGrpSpPr>
          <p:cNvPr id="4" name="Group 3">
            <a:extLst>
              <a:ext uri="{FF2B5EF4-FFF2-40B4-BE49-F238E27FC236}">
                <a16:creationId xmlns:a16="http://schemas.microsoft.com/office/drawing/2014/main" id="{60A3F93A-6084-ED19-C56F-8BE107B0B1C9}"/>
              </a:ext>
            </a:extLst>
          </p:cNvPr>
          <p:cNvGrpSpPr>
            <a:grpSpLocks/>
          </p:cNvGrpSpPr>
          <p:nvPr/>
        </p:nvGrpSpPr>
        <p:grpSpPr>
          <a:xfrm>
            <a:off x="3044111" y="1766227"/>
            <a:ext cx="811865" cy="848527"/>
            <a:chOff x="3467100" y="1822704"/>
            <a:chExt cx="1417447" cy="1481455"/>
          </a:xfrm>
        </p:grpSpPr>
        <p:sp>
          <p:nvSpPr>
            <p:cNvPr id="5" name="object 17">
              <a:extLst>
                <a:ext uri="{FF2B5EF4-FFF2-40B4-BE49-F238E27FC236}">
                  <a16:creationId xmlns:a16="http://schemas.microsoft.com/office/drawing/2014/main" id="{41297252-A187-8317-C2FC-03C87284B0FE}"/>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6" name="object 18">
              <a:extLst>
                <a:ext uri="{FF2B5EF4-FFF2-40B4-BE49-F238E27FC236}">
                  <a16:creationId xmlns:a16="http://schemas.microsoft.com/office/drawing/2014/main" id="{EDB22EA9-8B0C-B8AF-781D-24569AF2F2C8}"/>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7" name="object 19">
              <a:extLst>
                <a:ext uri="{FF2B5EF4-FFF2-40B4-BE49-F238E27FC236}">
                  <a16:creationId xmlns:a16="http://schemas.microsoft.com/office/drawing/2014/main" id="{3C65C693-4D70-899D-9E78-C160B557E394}"/>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8" name="object 40">
              <a:extLst>
                <a:ext uri="{FF2B5EF4-FFF2-40B4-BE49-F238E27FC236}">
                  <a16:creationId xmlns:a16="http://schemas.microsoft.com/office/drawing/2014/main" id="{EAF591EB-C972-840D-2ADE-ECF275F712CD}"/>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9" name="object 41">
              <a:extLst>
                <a:ext uri="{FF2B5EF4-FFF2-40B4-BE49-F238E27FC236}">
                  <a16:creationId xmlns:a16="http://schemas.microsoft.com/office/drawing/2014/main" id="{6CE3E19A-B394-EB49-6BDC-82FD0E402EE4}"/>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grpSp>
        <p:nvGrpSpPr>
          <p:cNvPr id="10" name="Group 9">
            <a:extLst>
              <a:ext uri="{FF2B5EF4-FFF2-40B4-BE49-F238E27FC236}">
                <a16:creationId xmlns:a16="http://schemas.microsoft.com/office/drawing/2014/main" id="{660FFBF2-7E00-D035-25DF-19728EDBFA7F}"/>
              </a:ext>
            </a:extLst>
          </p:cNvPr>
          <p:cNvGrpSpPr>
            <a:grpSpLocks/>
          </p:cNvGrpSpPr>
          <p:nvPr/>
        </p:nvGrpSpPr>
        <p:grpSpPr>
          <a:xfrm>
            <a:off x="5228827" y="2120321"/>
            <a:ext cx="811865" cy="848527"/>
            <a:chOff x="3467100" y="1822704"/>
            <a:chExt cx="1417447" cy="1481455"/>
          </a:xfrm>
        </p:grpSpPr>
        <p:sp>
          <p:nvSpPr>
            <p:cNvPr id="11" name="object 17">
              <a:extLst>
                <a:ext uri="{FF2B5EF4-FFF2-40B4-BE49-F238E27FC236}">
                  <a16:creationId xmlns:a16="http://schemas.microsoft.com/office/drawing/2014/main" id="{AC8EDD22-B4EA-A172-36EC-0F783357C70D}"/>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2" name="object 18">
              <a:extLst>
                <a:ext uri="{FF2B5EF4-FFF2-40B4-BE49-F238E27FC236}">
                  <a16:creationId xmlns:a16="http://schemas.microsoft.com/office/drawing/2014/main" id="{067D4119-4964-EBAC-CEAE-E198721622DD}"/>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3" name="object 19">
              <a:extLst>
                <a:ext uri="{FF2B5EF4-FFF2-40B4-BE49-F238E27FC236}">
                  <a16:creationId xmlns:a16="http://schemas.microsoft.com/office/drawing/2014/main" id="{B5B2AACA-D13D-12C8-6936-8B04DFE681F6}"/>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4" name="object 40">
              <a:extLst>
                <a:ext uri="{FF2B5EF4-FFF2-40B4-BE49-F238E27FC236}">
                  <a16:creationId xmlns:a16="http://schemas.microsoft.com/office/drawing/2014/main" id="{27AD072A-0204-EB30-BCC5-723C8FEE88A0}"/>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5" name="object 41">
              <a:extLst>
                <a:ext uri="{FF2B5EF4-FFF2-40B4-BE49-F238E27FC236}">
                  <a16:creationId xmlns:a16="http://schemas.microsoft.com/office/drawing/2014/main" id="{4BBAC68C-A769-3BEF-281F-1BE18114E515}"/>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grpSp>
        <p:nvGrpSpPr>
          <p:cNvPr id="16" name="Group 15">
            <a:extLst>
              <a:ext uri="{FF2B5EF4-FFF2-40B4-BE49-F238E27FC236}">
                <a16:creationId xmlns:a16="http://schemas.microsoft.com/office/drawing/2014/main" id="{6380FDDE-A29C-877E-48C1-D24A7923C039}"/>
              </a:ext>
            </a:extLst>
          </p:cNvPr>
          <p:cNvGrpSpPr>
            <a:grpSpLocks/>
          </p:cNvGrpSpPr>
          <p:nvPr/>
        </p:nvGrpSpPr>
        <p:grpSpPr>
          <a:xfrm>
            <a:off x="7418732" y="2876189"/>
            <a:ext cx="811865" cy="848527"/>
            <a:chOff x="3467100" y="1822704"/>
            <a:chExt cx="1417447" cy="1481455"/>
          </a:xfrm>
        </p:grpSpPr>
        <p:sp>
          <p:nvSpPr>
            <p:cNvPr id="17" name="object 17">
              <a:extLst>
                <a:ext uri="{FF2B5EF4-FFF2-40B4-BE49-F238E27FC236}">
                  <a16:creationId xmlns:a16="http://schemas.microsoft.com/office/drawing/2014/main" id="{98816414-DF23-BFA7-41F5-04E50AA6217C}"/>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8" name="object 18">
              <a:extLst>
                <a:ext uri="{FF2B5EF4-FFF2-40B4-BE49-F238E27FC236}">
                  <a16:creationId xmlns:a16="http://schemas.microsoft.com/office/drawing/2014/main" id="{BE97DD58-6695-AF44-DA6A-A9952AEBBF37}"/>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9" name="object 19">
              <a:extLst>
                <a:ext uri="{FF2B5EF4-FFF2-40B4-BE49-F238E27FC236}">
                  <a16:creationId xmlns:a16="http://schemas.microsoft.com/office/drawing/2014/main" id="{9A422208-28ED-9A97-B0A2-1327C5B9388F}"/>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0" name="object 40">
              <a:extLst>
                <a:ext uri="{FF2B5EF4-FFF2-40B4-BE49-F238E27FC236}">
                  <a16:creationId xmlns:a16="http://schemas.microsoft.com/office/drawing/2014/main" id="{321B9DA0-2AFC-FFA0-9F61-A6D6CD634F7A}"/>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1" name="object 41">
              <a:extLst>
                <a:ext uri="{FF2B5EF4-FFF2-40B4-BE49-F238E27FC236}">
                  <a16:creationId xmlns:a16="http://schemas.microsoft.com/office/drawing/2014/main" id="{2F145BDF-6A85-92EA-07A6-7EDE12D9AC7B}"/>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grpSp>
        <p:nvGrpSpPr>
          <p:cNvPr id="22" name="Group 21">
            <a:extLst>
              <a:ext uri="{FF2B5EF4-FFF2-40B4-BE49-F238E27FC236}">
                <a16:creationId xmlns:a16="http://schemas.microsoft.com/office/drawing/2014/main" id="{935B51F9-4BAA-A74F-2DC1-9D04752E0BB2}"/>
              </a:ext>
            </a:extLst>
          </p:cNvPr>
          <p:cNvGrpSpPr>
            <a:grpSpLocks/>
          </p:cNvGrpSpPr>
          <p:nvPr/>
        </p:nvGrpSpPr>
        <p:grpSpPr>
          <a:xfrm>
            <a:off x="9616935" y="2514660"/>
            <a:ext cx="811865" cy="848527"/>
            <a:chOff x="3467100" y="1822704"/>
            <a:chExt cx="1417447" cy="1481455"/>
          </a:xfrm>
        </p:grpSpPr>
        <p:sp>
          <p:nvSpPr>
            <p:cNvPr id="23" name="object 17">
              <a:extLst>
                <a:ext uri="{FF2B5EF4-FFF2-40B4-BE49-F238E27FC236}">
                  <a16:creationId xmlns:a16="http://schemas.microsoft.com/office/drawing/2014/main" id="{34634288-3CF9-DD45-32BB-993377E89DDB}"/>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4" name="object 18">
              <a:extLst>
                <a:ext uri="{FF2B5EF4-FFF2-40B4-BE49-F238E27FC236}">
                  <a16:creationId xmlns:a16="http://schemas.microsoft.com/office/drawing/2014/main" id="{71CED13D-C1C3-4A6A-E428-CCAC5382E8C4}"/>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5" name="object 19">
              <a:extLst>
                <a:ext uri="{FF2B5EF4-FFF2-40B4-BE49-F238E27FC236}">
                  <a16:creationId xmlns:a16="http://schemas.microsoft.com/office/drawing/2014/main" id="{6DA89764-6443-0B74-901C-83C1FF483DC0}"/>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6" name="object 40">
              <a:extLst>
                <a:ext uri="{FF2B5EF4-FFF2-40B4-BE49-F238E27FC236}">
                  <a16:creationId xmlns:a16="http://schemas.microsoft.com/office/drawing/2014/main" id="{81486DE5-1A09-4901-931E-48AF7379F681}"/>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7" name="object 41">
              <a:extLst>
                <a:ext uri="{FF2B5EF4-FFF2-40B4-BE49-F238E27FC236}">
                  <a16:creationId xmlns:a16="http://schemas.microsoft.com/office/drawing/2014/main" id="{D43D4AFC-EEF0-8402-2310-C4E3DCE95BB3}"/>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grpSp>
        <p:nvGrpSpPr>
          <p:cNvPr id="28" name="Group 27">
            <a:extLst>
              <a:ext uri="{FF2B5EF4-FFF2-40B4-BE49-F238E27FC236}">
                <a16:creationId xmlns:a16="http://schemas.microsoft.com/office/drawing/2014/main" id="{7F14C476-1E52-E29F-9A7D-6E636683C877}"/>
              </a:ext>
            </a:extLst>
          </p:cNvPr>
          <p:cNvGrpSpPr>
            <a:grpSpLocks/>
          </p:cNvGrpSpPr>
          <p:nvPr/>
        </p:nvGrpSpPr>
        <p:grpSpPr>
          <a:xfrm>
            <a:off x="848454" y="2558828"/>
            <a:ext cx="811865" cy="848527"/>
            <a:chOff x="3467100" y="1822704"/>
            <a:chExt cx="1417447" cy="1481455"/>
          </a:xfrm>
        </p:grpSpPr>
        <p:sp>
          <p:nvSpPr>
            <p:cNvPr id="29" name="object 17">
              <a:extLst>
                <a:ext uri="{FF2B5EF4-FFF2-40B4-BE49-F238E27FC236}">
                  <a16:creationId xmlns:a16="http://schemas.microsoft.com/office/drawing/2014/main" id="{C423EA48-BB2E-FEBF-3966-1C97203C83F7}"/>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30" name="object 18">
              <a:extLst>
                <a:ext uri="{FF2B5EF4-FFF2-40B4-BE49-F238E27FC236}">
                  <a16:creationId xmlns:a16="http://schemas.microsoft.com/office/drawing/2014/main" id="{11085414-BFA0-2ADE-3D5D-4CE82CBBD4EE}"/>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31" name="object 19">
              <a:extLst>
                <a:ext uri="{FF2B5EF4-FFF2-40B4-BE49-F238E27FC236}">
                  <a16:creationId xmlns:a16="http://schemas.microsoft.com/office/drawing/2014/main" id="{3A3D38AC-574F-8800-7C96-D5060FB8A69A}"/>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32" name="object 40">
              <a:extLst>
                <a:ext uri="{FF2B5EF4-FFF2-40B4-BE49-F238E27FC236}">
                  <a16:creationId xmlns:a16="http://schemas.microsoft.com/office/drawing/2014/main" id="{8BEA3FAC-CED2-F5BF-CBE1-542EE1A40EB9}"/>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33" name="object 41">
              <a:extLst>
                <a:ext uri="{FF2B5EF4-FFF2-40B4-BE49-F238E27FC236}">
                  <a16:creationId xmlns:a16="http://schemas.microsoft.com/office/drawing/2014/main" id="{AD06C3F5-3FCE-8DB8-F6F6-E8CA9C65BAF1}"/>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sp>
        <p:nvSpPr>
          <p:cNvPr id="34" name="Freeform 4">
            <a:extLst>
              <a:ext uri="{FF2B5EF4-FFF2-40B4-BE49-F238E27FC236}">
                <a16:creationId xmlns:a16="http://schemas.microsoft.com/office/drawing/2014/main" id="{5A2F5EFE-CF65-216B-6FFE-8811DE6EC471}"/>
              </a:ext>
            </a:extLst>
          </p:cNvPr>
          <p:cNvSpPr/>
          <p:nvPr/>
        </p:nvSpPr>
        <p:spPr>
          <a:xfrm>
            <a:off x="651770" y="2196792"/>
            <a:ext cx="10363201" cy="123109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Lst>
            <a:ahLst/>
            <a:cxnLst>
              <a:cxn ang="0">
                <a:pos x="connsiteX0" y="connsiteY0"/>
              </a:cxn>
              <a:cxn ang="0">
                <a:pos x="connsiteX1" y="connsiteY1"/>
              </a:cxn>
              <a:cxn ang="0">
                <a:pos x="connsiteX2" y="connsiteY2"/>
              </a:cxn>
              <a:cxn ang="0">
                <a:pos x="connsiteX3" y="connsiteY3"/>
              </a:cxn>
            </a:cxnLst>
            <a:rect l="l" t="t" r="r" b="b"/>
            <a:pathLst>
              <a:path w="8646549" h="1048441">
                <a:moveTo>
                  <a:pt x="0" y="1039093"/>
                </a:moveTo>
                <a:cubicBezTo>
                  <a:pt x="18473" y="946729"/>
                  <a:pt x="1582464" y="-1554"/>
                  <a:pt x="2660073" y="2"/>
                </a:cubicBezTo>
                <a:cubicBezTo>
                  <a:pt x="3737682" y="1558"/>
                  <a:pt x="5442940" y="1052446"/>
                  <a:pt x="6465655" y="1048430"/>
                </a:cubicBezTo>
                <a:cubicBezTo>
                  <a:pt x="7488370" y="1044414"/>
                  <a:pt x="8655731" y="180011"/>
                  <a:pt x="8646495" y="184630"/>
                </a:cubicBezTo>
              </a:path>
            </a:pathLst>
          </a:custGeom>
          <a:noFill/>
          <a:ln w="12700" cap="flat">
            <a:solidFill>
              <a:schemeClr val="bg1">
                <a:lumMod val="50000"/>
              </a:schemeClr>
            </a:solidFill>
            <a:prstDash val="sysDash"/>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bg1"/>
              </a:solidFill>
              <a:effectLst/>
              <a:uLnTx/>
              <a:uFillTx/>
              <a:ea typeface="+mn-ea"/>
              <a:cs typeface="+mn-cs"/>
            </a:endParaRPr>
          </a:p>
        </p:txBody>
      </p:sp>
      <p:sp>
        <p:nvSpPr>
          <p:cNvPr id="35" name="TextBox 34">
            <a:extLst>
              <a:ext uri="{FF2B5EF4-FFF2-40B4-BE49-F238E27FC236}">
                <a16:creationId xmlns:a16="http://schemas.microsoft.com/office/drawing/2014/main" id="{2672C140-8A64-A4CC-5E62-0901F99F23AA}"/>
              </a:ext>
            </a:extLst>
          </p:cNvPr>
          <p:cNvSpPr txBox="1"/>
          <p:nvPr/>
        </p:nvSpPr>
        <p:spPr>
          <a:xfrm>
            <a:off x="2715084" y="2751458"/>
            <a:ext cx="1737360" cy="1026169"/>
          </a:xfrm>
          <a:prstGeom prst="rect">
            <a:avLst/>
          </a:prstGeom>
          <a:noFill/>
        </p:spPr>
        <p:txBody>
          <a:bodyPr wrap="square" lIns="0" tIns="0" rIns="0" bIns="0" rtlCol="0">
            <a:noAutofit/>
          </a:bodyPr>
          <a:lstStyle/>
          <a:p>
            <a:pPr marL="0" marR="0" lvl="0" indent="0" algn="l" defTabSz="1219170" rtl="0" eaLnBrk="1" fontAlgn="auto" latinLnBrk="0" hangingPunct="1">
              <a:lnSpc>
                <a:spcPct val="106000"/>
              </a:lnSpc>
              <a:spcBef>
                <a:spcPts val="0"/>
              </a:spcBef>
              <a:spcAft>
                <a:spcPts val="600"/>
              </a:spcAft>
              <a:buClrTx/>
              <a:buSzPct val="100000"/>
              <a:buFontTx/>
              <a:buNone/>
              <a:tabLst/>
              <a:defRPr/>
            </a:pPr>
            <a:r>
              <a:rPr kumimoji="0" lang="en-GB" sz="1200" b="1" i="0" u="none" strike="noStrike" kern="1200" cap="none" spc="0" normalizeH="0" baseline="0" noProof="0" err="1">
                <a:ln>
                  <a:noFill/>
                </a:ln>
                <a:solidFill>
                  <a:schemeClr val="bg1"/>
                </a:solidFill>
                <a:effectLst/>
                <a:uLnTx/>
                <a:uFillTx/>
                <a:ea typeface="+mn-ea"/>
                <a:cs typeface="+mn-cs"/>
              </a:rPr>
              <a:t>Actividad</a:t>
            </a:r>
            <a:endParaRPr kumimoji="0" lang="en-GB" sz="1100" b="1" i="0" u="none" strike="noStrike" kern="1200" cap="none" spc="0" normalizeH="0" baseline="0" noProof="0">
              <a:ln>
                <a:noFill/>
              </a:ln>
              <a:solidFill>
                <a:schemeClr val="bg1"/>
              </a:solidFill>
              <a:effectLst/>
              <a:uLnTx/>
              <a:uFillTx/>
              <a:ea typeface="+mn-ea"/>
              <a:cs typeface="+mn-cs"/>
            </a:endParaRPr>
          </a:p>
          <a:p>
            <a:pPr defTabSz="1219170">
              <a:lnSpc>
                <a:spcPct val="106000"/>
              </a:lnSpc>
              <a:spcAft>
                <a:spcPts val="600"/>
              </a:spcAft>
              <a:buSzPct val="100000"/>
              <a:defRPr/>
            </a:pPr>
            <a:r>
              <a:rPr lang="es-MX" sz="1100">
                <a:solidFill>
                  <a:schemeClr val="bg1"/>
                </a:solidFill>
                <a:ea typeface="Open Sans Semibold" charset="0"/>
                <a:cs typeface="Open Sans Semibold" charset="0"/>
              </a:rPr>
              <a:t>¿Qué hay que hacer para crear valor?
por ejemplo, # líneas de código escritas</a:t>
            </a:r>
            <a:endParaRPr lang="en-GB" sz="1100">
              <a:solidFill>
                <a:schemeClr val="bg1"/>
              </a:solidFill>
              <a:ea typeface="Open Sans Semibold" charset="0"/>
              <a:cs typeface="Open Sans Semibold" charset="0"/>
            </a:endParaRPr>
          </a:p>
        </p:txBody>
      </p:sp>
      <p:sp>
        <p:nvSpPr>
          <p:cNvPr id="36" name="TextBox 35">
            <a:extLst>
              <a:ext uri="{FF2B5EF4-FFF2-40B4-BE49-F238E27FC236}">
                <a16:creationId xmlns:a16="http://schemas.microsoft.com/office/drawing/2014/main" id="{4E307503-7426-AB54-A6E1-A97C196655EC}"/>
              </a:ext>
            </a:extLst>
          </p:cNvPr>
          <p:cNvSpPr txBox="1"/>
          <p:nvPr/>
        </p:nvSpPr>
        <p:spPr>
          <a:xfrm>
            <a:off x="4778076" y="3178756"/>
            <a:ext cx="1737360" cy="1761236"/>
          </a:xfrm>
          <a:prstGeom prst="rect">
            <a:avLst/>
          </a:prstGeom>
          <a:noFill/>
        </p:spPr>
        <p:txBody>
          <a:bodyPr wrap="square" lIns="0" tIns="0" rIns="0" bIns="0" rtlCol="0">
            <a:noAutofit/>
          </a:bodyPr>
          <a:lstStyle/>
          <a:p>
            <a:pPr marL="0" marR="0" lvl="0" indent="0" algn="l" defTabSz="1219170" rtl="0" eaLnBrk="1" fontAlgn="auto" latinLnBrk="0" hangingPunct="1">
              <a:lnSpc>
                <a:spcPct val="106000"/>
              </a:lnSpc>
              <a:spcBef>
                <a:spcPts val="0"/>
              </a:spcBef>
              <a:spcAft>
                <a:spcPts val="600"/>
              </a:spcAft>
              <a:buClrTx/>
              <a:buSzPct val="100000"/>
              <a:buFontTx/>
              <a:buNone/>
              <a:tabLst/>
              <a:defRPr/>
            </a:pPr>
            <a:r>
              <a:rPr kumimoji="0" lang="en-GB" sz="1200" b="1" i="0" u="none" strike="noStrike" kern="1200" cap="none" spc="0" normalizeH="0" baseline="0" noProof="0">
                <a:ln>
                  <a:noFill/>
                </a:ln>
                <a:solidFill>
                  <a:schemeClr val="bg1"/>
                </a:solidFill>
                <a:effectLst/>
                <a:uLnTx/>
                <a:uFillTx/>
                <a:ea typeface="+mn-ea"/>
                <a:cs typeface="+mn-cs"/>
              </a:rPr>
              <a:t>Salida</a:t>
            </a:r>
            <a:endParaRPr kumimoji="0" lang="en-GB" sz="1100" b="1" i="0" u="none" strike="noStrike" kern="1200" cap="none" spc="0" normalizeH="0" baseline="0" noProof="0">
              <a:ln>
                <a:noFill/>
              </a:ln>
              <a:solidFill>
                <a:schemeClr val="bg1"/>
              </a:solidFill>
              <a:effectLst/>
              <a:uLnTx/>
              <a:uFillTx/>
              <a:ea typeface="+mn-ea"/>
              <a:cs typeface="+mn-cs"/>
            </a:endParaRPr>
          </a:p>
          <a:p>
            <a:pPr defTabSz="1219170">
              <a:lnSpc>
                <a:spcPct val="106000"/>
              </a:lnSpc>
              <a:spcAft>
                <a:spcPts val="600"/>
              </a:spcAft>
              <a:buSzPct val="100000"/>
              <a:defRPr/>
            </a:pPr>
            <a:r>
              <a:rPr lang="es-MX" sz="1100">
                <a:solidFill>
                  <a:schemeClr val="bg1"/>
                </a:solidFill>
                <a:ea typeface="Open Sans Semibold" charset="0"/>
                <a:cs typeface="Open Sans Semibold" charset="0"/>
              </a:rPr>
              <a:t>¿Qué producimos o entregamos?
por ejemplo, # de nuevas páginas creadas para las páginas de aplicaciones del cliente</a:t>
            </a:r>
            <a:endParaRPr lang="en-GB" sz="1100">
              <a:solidFill>
                <a:schemeClr val="bg1"/>
              </a:solidFill>
              <a:ea typeface="Open Sans Semibold" charset="0"/>
              <a:cs typeface="Open Sans Semibold" charset="0"/>
            </a:endParaRPr>
          </a:p>
        </p:txBody>
      </p:sp>
      <p:sp>
        <p:nvSpPr>
          <p:cNvPr id="37" name="TextBox 36">
            <a:extLst>
              <a:ext uri="{FF2B5EF4-FFF2-40B4-BE49-F238E27FC236}">
                <a16:creationId xmlns:a16="http://schemas.microsoft.com/office/drawing/2014/main" id="{661D7E3D-D7AE-FD83-165B-F86F7740259E}"/>
              </a:ext>
            </a:extLst>
          </p:cNvPr>
          <p:cNvSpPr txBox="1"/>
          <p:nvPr/>
        </p:nvSpPr>
        <p:spPr>
          <a:xfrm>
            <a:off x="652091" y="3612502"/>
            <a:ext cx="1824827" cy="700976"/>
          </a:xfrm>
          <a:prstGeom prst="rect">
            <a:avLst/>
          </a:prstGeom>
          <a:noFill/>
        </p:spPr>
        <p:txBody>
          <a:bodyPr wrap="square" lIns="0" tIns="0" rIns="0" bIns="0" rtlCol="0">
            <a:noAutofit/>
          </a:bodyPr>
          <a:lstStyle/>
          <a:p>
            <a:pPr lvl="0" defTabSz="1219170">
              <a:lnSpc>
                <a:spcPct val="106000"/>
              </a:lnSpc>
              <a:spcAft>
                <a:spcPts val="600"/>
              </a:spcAft>
              <a:buSzPct val="100000"/>
              <a:defRPr/>
            </a:pPr>
            <a:r>
              <a:rPr lang="en-GB" sz="1200" b="1">
                <a:solidFill>
                  <a:schemeClr val="bg1"/>
                </a:solidFill>
              </a:rPr>
              <a:t>Entrada</a:t>
            </a:r>
          </a:p>
          <a:p>
            <a:pPr lvl="0" defTabSz="1219170">
              <a:lnSpc>
                <a:spcPct val="106000"/>
              </a:lnSpc>
              <a:spcAft>
                <a:spcPts val="600"/>
              </a:spcAft>
              <a:buSzPct val="100000"/>
              <a:defRPr/>
            </a:pPr>
            <a:r>
              <a:rPr lang="es-MX" sz="1100">
                <a:solidFill>
                  <a:schemeClr val="bg1"/>
                </a:solidFill>
                <a:ea typeface="Open Sans Semibold" charset="0"/>
                <a:cs typeface="Open Sans Semibold" charset="0"/>
              </a:rPr>
              <a:t>¿Qué se requiere para el trabajo?
por ejemplo, # de horas de desarrollador</a:t>
            </a:r>
            <a:endParaRPr lang="en-GB" sz="1100">
              <a:solidFill>
                <a:schemeClr val="bg1"/>
              </a:solidFill>
              <a:ea typeface="Open Sans Semibold" charset="0"/>
              <a:cs typeface="Open Sans Semibold" charset="0"/>
            </a:endParaRPr>
          </a:p>
        </p:txBody>
      </p:sp>
      <p:sp>
        <p:nvSpPr>
          <p:cNvPr id="38" name="Oval 37">
            <a:extLst>
              <a:ext uri="{FF2B5EF4-FFF2-40B4-BE49-F238E27FC236}">
                <a16:creationId xmlns:a16="http://schemas.microsoft.com/office/drawing/2014/main" id="{ECBF8C39-5599-D50E-D0FE-26E09789C4E1}"/>
              </a:ext>
            </a:extLst>
          </p:cNvPr>
          <p:cNvSpPr/>
          <p:nvPr/>
        </p:nvSpPr>
        <p:spPr bwMode="gray">
          <a:xfrm>
            <a:off x="3086173" y="1891802"/>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39" name="Oval 38">
            <a:extLst>
              <a:ext uri="{FF2B5EF4-FFF2-40B4-BE49-F238E27FC236}">
                <a16:creationId xmlns:a16="http://schemas.microsoft.com/office/drawing/2014/main" id="{F7492C17-89DD-8650-09E4-973E112C4BEE}"/>
              </a:ext>
            </a:extLst>
          </p:cNvPr>
          <p:cNvSpPr/>
          <p:nvPr/>
        </p:nvSpPr>
        <p:spPr bwMode="gray">
          <a:xfrm>
            <a:off x="5278541" y="2238678"/>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40" name="Oval 39">
            <a:extLst>
              <a:ext uri="{FF2B5EF4-FFF2-40B4-BE49-F238E27FC236}">
                <a16:creationId xmlns:a16="http://schemas.microsoft.com/office/drawing/2014/main" id="{5D7A2D8A-ECEF-48AF-79F8-20247CEA14F5}"/>
              </a:ext>
            </a:extLst>
          </p:cNvPr>
          <p:cNvSpPr/>
          <p:nvPr/>
        </p:nvSpPr>
        <p:spPr bwMode="gray">
          <a:xfrm>
            <a:off x="9663278" y="2632189"/>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41" name="Oval 40">
            <a:extLst>
              <a:ext uri="{FF2B5EF4-FFF2-40B4-BE49-F238E27FC236}">
                <a16:creationId xmlns:a16="http://schemas.microsoft.com/office/drawing/2014/main" id="{515945F6-1E2C-0AA6-8005-8FA0468273A7}"/>
              </a:ext>
            </a:extLst>
          </p:cNvPr>
          <p:cNvSpPr/>
          <p:nvPr/>
        </p:nvSpPr>
        <p:spPr bwMode="gray">
          <a:xfrm>
            <a:off x="893805" y="2677909"/>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42" name="Oval 41">
            <a:extLst>
              <a:ext uri="{FF2B5EF4-FFF2-40B4-BE49-F238E27FC236}">
                <a16:creationId xmlns:a16="http://schemas.microsoft.com/office/drawing/2014/main" id="{1885F32E-8A04-47D4-3BFC-44F6DB63AF4A}"/>
              </a:ext>
            </a:extLst>
          </p:cNvPr>
          <p:cNvSpPr/>
          <p:nvPr/>
        </p:nvSpPr>
        <p:spPr bwMode="gray">
          <a:xfrm>
            <a:off x="7470909" y="2992949"/>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43" name="TextBox 42">
            <a:extLst>
              <a:ext uri="{FF2B5EF4-FFF2-40B4-BE49-F238E27FC236}">
                <a16:creationId xmlns:a16="http://schemas.microsoft.com/office/drawing/2014/main" id="{943731A5-BFA7-6F1D-6B19-7502C09A6DDD}"/>
              </a:ext>
            </a:extLst>
          </p:cNvPr>
          <p:cNvSpPr txBox="1"/>
          <p:nvPr/>
        </p:nvSpPr>
        <p:spPr>
          <a:xfrm>
            <a:off x="8914516" y="3752070"/>
            <a:ext cx="1964210" cy="1761236"/>
          </a:xfrm>
          <a:prstGeom prst="rect">
            <a:avLst/>
          </a:prstGeom>
          <a:noFill/>
        </p:spPr>
        <p:txBody>
          <a:bodyPr wrap="square" lIns="0" tIns="0" rIns="0" bIns="0" rtlCol="0">
            <a:noAutofit/>
          </a:bodyPr>
          <a:lstStyle/>
          <a:p>
            <a:pPr marL="0" marR="0" lvl="0" indent="0" algn="l" defTabSz="1219170" rtl="0" eaLnBrk="1" fontAlgn="auto" latinLnBrk="0" hangingPunct="1">
              <a:lnSpc>
                <a:spcPct val="106000"/>
              </a:lnSpc>
              <a:spcBef>
                <a:spcPts val="0"/>
              </a:spcBef>
              <a:spcAft>
                <a:spcPts val="600"/>
              </a:spcAft>
              <a:buClrTx/>
              <a:buSzPct val="100000"/>
              <a:buFontTx/>
              <a:buNone/>
              <a:tabLst/>
              <a:defRPr/>
            </a:pPr>
            <a:r>
              <a:rPr lang="en-GB" sz="1200" b="1" err="1">
                <a:solidFill>
                  <a:schemeClr val="bg1"/>
                </a:solidFill>
              </a:rPr>
              <a:t>Objetivo</a:t>
            </a:r>
            <a:r>
              <a:rPr lang="en-GB" sz="1200" b="1">
                <a:solidFill>
                  <a:schemeClr val="bg1"/>
                </a:solidFill>
              </a:rPr>
              <a:t> de </a:t>
            </a:r>
            <a:r>
              <a:rPr lang="en-GB" sz="1200" b="1" err="1">
                <a:solidFill>
                  <a:schemeClr val="bg1"/>
                </a:solidFill>
              </a:rPr>
              <a:t>negocio</a:t>
            </a:r>
            <a:endParaRPr kumimoji="0" lang="en-GB" sz="1200" b="1" i="0" u="none" strike="noStrike" kern="1200" cap="none" spc="0" normalizeH="0" baseline="0" noProof="0">
              <a:ln>
                <a:noFill/>
              </a:ln>
              <a:solidFill>
                <a:schemeClr val="bg1"/>
              </a:solidFill>
              <a:effectLst/>
              <a:uLnTx/>
              <a:uFillTx/>
            </a:endParaRPr>
          </a:p>
          <a:p>
            <a:pPr defTabSz="1219170">
              <a:lnSpc>
                <a:spcPct val="106000"/>
              </a:lnSpc>
              <a:spcAft>
                <a:spcPts val="600"/>
              </a:spcAft>
              <a:buSzPct val="100000"/>
              <a:defRPr/>
            </a:pPr>
            <a:r>
              <a:rPr lang="es-MX" sz="1100">
                <a:solidFill>
                  <a:schemeClr val="bg1"/>
                </a:solidFill>
                <a:ea typeface="Open Sans Semibold" charset="0"/>
                <a:cs typeface="Open Sans Semibold" charset="0"/>
              </a:rPr>
              <a:t>¿Qué valor de negocio se crea?
Por ejemplo, # de nuevos clientes que firman en la banca</a:t>
            </a:r>
            <a:endParaRPr lang="en-GB" sz="1100">
              <a:solidFill>
                <a:schemeClr val="bg1"/>
              </a:solidFill>
              <a:ea typeface="Open Sans Semibold" charset="0"/>
              <a:cs typeface="Open Sans Semibold" charset="0"/>
            </a:endParaRPr>
          </a:p>
        </p:txBody>
      </p:sp>
      <p:sp>
        <p:nvSpPr>
          <p:cNvPr id="44" name="TextBox 43">
            <a:extLst>
              <a:ext uri="{FF2B5EF4-FFF2-40B4-BE49-F238E27FC236}">
                <a16:creationId xmlns:a16="http://schemas.microsoft.com/office/drawing/2014/main" id="{8FA85125-189D-26B7-EED5-8FA996351161}"/>
              </a:ext>
            </a:extLst>
          </p:cNvPr>
          <p:cNvSpPr txBox="1"/>
          <p:nvPr/>
        </p:nvSpPr>
        <p:spPr>
          <a:xfrm>
            <a:off x="6841068" y="3838175"/>
            <a:ext cx="1737360" cy="970909"/>
          </a:xfrm>
          <a:prstGeom prst="rect">
            <a:avLst/>
          </a:prstGeom>
          <a:noFill/>
        </p:spPr>
        <p:txBody>
          <a:bodyPr wrap="square" lIns="0" tIns="0" rIns="0" bIns="0" rtlCol="0">
            <a:noAutofit/>
          </a:bodyPr>
          <a:lstStyle/>
          <a:p>
            <a:pPr marL="0" marR="0" lvl="0" indent="0" algn="l" defTabSz="1219170" rtl="0" eaLnBrk="1" fontAlgn="auto" latinLnBrk="0" hangingPunct="1">
              <a:lnSpc>
                <a:spcPct val="106000"/>
              </a:lnSpc>
              <a:spcBef>
                <a:spcPts val="0"/>
              </a:spcBef>
              <a:spcAft>
                <a:spcPts val="600"/>
              </a:spcAft>
              <a:buClrTx/>
              <a:buSzPct val="100000"/>
              <a:buFontTx/>
              <a:buNone/>
              <a:tabLst/>
              <a:defRPr/>
            </a:pPr>
            <a:r>
              <a:rPr kumimoji="0" lang="en-GB" sz="1200" b="1" i="0" u="none" strike="noStrike" kern="1200" cap="none" spc="0" normalizeH="0" baseline="0" noProof="0" err="1">
                <a:ln>
                  <a:noFill/>
                </a:ln>
                <a:solidFill>
                  <a:schemeClr val="bg1"/>
                </a:solidFill>
                <a:effectLst/>
                <a:uLnTx/>
                <a:uFillTx/>
                <a:ea typeface="+mn-ea"/>
                <a:cs typeface="+mn-cs"/>
              </a:rPr>
              <a:t>Resultado</a:t>
            </a:r>
            <a:endParaRPr kumimoji="0" lang="en-GB" sz="1100" b="1" i="0" u="none" strike="noStrike" kern="1200" cap="none" spc="0" normalizeH="0" baseline="0" noProof="0">
              <a:ln>
                <a:noFill/>
              </a:ln>
              <a:solidFill>
                <a:schemeClr val="bg1"/>
              </a:solidFill>
              <a:effectLst/>
              <a:uLnTx/>
              <a:uFillTx/>
              <a:ea typeface="+mn-ea"/>
              <a:cs typeface="+mn-cs"/>
            </a:endParaRPr>
          </a:p>
          <a:p>
            <a:pPr defTabSz="1219170">
              <a:lnSpc>
                <a:spcPct val="106000"/>
              </a:lnSpc>
              <a:spcAft>
                <a:spcPts val="600"/>
              </a:spcAft>
              <a:buSzPct val="100000"/>
              <a:defRPr/>
            </a:pPr>
            <a:r>
              <a:rPr lang="es-MX" sz="1100">
                <a:solidFill>
                  <a:schemeClr val="bg1"/>
                </a:solidFill>
                <a:ea typeface="Open Sans Semibold" charset="0"/>
                <a:cs typeface="Open Sans Semibold" charset="0"/>
              </a:rPr>
              <a:t>¿Qué queremos lograr?
Por ejemplo, una experiencia de aplicación fluida para los clientes</a:t>
            </a:r>
            <a:endParaRPr lang="en-GB" sz="1100">
              <a:solidFill>
                <a:schemeClr val="bg1"/>
              </a:solidFill>
              <a:ea typeface="Open Sans Semibold" charset="0"/>
              <a:cs typeface="Open Sans Semibold" charset="0"/>
            </a:endParaRPr>
          </a:p>
        </p:txBody>
      </p:sp>
      <p:sp>
        <p:nvSpPr>
          <p:cNvPr id="45" name="Arrow: Left-Right 44">
            <a:extLst>
              <a:ext uri="{FF2B5EF4-FFF2-40B4-BE49-F238E27FC236}">
                <a16:creationId xmlns:a16="http://schemas.microsoft.com/office/drawing/2014/main" id="{E83F4646-6C81-9B17-0E2F-A4F6CF8A6668}"/>
              </a:ext>
            </a:extLst>
          </p:cNvPr>
          <p:cNvSpPr/>
          <p:nvPr/>
        </p:nvSpPr>
        <p:spPr bwMode="gray">
          <a:xfrm>
            <a:off x="501650" y="4812161"/>
            <a:ext cx="3537527" cy="644830"/>
          </a:xfrm>
          <a:prstGeom prst="leftRightArrow">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MX" sz="1200" b="1">
                <a:solidFill>
                  <a:schemeClr val="bg1"/>
                </a:solidFill>
              </a:rPr>
              <a:t>Cómo se mide tradicionalmente la productividad de TI</a:t>
            </a:r>
            <a:endParaRPr lang="en-GB" sz="1200" b="1">
              <a:solidFill>
                <a:schemeClr val="bg1"/>
              </a:solidFill>
            </a:endParaRPr>
          </a:p>
        </p:txBody>
      </p:sp>
      <p:sp>
        <p:nvSpPr>
          <p:cNvPr id="46" name="Arrow: Left-Right 45">
            <a:extLst>
              <a:ext uri="{FF2B5EF4-FFF2-40B4-BE49-F238E27FC236}">
                <a16:creationId xmlns:a16="http://schemas.microsoft.com/office/drawing/2014/main" id="{3C5293D6-D31D-F401-2639-80C31D23AF8B}"/>
              </a:ext>
            </a:extLst>
          </p:cNvPr>
          <p:cNvSpPr/>
          <p:nvPr/>
        </p:nvSpPr>
        <p:spPr bwMode="gray">
          <a:xfrm>
            <a:off x="501650" y="5513963"/>
            <a:ext cx="7926659" cy="427298"/>
          </a:xfrm>
          <a:prstGeom prst="leftRightArrow">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MX" sz="1200" b="1">
                <a:solidFill>
                  <a:schemeClr val="bg1"/>
                </a:solidFill>
              </a:rPr>
              <a:t>Cómo se debe medir la productividad de TI</a:t>
            </a:r>
            <a:endParaRPr lang="en-GB" sz="1200" b="1">
              <a:solidFill>
                <a:schemeClr val="bg1"/>
              </a:solidFill>
            </a:endParaRPr>
          </a:p>
        </p:txBody>
      </p:sp>
      <p:sp>
        <p:nvSpPr>
          <p:cNvPr id="47" name="Arrow: Left-Right 46">
            <a:extLst>
              <a:ext uri="{FF2B5EF4-FFF2-40B4-BE49-F238E27FC236}">
                <a16:creationId xmlns:a16="http://schemas.microsoft.com/office/drawing/2014/main" id="{7FAC3D91-CF87-EC73-4E1E-DDD6A91B72A7}"/>
              </a:ext>
            </a:extLst>
          </p:cNvPr>
          <p:cNvSpPr/>
          <p:nvPr/>
        </p:nvSpPr>
        <p:spPr bwMode="gray">
          <a:xfrm>
            <a:off x="501650" y="6053191"/>
            <a:ext cx="10081983" cy="427298"/>
          </a:xfrm>
          <a:prstGeom prst="lef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MX" sz="1200" b="1">
                <a:solidFill>
                  <a:schemeClr val="bg1"/>
                </a:solidFill>
              </a:rPr>
              <a:t>Cómo se debe medir el valor empresarial de la TI</a:t>
            </a:r>
            <a:endParaRPr lang="en-GB" sz="1200" b="1">
              <a:solidFill>
                <a:schemeClr val="bg1"/>
              </a:solidFill>
            </a:endParaRPr>
          </a:p>
        </p:txBody>
      </p:sp>
      <p:sp>
        <p:nvSpPr>
          <p:cNvPr id="48" name="Arc 47">
            <a:extLst>
              <a:ext uri="{FF2B5EF4-FFF2-40B4-BE49-F238E27FC236}">
                <a16:creationId xmlns:a16="http://schemas.microsoft.com/office/drawing/2014/main" id="{B8BF9C01-BD4C-F3EB-AC9D-918B19C79C9F}"/>
              </a:ext>
            </a:extLst>
          </p:cNvPr>
          <p:cNvSpPr/>
          <p:nvPr/>
        </p:nvSpPr>
        <p:spPr>
          <a:xfrm rot="6752265">
            <a:off x="6004811" y="1819206"/>
            <a:ext cx="1078702" cy="1147541"/>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49" name="Arc 48">
            <a:extLst>
              <a:ext uri="{FF2B5EF4-FFF2-40B4-BE49-F238E27FC236}">
                <a16:creationId xmlns:a16="http://schemas.microsoft.com/office/drawing/2014/main" id="{BD0B4AB6-CF3A-A87A-58BC-BF3546D1952B}"/>
              </a:ext>
            </a:extLst>
          </p:cNvPr>
          <p:cNvSpPr/>
          <p:nvPr/>
        </p:nvSpPr>
        <p:spPr>
          <a:xfrm rot="6890318">
            <a:off x="6435784" y="1966634"/>
            <a:ext cx="1078702" cy="1147541"/>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50" name="Arc 49">
            <a:extLst>
              <a:ext uri="{FF2B5EF4-FFF2-40B4-BE49-F238E27FC236}">
                <a16:creationId xmlns:a16="http://schemas.microsoft.com/office/drawing/2014/main" id="{09B5E251-53A2-0AD8-D10D-74130463A5DE}"/>
              </a:ext>
            </a:extLst>
          </p:cNvPr>
          <p:cNvSpPr/>
          <p:nvPr/>
        </p:nvSpPr>
        <p:spPr>
          <a:xfrm rot="4825768">
            <a:off x="7722493" y="2334150"/>
            <a:ext cx="1078702" cy="1147541"/>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51" name="Arc 50">
            <a:extLst>
              <a:ext uri="{FF2B5EF4-FFF2-40B4-BE49-F238E27FC236}">
                <a16:creationId xmlns:a16="http://schemas.microsoft.com/office/drawing/2014/main" id="{91CAF807-3A1B-338D-DDD3-CDFE12F03A69}"/>
              </a:ext>
            </a:extLst>
          </p:cNvPr>
          <p:cNvSpPr/>
          <p:nvPr/>
        </p:nvSpPr>
        <p:spPr>
          <a:xfrm rot="4970462">
            <a:off x="8040688" y="2323795"/>
            <a:ext cx="1078702" cy="1147541"/>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52" name="Arc 51">
            <a:extLst>
              <a:ext uri="{FF2B5EF4-FFF2-40B4-BE49-F238E27FC236}">
                <a16:creationId xmlns:a16="http://schemas.microsoft.com/office/drawing/2014/main" id="{3759BC62-AA2A-9738-FB8F-46B7B59716BC}"/>
              </a:ext>
            </a:extLst>
          </p:cNvPr>
          <p:cNvSpPr/>
          <p:nvPr/>
        </p:nvSpPr>
        <p:spPr>
          <a:xfrm rot="4092101">
            <a:off x="8523620" y="2448706"/>
            <a:ext cx="839461" cy="1022923"/>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53" name="Freeform 227">
            <a:extLst>
              <a:ext uri="{FF2B5EF4-FFF2-40B4-BE49-F238E27FC236}">
                <a16:creationId xmlns:a16="http://schemas.microsoft.com/office/drawing/2014/main" id="{657A1391-7016-822D-5F6A-85EC011F4D96}"/>
              </a:ext>
            </a:extLst>
          </p:cNvPr>
          <p:cNvSpPr>
            <a:spLocks noEditPoints="1"/>
          </p:cNvSpPr>
          <p:nvPr/>
        </p:nvSpPr>
        <p:spPr bwMode="auto">
          <a:xfrm>
            <a:off x="5377266" y="2388038"/>
            <a:ext cx="442631" cy="265161"/>
          </a:xfrm>
          <a:custGeom>
            <a:avLst/>
            <a:gdLst>
              <a:gd name="T0" fmla="*/ 282 w 320"/>
              <a:gd name="T1" fmla="*/ 56 h 192"/>
              <a:gd name="T2" fmla="*/ 296 w 320"/>
              <a:gd name="T3" fmla="*/ 38 h 192"/>
              <a:gd name="T4" fmla="*/ 295 w 320"/>
              <a:gd name="T5" fmla="*/ 24 h 192"/>
              <a:gd name="T6" fmla="*/ 281 w 320"/>
              <a:gd name="T7" fmla="*/ 23 h 192"/>
              <a:gd name="T8" fmla="*/ 263 w 320"/>
              <a:gd name="T9" fmla="*/ 37 h 192"/>
              <a:gd name="T10" fmla="*/ 160 w 320"/>
              <a:gd name="T11" fmla="*/ 0 h 192"/>
              <a:gd name="T12" fmla="*/ 0 w 320"/>
              <a:gd name="T13" fmla="*/ 160 h 192"/>
              <a:gd name="T14" fmla="*/ 10 w 320"/>
              <a:gd name="T15" fmla="*/ 170 h 192"/>
              <a:gd name="T16" fmla="*/ 21 w 320"/>
              <a:gd name="T17" fmla="*/ 160 h 192"/>
              <a:gd name="T18" fmla="*/ 160 w 320"/>
              <a:gd name="T19" fmla="*/ 21 h 192"/>
              <a:gd name="T20" fmla="*/ 245 w 320"/>
              <a:gd name="T21" fmla="*/ 51 h 192"/>
              <a:gd name="T22" fmla="*/ 137 w 320"/>
              <a:gd name="T23" fmla="*/ 133 h 192"/>
              <a:gd name="T24" fmla="*/ 136 w 320"/>
              <a:gd name="T25" fmla="*/ 134 h 192"/>
              <a:gd name="T26" fmla="*/ 126 w 320"/>
              <a:gd name="T27" fmla="*/ 158 h 192"/>
              <a:gd name="T28" fmla="*/ 136 w 320"/>
              <a:gd name="T29" fmla="*/ 182 h 192"/>
              <a:gd name="T30" fmla="*/ 160 w 320"/>
              <a:gd name="T31" fmla="*/ 192 h 192"/>
              <a:gd name="T32" fmla="*/ 160 w 320"/>
              <a:gd name="T33" fmla="*/ 192 h 192"/>
              <a:gd name="T34" fmla="*/ 183 w 320"/>
              <a:gd name="T35" fmla="*/ 182 h 192"/>
              <a:gd name="T36" fmla="*/ 184 w 320"/>
              <a:gd name="T37" fmla="*/ 181 h 192"/>
              <a:gd name="T38" fmla="*/ 268 w 320"/>
              <a:gd name="T39" fmla="*/ 74 h 192"/>
              <a:gd name="T40" fmla="*/ 298 w 320"/>
              <a:gd name="T41" fmla="*/ 160 h 192"/>
              <a:gd name="T42" fmla="*/ 309 w 320"/>
              <a:gd name="T43" fmla="*/ 170 h 192"/>
              <a:gd name="T44" fmla="*/ 320 w 320"/>
              <a:gd name="T45" fmla="*/ 160 h 192"/>
              <a:gd name="T46" fmla="*/ 282 w 320"/>
              <a:gd name="T47" fmla="*/ 56 h 192"/>
              <a:gd name="T48" fmla="*/ 168 w 320"/>
              <a:gd name="T49" fmla="*/ 167 h 192"/>
              <a:gd name="T50" fmla="*/ 160 w 320"/>
              <a:gd name="T51" fmla="*/ 170 h 192"/>
              <a:gd name="T52" fmla="*/ 160 w 320"/>
              <a:gd name="T53" fmla="*/ 170 h 192"/>
              <a:gd name="T54" fmla="*/ 151 w 320"/>
              <a:gd name="T55" fmla="*/ 167 h 192"/>
              <a:gd name="T56" fmla="*/ 147 w 320"/>
              <a:gd name="T57" fmla="*/ 158 h 192"/>
              <a:gd name="T58" fmla="*/ 151 w 320"/>
              <a:gd name="T59" fmla="*/ 150 h 192"/>
              <a:gd name="T60" fmla="*/ 227 w 320"/>
              <a:gd name="T61" fmla="*/ 91 h 192"/>
              <a:gd name="T62" fmla="*/ 168 w 320"/>
              <a:gd name="T63" fmla="*/ 16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282" y="56"/>
                </a:moveTo>
                <a:cubicBezTo>
                  <a:pt x="296" y="38"/>
                  <a:pt x="296" y="38"/>
                  <a:pt x="296" y="38"/>
                </a:cubicBezTo>
                <a:cubicBezTo>
                  <a:pt x="299" y="34"/>
                  <a:pt x="299" y="28"/>
                  <a:pt x="295" y="24"/>
                </a:cubicBezTo>
                <a:cubicBezTo>
                  <a:pt x="291" y="20"/>
                  <a:pt x="285" y="20"/>
                  <a:pt x="281" y="23"/>
                </a:cubicBezTo>
                <a:cubicBezTo>
                  <a:pt x="263" y="37"/>
                  <a:pt x="263" y="37"/>
                  <a:pt x="263" y="37"/>
                </a:cubicBezTo>
                <a:cubicBezTo>
                  <a:pt x="235" y="14"/>
                  <a:pt x="199" y="0"/>
                  <a:pt x="160" y="0"/>
                </a:cubicBezTo>
                <a:cubicBezTo>
                  <a:pt x="71" y="0"/>
                  <a:pt x="0" y="71"/>
                  <a:pt x="0" y="160"/>
                </a:cubicBezTo>
                <a:cubicBezTo>
                  <a:pt x="0" y="166"/>
                  <a:pt x="4" y="170"/>
                  <a:pt x="10" y="170"/>
                </a:cubicBezTo>
                <a:cubicBezTo>
                  <a:pt x="16" y="170"/>
                  <a:pt x="21" y="166"/>
                  <a:pt x="21" y="160"/>
                </a:cubicBezTo>
                <a:cubicBezTo>
                  <a:pt x="21" y="83"/>
                  <a:pt x="83" y="21"/>
                  <a:pt x="160" y="21"/>
                </a:cubicBezTo>
                <a:cubicBezTo>
                  <a:pt x="192" y="21"/>
                  <a:pt x="222" y="32"/>
                  <a:pt x="245" y="51"/>
                </a:cubicBezTo>
                <a:cubicBezTo>
                  <a:pt x="137" y="133"/>
                  <a:pt x="137" y="133"/>
                  <a:pt x="137" y="133"/>
                </a:cubicBezTo>
                <a:cubicBezTo>
                  <a:pt x="137" y="134"/>
                  <a:pt x="136" y="134"/>
                  <a:pt x="136" y="134"/>
                </a:cubicBezTo>
                <a:cubicBezTo>
                  <a:pt x="130" y="141"/>
                  <a:pt x="126" y="149"/>
                  <a:pt x="126" y="158"/>
                </a:cubicBezTo>
                <a:cubicBezTo>
                  <a:pt x="126" y="167"/>
                  <a:pt x="130" y="175"/>
                  <a:pt x="136" y="182"/>
                </a:cubicBezTo>
                <a:cubicBezTo>
                  <a:pt x="142" y="188"/>
                  <a:pt x="151" y="192"/>
                  <a:pt x="160" y="192"/>
                </a:cubicBezTo>
                <a:cubicBezTo>
                  <a:pt x="160" y="192"/>
                  <a:pt x="160" y="192"/>
                  <a:pt x="160" y="192"/>
                </a:cubicBezTo>
                <a:cubicBezTo>
                  <a:pt x="169" y="192"/>
                  <a:pt x="177" y="188"/>
                  <a:pt x="183" y="182"/>
                </a:cubicBezTo>
                <a:cubicBezTo>
                  <a:pt x="184" y="182"/>
                  <a:pt x="184" y="181"/>
                  <a:pt x="184" y="181"/>
                </a:cubicBezTo>
                <a:cubicBezTo>
                  <a:pt x="268" y="74"/>
                  <a:pt x="268" y="74"/>
                  <a:pt x="268" y="74"/>
                </a:cubicBezTo>
                <a:cubicBezTo>
                  <a:pt x="287" y="97"/>
                  <a:pt x="298" y="127"/>
                  <a:pt x="298" y="160"/>
                </a:cubicBezTo>
                <a:cubicBezTo>
                  <a:pt x="298" y="166"/>
                  <a:pt x="303" y="170"/>
                  <a:pt x="309" y="170"/>
                </a:cubicBezTo>
                <a:cubicBezTo>
                  <a:pt x="315" y="170"/>
                  <a:pt x="320" y="166"/>
                  <a:pt x="320" y="160"/>
                </a:cubicBezTo>
                <a:cubicBezTo>
                  <a:pt x="320" y="120"/>
                  <a:pt x="305" y="84"/>
                  <a:pt x="282" y="56"/>
                </a:cubicBezTo>
                <a:close/>
                <a:moveTo>
                  <a:pt x="168" y="167"/>
                </a:moveTo>
                <a:cubicBezTo>
                  <a:pt x="166" y="169"/>
                  <a:pt x="163" y="170"/>
                  <a:pt x="160" y="170"/>
                </a:cubicBezTo>
                <a:cubicBezTo>
                  <a:pt x="160" y="170"/>
                  <a:pt x="160" y="170"/>
                  <a:pt x="160" y="170"/>
                </a:cubicBezTo>
                <a:cubicBezTo>
                  <a:pt x="156" y="170"/>
                  <a:pt x="153" y="169"/>
                  <a:pt x="151" y="167"/>
                </a:cubicBezTo>
                <a:cubicBezTo>
                  <a:pt x="149" y="164"/>
                  <a:pt x="147" y="161"/>
                  <a:pt x="147" y="158"/>
                </a:cubicBezTo>
                <a:cubicBezTo>
                  <a:pt x="147" y="155"/>
                  <a:pt x="149" y="152"/>
                  <a:pt x="151" y="150"/>
                </a:cubicBezTo>
                <a:cubicBezTo>
                  <a:pt x="227" y="91"/>
                  <a:pt x="227" y="91"/>
                  <a:pt x="227" y="91"/>
                </a:cubicBezTo>
                <a:lnTo>
                  <a:pt x="168" y="167"/>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4" name="Freeform 110">
            <a:extLst>
              <a:ext uri="{FF2B5EF4-FFF2-40B4-BE49-F238E27FC236}">
                <a16:creationId xmlns:a16="http://schemas.microsoft.com/office/drawing/2014/main" id="{7A04973B-3540-D934-8548-CD361F461431}"/>
              </a:ext>
            </a:extLst>
          </p:cNvPr>
          <p:cNvSpPr>
            <a:spLocks noEditPoints="1"/>
          </p:cNvSpPr>
          <p:nvPr/>
        </p:nvSpPr>
        <p:spPr bwMode="auto">
          <a:xfrm>
            <a:off x="3209884" y="2035507"/>
            <a:ext cx="384769" cy="334190"/>
          </a:xfrm>
          <a:custGeom>
            <a:avLst/>
            <a:gdLst>
              <a:gd name="T0" fmla="*/ 318 w 321"/>
              <a:gd name="T1" fmla="*/ 79 h 278"/>
              <a:gd name="T2" fmla="*/ 254 w 321"/>
              <a:gd name="T3" fmla="*/ 4 h 278"/>
              <a:gd name="T4" fmla="*/ 243 w 321"/>
              <a:gd name="T5" fmla="*/ 1 h 278"/>
              <a:gd name="T6" fmla="*/ 8 w 321"/>
              <a:gd name="T7" fmla="*/ 76 h 278"/>
              <a:gd name="T8" fmla="*/ 1 w 321"/>
              <a:gd name="T9" fmla="*/ 88 h 278"/>
              <a:gd name="T10" fmla="*/ 11 w 321"/>
              <a:gd name="T11" fmla="*/ 97 h 278"/>
              <a:gd name="T12" fmla="*/ 43 w 321"/>
              <a:gd name="T13" fmla="*/ 97 h 278"/>
              <a:gd name="T14" fmla="*/ 43 w 321"/>
              <a:gd name="T15" fmla="*/ 139 h 278"/>
              <a:gd name="T16" fmla="*/ 11 w 321"/>
              <a:gd name="T17" fmla="*/ 139 h 278"/>
              <a:gd name="T18" fmla="*/ 1 w 321"/>
              <a:gd name="T19" fmla="*/ 150 h 278"/>
              <a:gd name="T20" fmla="*/ 1 w 321"/>
              <a:gd name="T21" fmla="*/ 203 h 278"/>
              <a:gd name="T22" fmla="*/ 11 w 321"/>
              <a:gd name="T23" fmla="*/ 214 h 278"/>
              <a:gd name="T24" fmla="*/ 97 w 321"/>
              <a:gd name="T25" fmla="*/ 214 h 278"/>
              <a:gd name="T26" fmla="*/ 107 w 321"/>
              <a:gd name="T27" fmla="*/ 203 h 278"/>
              <a:gd name="T28" fmla="*/ 107 w 321"/>
              <a:gd name="T29" fmla="*/ 150 h 278"/>
              <a:gd name="T30" fmla="*/ 97 w 321"/>
              <a:gd name="T31" fmla="*/ 139 h 278"/>
              <a:gd name="T32" fmla="*/ 65 w 321"/>
              <a:gd name="T33" fmla="*/ 139 h 278"/>
              <a:gd name="T34" fmla="*/ 65 w 321"/>
              <a:gd name="T35" fmla="*/ 97 h 278"/>
              <a:gd name="T36" fmla="*/ 214 w 321"/>
              <a:gd name="T37" fmla="*/ 97 h 278"/>
              <a:gd name="T38" fmla="*/ 214 w 321"/>
              <a:gd name="T39" fmla="*/ 257 h 278"/>
              <a:gd name="T40" fmla="*/ 33 w 321"/>
              <a:gd name="T41" fmla="*/ 257 h 278"/>
              <a:gd name="T42" fmla="*/ 22 w 321"/>
              <a:gd name="T43" fmla="*/ 267 h 278"/>
              <a:gd name="T44" fmla="*/ 33 w 321"/>
              <a:gd name="T45" fmla="*/ 278 h 278"/>
              <a:gd name="T46" fmla="*/ 289 w 321"/>
              <a:gd name="T47" fmla="*/ 278 h 278"/>
              <a:gd name="T48" fmla="*/ 299 w 321"/>
              <a:gd name="T49" fmla="*/ 267 h 278"/>
              <a:gd name="T50" fmla="*/ 289 w 321"/>
              <a:gd name="T51" fmla="*/ 257 h 278"/>
              <a:gd name="T52" fmla="*/ 289 w 321"/>
              <a:gd name="T53" fmla="*/ 97 h 278"/>
              <a:gd name="T54" fmla="*/ 310 w 321"/>
              <a:gd name="T55" fmla="*/ 97 h 278"/>
              <a:gd name="T56" fmla="*/ 320 w 321"/>
              <a:gd name="T57" fmla="*/ 90 h 278"/>
              <a:gd name="T58" fmla="*/ 318 w 321"/>
              <a:gd name="T59" fmla="*/ 79 h 278"/>
              <a:gd name="T60" fmla="*/ 86 w 321"/>
              <a:gd name="T61" fmla="*/ 161 h 278"/>
              <a:gd name="T62" fmla="*/ 86 w 321"/>
              <a:gd name="T63" fmla="*/ 193 h 278"/>
              <a:gd name="T64" fmla="*/ 22 w 321"/>
              <a:gd name="T65" fmla="*/ 193 h 278"/>
              <a:gd name="T66" fmla="*/ 22 w 321"/>
              <a:gd name="T67" fmla="*/ 161 h 278"/>
              <a:gd name="T68" fmla="*/ 86 w 321"/>
              <a:gd name="T69" fmla="*/ 161 h 278"/>
              <a:gd name="T70" fmla="*/ 257 w 321"/>
              <a:gd name="T71" fmla="*/ 75 h 278"/>
              <a:gd name="T72" fmla="*/ 257 w 321"/>
              <a:gd name="T73" fmla="*/ 40 h 278"/>
              <a:gd name="T74" fmla="*/ 287 w 321"/>
              <a:gd name="T75" fmla="*/ 75 h 278"/>
              <a:gd name="T76" fmla="*/ 257 w 321"/>
              <a:gd name="T77" fmla="*/ 75 h 278"/>
              <a:gd name="T78" fmla="*/ 235 w 321"/>
              <a:gd name="T79" fmla="*/ 26 h 278"/>
              <a:gd name="T80" fmla="*/ 235 w 321"/>
              <a:gd name="T81" fmla="*/ 75 h 278"/>
              <a:gd name="T82" fmla="*/ 80 w 321"/>
              <a:gd name="T83" fmla="*/ 75 h 278"/>
              <a:gd name="T84" fmla="*/ 235 w 321"/>
              <a:gd name="T85" fmla="*/ 26 h 278"/>
              <a:gd name="T86" fmla="*/ 267 w 321"/>
              <a:gd name="T87" fmla="*/ 178 h 278"/>
              <a:gd name="T88" fmla="*/ 235 w 321"/>
              <a:gd name="T89" fmla="*/ 217 h 278"/>
              <a:gd name="T90" fmla="*/ 235 w 321"/>
              <a:gd name="T91" fmla="*/ 175 h 278"/>
              <a:gd name="T92" fmla="*/ 267 w 321"/>
              <a:gd name="T93" fmla="*/ 137 h 278"/>
              <a:gd name="T94" fmla="*/ 267 w 321"/>
              <a:gd name="T95" fmla="*/ 178 h 278"/>
              <a:gd name="T96" fmla="*/ 235 w 321"/>
              <a:gd name="T97" fmla="*/ 257 h 278"/>
              <a:gd name="T98" fmla="*/ 235 w 321"/>
              <a:gd name="T99" fmla="*/ 250 h 278"/>
              <a:gd name="T100" fmla="*/ 267 w 321"/>
              <a:gd name="T101" fmla="*/ 211 h 278"/>
              <a:gd name="T102" fmla="*/ 267 w 321"/>
              <a:gd name="T103" fmla="*/ 257 h 278"/>
              <a:gd name="T104" fmla="*/ 235 w 321"/>
              <a:gd name="T105" fmla="*/ 257 h 278"/>
              <a:gd name="T106" fmla="*/ 267 w 321"/>
              <a:gd name="T107" fmla="*/ 103 h 278"/>
              <a:gd name="T108" fmla="*/ 235 w 321"/>
              <a:gd name="T109" fmla="*/ 142 h 278"/>
              <a:gd name="T110" fmla="*/ 235 w 321"/>
              <a:gd name="T111" fmla="*/ 97 h 278"/>
              <a:gd name="T112" fmla="*/ 267 w 321"/>
              <a:gd name="T113" fmla="*/ 97 h 278"/>
              <a:gd name="T114" fmla="*/ 267 w 321"/>
              <a:gd name="T115" fmla="*/ 10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1" h="278">
                <a:moveTo>
                  <a:pt x="318" y="79"/>
                </a:moveTo>
                <a:cubicBezTo>
                  <a:pt x="254" y="4"/>
                  <a:pt x="254" y="4"/>
                  <a:pt x="254" y="4"/>
                </a:cubicBezTo>
                <a:cubicBezTo>
                  <a:pt x="251" y="1"/>
                  <a:pt x="247" y="0"/>
                  <a:pt x="243" y="1"/>
                </a:cubicBezTo>
                <a:cubicBezTo>
                  <a:pt x="8" y="76"/>
                  <a:pt x="8" y="76"/>
                  <a:pt x="8" y="76"/>
                </a:cubicBezTo>
                <a:cubicBezTo>
                  <a:pt x="3" y="77"/>
                  <a:pt x="0" y="82"/>
                  <a:pt x="1" y="88"/>
                </a:cubicBezTo>
                <a:cubicBezTo>
                  <a:pt x="2" y="93"/>
                  <a:pt x="6" y="97"/>
                  <a:pt x="11" y="97"/>
                </a:cubicBezTo>
                <a:cubicBezTo>
                  <a:pt x="43" y="97"/>
                  <a:pt x="43" y="97"/>
                  <a:pt x="43" y="97"/>
                </a:cubicBezTo>
                <a:cubicBezTo>
                  <a:pt x="43" y="139"/>
                  <a:pt x="43" y="139"/>
                  <a:pt x="43" y="139"/>
                </a:cubicBezTo>
                <a:cubicBezTo>
                  <a:pt x="11" y="139"/>
                  <a:pt x="11" y="139"/>
                  <a:pt x="11" y="139"/>
                </a:cubicBezTo>
                <a:cubicBezTo>
                  <a:pt x="5" y="139"/>
                  <a:pt x="1" y="144"/>
                  <a:pt x="1" y="150"/>
                </a:cubicBezTo>
                <a:cubicBezTo>
                  <a:pt x="1" y="203"/>
                  <a:pt x="1" y="203"/>
                  <a:pt x="1" y="203"/>
                </a:cubicBezTo>
                <a:cubicBezTo>
                  <a:pt x="1" y="209"/>
                  <a:pt x="5" y="214"/>
                  <a:pt x="11" y="214"/>
                </a:cubicBezTo>
                <a:cubicBezTo>
                  <a:pt x="97" y="214"/>
                  <a:pt x="97" y="214"/>
                  <a:pt x="97" y="214"/>
                </a:cubicBezTo>
                <a:cubicBezTo>
                  <a:pt x="103" y="214"/>
                  <a:pt x="107" y="209"/>
                  <a:pt x="107" y="203"/>
                </a:cubicBezTo>
                <a:cubicBezTo>
                  <a:pt x="107" y="150"/>
                  <a:pt x="107" y="150"/>
                  <a:pt x="107" y="150"/>
                </a:cubicBezTo>
                <a:cubicBezTo>
                  <a:pt x="107" y="144"/>
                  <a:pt x="103" y="139"/>
                  <a:pt x="97" y="139"/>
                </a:cubicBezTo>
                <a:cubicBezTo>
                  <a:pt x="65" y="139"/>
                  <a:pt x="65" y="139"/>
                  <a:pt x="65" y="139"/>
                </a:cubicBezTo>
                <a:cubicBezTo>
                  <a:pt x="65" y="97"/>
                  <a:pt x="65" y="97"/>
                  <a:pt x="65" y="97"/>
                </a:cubicBezTo>
                <a:cubicBezTo>
                  <a:pt x="214" y="97"/>
                  <a:pt x="214" y="97"/>
                  <a:pt x="214" y="97"/>
                </a:cubicBezTo>
                <a:cubicBezTo>
                  <a:pt x="214" y="257"/>
                  <a:pt x="214" y="257"/>
                  <a:pt x="214" y="257"/>
                </a:cubicBezTo>
                <a:cubicBezTo>
                  <a:pt x="33" y="257"/>
                  <a:pt x="33" y="257"/>
                  <a:pt x="33" y="257"/>
                </a:cubicBezTo>
                <a:cubicBezTo>
                  <a:pt x="27" y="257"/>
                  <a:pt x="22" y="261"/>
                  <a:pt x="22" y="267"/>
                </a:cubicBezTo>
                <a:cubicBezTo>
                  <a:pt x="22" y="273"/>
                  <a:pt x="27" y="278"/>
                  <a:pt x="33" y="278"/>
                </a:cubicBezTo>
                <a:cubicBezTo>
                  <a:pt x="289" y="278"/>
                  <a:pt x="289" y="278"/>
                  <a:pt x="289" y="278"/>
                </a:cubicBezTo>
                <a:cubicBezTo>
                  <a:pt x="295" y="278"/>
                  <a:pt x="299" y="273"/>
                  <a:pt x="299" y="267"/>
                </a:cubicBezTo>
                <a:cubicBezTo>
                  <a:pt x="299" y="261"/>
                  <a:pt x="295" y="257"/>
                  <a:pt x="289" y="257"/>
                </a:cubicBezTo>
                <a:cubicBezTo>
                  <a:pt x="289" y="97"/>
                  <a:pt x="289" y="97"/>
                  <a:pt x="289" y="97"/>
                </a:cubicBezTo>
                <a:cubicBezTo>
                  <a:pt x="310" y="97"/>
                  <a:pt x="310" y="97"/>
                  <a:pt x="310" y="97"/>
                </a:cubicBezTo>
                <a:cubicBezTo>
                  <a:pt x="314" y="97"/>
                  <a:pt x="318" y="94"/>
                  <a:pt x="320" y="90"/>
                </a:cubicBezTo>
                <a:cubicBezTo>
                  <a:pt x="321" y="87"/>
                  <a:pt x="321" y="82"/>
                  <a:pt x="318" y="79"/>
                </a:cubicBezTo>
                <a:close/>
                <a:moveTo>
                  <a:pt x="86" y="161"/>
                </a:moveTo>
                <a:cubicBezTo>
                  <a:pt x="86" y="193"/>
                  <a:pt x="86" y="193"/>
                  <a:pt x="86" y="193"/>
                </a:cubicBezTo>
                <a:cubicBezTo>
                  <a:pt x="22" y="193"/>
                  <a:pt x="22" y="193"/>
                  <a:pt x="22" y="193"/>
                </a:cubicBezTo>
                <a:cubicBezTo>
                  <a:pt x="22" y="161"/>
                  <a:pt x="22" y="161"/>
                  <a:pt x="22" y="161"/>
                </a:cubicBezTo>
                <a:lnTo>
                  <a:pt x="86" y="161"/>
                </a:lnTo>
                <a:close/>
                <a:moveTo>
                  <a:pt x="257" y="75"/>
                </a:moveTo>
                <a:cubicBezTo>
                  <a:pt x="257" y="40"/>
                  <a:pt x="257" y="40"/>
                  <a:pt x="257" y="40"/>
                </a:cubicBezTo>
                <a:cubicBezTo>
                  <a:pt x="287" y="75"/>
                  <a:pt x="287" y="75"/>
                  <a:pt x="287" y="75"/>
                </a:cubicBezTo>
                <a:lnTo>
                  <a:pt x="257" y="75"/>
                </a:lnTo>
                <a:close/>
                <a:moveTo>
                  <a:pt x="235" y="26"/>
                </a:moveTo>
                <a:cubicBezTo>
                  <a:pt x="235" y="75"/>
                  <a:pt x="235" y="75"/>
                  <a:pt x="235" y="75"/>
                </a:cubicBezTo>
                <a:cubicBezTo>
                  <a:pt x="80" y="75"/>
                  <a:pt x="80" y="75"/>
                  <a:pt x="80" y="75"/>
                </a:cubicBezTo>
                <a:lnTo>
                  <a:pt x="235" y="26"/>
                </a:lnTo>
                <a:close/>
                <a:moveTo>
                  <a:pt x="267" y="178"/>
                </a:moveTo>
                <a:cubicBezTo>
                  <a:pt x="235" y="217"/>
                  <a:pt x="235" y="217"/>
                  <a:pt x="235" y="217"/>
                </a:cubicBezTo>
                <a:cubicBezTo>
                  <a:pt x="235" y="175"/>
                  <a:pt x="235" y="175"/>
                  <a:pt x="235" y="175"/>
                </a:cubicBezTo>
                <a:cubicBezTo>
                  <a:pt x="267" y="137"/>
                  <a:pt x="267" y="137"/>
                  <a:pt x="267" y="137"/>
                </a:cubicBezTo>
                <a:lnTo>
                  <a:pt x="267" y="178"/>
                </a:lnTo>
                <a:close/>
                <a:moveTo>
                  <a:pt x="235" y="257"/>
                </a:moveTo>
                <a:cubicBezTo>
                  <a:pt x="235" y="250"/>
                  <a:pt x="235" y="250"/>
                  <a:pt x="235" y="250"/>
                </a:cubicBezTo>
                <a:cubicBezTo>
                  <a:pt x="267" y="211"/>
                  <a:pt x="267" y="211"/>
                  <a:pt x="267" y="211"/>
                </a:cubicBezTo>
                <a:cubicBezTo>
                  <a:pt x="267" y="257"/>
                  <a:pt x="267" y="257"/>
                  <a:pt x="267" y="257"/>
                </a:cubicBezTo>
                <a:lnTo>
                  <a:pt x="235" y="257"/>
                </a:lnTo>
                <a:close/>
                <a:moveTo>
                  <a:pt x="267" y="103"/>
                </a:moveTo>
                <a:cubicBezTo>
                  <a:pt x="235" y="142"/>
                  <a:pt x="235" y="142"/>
                  <a:pt x="235" y="142"/>
                </a:cubicBezTo>
                <a:cubicBezTo>
                  <a:pt x="235" y="97"/>
                  <a:pt x="235" y="97"/>
                  <a:pt x="235" y="97"/>
                </a:cubicBezTo>
                <a:cubicBezTo>
                  <a:pt x="267" y="97"/>
                  <a:pt x="267" y="97"/>
                  <a:pt x="267" y="97"/>
                </a:cubicBezTo>
                <a:lnTo>
                  <a:pt x="267" y="103"/>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5" name="Freeform 228">
            <a:extLst>
              <a:ext uri="{FF2B5EF4-FFF2-40B4-BE49-F238E27FC236}">
                <a16:creationId xmlns:a16="http://schemas.microsoft.com/office/drawing/2014/main" id="{601125C7-BB48-2D5D-AD80-16CEECA43038}"/>
              </a:ext>
            </a:extLst>
          </p:cNvPr>
          <p:cNvSpPr>
            <a:spLocks noEditPoints="1"/>
          </p:cNvSpPr>
          <p:nvPr/>
        </p:nvSpPr>
        <p:spPr bwMode="auto">
          <a:xfrm>
            <a:off x="7603512" y="3157959"/>
            <a:ext cx="374875" cy="310060"/>
          </a:xfrm>
          <a:custGeom>
            <a:avLst/>
            <a:gdLst>
              <a:gd name="T0" fmla="*/ 320 w 322"/>
              <a:gd name="T1" fmla="*/ 91 h 267"/>
              <a:gd name="T2" fmla="*/ 277 w 322"/>
              <a:gd name="T3" fmla="*/ 6 h 267"/>
              <a:gd name="T4" fmla="*/ 267 w 322"/>
              <a:gd name="T5" fmla="*/ 0 h 267"/>
              <a:gd name="T6" fmla="*/ 54 w 322"/>
              <a:gd name="T7" fmla="*/ 0 h 267"/>
              <a:gd name="T8" fmla="*/ 44 w 322"/>
              <a:gd name="T9" fmla="*/ 6 h 267"/>
              <a:gd name="T10" fmla="*/ 2 w 322"/>
              <a:gd name="T11" fmla="*/ 91 h 267"/>
              <a:gd name="T12" fmla="*/ 4 w 322"/>
              <a:gd name="T13" fmla="*/ 103 h 267"/>
              <a:gd name="T14" fmla="*/ 153 w 322"/>
              <a:gd name="T15" fmla="*/ 263 h 267"/>
              <a:gd name="T16" fmla="*/ 161 w 322"/>
              <a:gd name="T17" fmla="*/ 267 h 267"/>
              <a:gd name="T18" fmla="*/ 168 w 322"/>
              <a:gd name="T19" fmla="*/ 263 h 267"/>
              <a:gd name="T20" fmla="*/ 318 w 322"/>
              <a:gd name="T21" fmla="*/ 103 h 267"/>
              <a:gd name="T22" fmla="*/ 320 w 322"/>
              <a:gd name="T23" fmla="*/ 91 h 267"/>
              <a:gd name="T24" fmla="*/ 214 w 322"/>
              <a:gd name="T25" fmla="*/ 107 h 267"/>
              <a:gd name="T26" fmla="*/ 161 w 322"/>
              <a:gd name="T27" fmla="*/ 229 h 267"/>
              <a:gd name="T28" fmla="*/ 108 w 322"/>
              <a:gd name="T29" fmla="*/ 107 h 267"/>
              <a:gd name="T30" fmla="*/ 214 w 322"/>
              <a:gd name="T31" fmla="*/ 107 h 267"/>
              <a:gd name="T32" fmla="*/ 118 w 322"/>
              <a:gd name="T33" fmla="*/ 85 h 267"/>
              <a:gd name="T34" fmla="*/ 161 w 322"/>
              <a:gd name="T35" fmla="*/ 28 h 267"/>
              <a:gd name="T36" fmla="*/ 203 w 322"/>
              <a:gd name="T37" fmla="*/ 85 h 267"/>
              <a:gd name="T38" fmla="*/ 118 w 322"/>
              <a:gd name="T39" fmla="*/ 85 h 267"/>
              <a:gd name="T40" fmla="*/ 185 w 322"/>
              <a:gd name="T41" fmla="*/ 21 h 267"/>
              <a:gd name="T42" fmla="*/ 251 w 322"/>
              <a:gd name="T43" fmla="*/ 21 h 267"/>
              <a:gd name="T44" fmla="*/ 226 w 322"/>
              <a:gd name="T45" fmla="*/ 78 h 267"/>
              <a:gd name="T46" fmla="*/ 185 w 322"/>
              <a:gd name="T47" fmla="*/ 21 h 267"/>
              <a:gd name="T48" fmla="*/ 95 w 322"/>
              <a:gd name="T49" fmla="*/ 78 h 267"/>
              <a:gd name="T50" fmla="*/ 71 w 322"/>
              <a:gd name="T51" fmla="*/ 21 h 267"/>
              <a:gd name="T52" fmla="*/ 137 w 322"/>
              <a:gd name="T53" fmla="*/ 21 h 267"/>
              <a:gd name="T54" fmla="*/ 95 w 322"/>
              <a:gd name="T55" fmla="*/ 78 h 267"/>
              <a:gd name="T56" fmla="*/ 76 w 322"/>
              <a:gd name="T57" fmla="*/ 85 h 267"/>
              <a:gd name="T58" fmla="*/ 29 w 322"/>
              <a:gd name="T59" fmla="*/ 85 h 267"/>
              <a:gd name="T60" fmla="*/ 54 w 322"/>
              <a:gd name="T61" fmla="*/ 35 h 267"/>
              <a:gd name="T62" fmla="*/ 76 w 322"/>
              <a:gd name="T63" fmla="*/ 85 h 267"/>
              <a:gd name="T64" fmla="*/ 85 w 322"/>
              <a:gd name="T65" fmla="*/ 107 h 267"/>
              <a:gd name="T66" fmla="*/ 129 w 322"/>
              <a:gd name="T67" fmla="*/ 207 h 267"/>
              <a:gd name="T68" fmla="*/ 36 w 322"/>
              <a:gd name="T69" fmla="*/ 107 h 267"/>
              <a:gd name="T70" fmla="*/ 85 w 322"/>
              <a:gd name="T71" fmla="*/ 107 h 267"/>
              <a:gd name="T72" fmla="*/ 236 w 322"/>
              <a:gd name="T73" fmla="*/ 107 h 267"/>
              <a:gd name="T74" fmla="*/ 285 w 322"/>
              <a:gd name="T75" fmla="*/ 107 h 267"/>
              <a:gd name="T76" fmla="*/ 192 w 322"/>
              <a:gd name="T77" fmla="*/ 207 h 267"/>
              <a:gd name="T78" fmla="*/ 236 w 322"/>
              <a:gd name="T79" fmla="*/ 107 h 267"/>
              <a:gd name="T80" fmla="*/ 245 w 322"/>
              <a:gd name="T81" fmla="*/ 85 h 267"/>
              <a:gd name="T82" fmla="*/ 267 w 322"/>
              <a:gd name="T83" fmla="*/ 35 h 267"/>
              <a:gd name="T84" fmla="*/ 293 w 322"/>
              <a:gd name="T85" fmla="*/ 85 h 267"/>
              <a:gd name="T86" fmla="*/ 245 w 322"/>
              <a:gd name="T87" fmla="*/ 8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2" h="267">
                <a:moveTo>
                  <a:pt x="320" y="91"/>
                </a:moveTo>
                <a:cubicBezTo>
                  <a:pt x="277" y="6"/>
                  <a:pt x="277" y="6"/>
                  <a:pt x="277" y="6"/>
                </a:cubicBezTo>
                <a:cubicBezTo>
                  <a:pt x="275" y="2"/>
                  <a:pt x="271" y="0"/>
                  <a:pt x="267" y="0"/>
                </a:cubicBezTo>
                <a:cubicBezTo>
                  <a:pt x="54" y="0"/>
                  <a:pt x="54" y="0"/>
                  <a:pt x="54" y="0"/>
                </a:cubicBezTo>
                <a:cubicBezTo>
                  <a:pt x="50" y="0"/>
                  <a:pt x="46" y="2"/>
                  <a:pt x="44" y="6"/>
                </a:cubicBezTo>
                <a:cubicBezTo>
                  <a:pt x="2" y="91"/>
                  <a:pt x="2" y="91"/>
                  <a:pt x="2" y="91"/>
                </a:cubicBezTo>
                <a:cubicBezTo>
                  <a:pt x="0" y="95"/>
                  <a:pt x="0" y="100"/>
                  <a:pt x="4" y="103"/>
                </a:cubicBezTo>
                <a:cubicBezTo>
                  <a:pt x="153" y="263"/>
                  <a:pt x="153" y="263"/>
                  <a:pt x="153" y="263"/>
                </a:cubicBezTo>
                <a:cubicBezTo>
                  <a:pt x="155" y="265"/>
                  <a:pt x="158" y="267"/>
                  <a:pt x="161" y="267"/>
                </a:cubicBezTo>
                <a:cubicBezTo>
                  <a:pt x="164" y="267"/>
                  <a:pt x="166" y="265"/>
                  <a:pt x="168" y="263"/>
                </a:cubicBezTo>
                <a:cubicBezTo>
                  <a:pt x="318" y="103"/>
                  <a:pt x="318" y="103"/>
                  <a:pt x="318" y="103"/>
                </a:cubicBezTo>
                <a:cubicBezTo>
                  <a:pt x="321" y="100"/>
                  <a:pt x="322" y="95"/>
                  <a:pt x="320" y="91"/>
                </a:cubicBezTo>
                <a:close/>
                <a:moveTo>
                  <a:pt x="214" y="107"/>
                </a:moveTo>
                <a:cubicBezTo>
                  <a:pt x="161" y="229"/>
                  <a:pt x="161" y="229"/>
                  <a:pt x="161" y="229"/>
                </a:cubicBezTo>
                <a:cubicBezTo>
                  <a:pt x="108" y="107"/>
                  <a:pt x="108" y="107"/>
                  <a:pt x="108" y="107"/>
                </a:cubicBezTo>
                <a:lnTo>
                  <a:pt x="214" y="107"/>
                </a:lnTo>
                <a:close/>
                <a:moveTo>
                  <a:pt x="118" y="85"/>
                </a:moveTo>
                <a:cubicBezTo>
                  <a:pt x="161" y="28"/>
                  <a:pt x="161" y="28"/>
                  <a:pt x="161" y="28"/>
                </a:cubicBezTo>
                <a:cubicBezTo>
                  <a:pt x="203" y="85"/>
                  <a:pt x="203" y="85"/>
                  <a:pt x="203" y="85"/>
                </a:cubicBezTo>
                <a:lnTo>
                  <a:pt x="118" y="85"/>
                </a:lnTo>
                <a:close/>
                <a:moveTo>
                  <a:pt x="185" y="21"/>
                </a:moveTo>
                <a:cubicBezTo>
                  <a:pt x="251" y="21"/>
                  <a:pt x="251" y="21"/>
                  <a:pt x="251" y="21"/>
                </a:cubicBezTo>
                <a:cubicBezTo>
                  <a:pt x="226" y="78"/>
                  <a:pt x="226" y="78"/>
                  <a:pt x="226" y="78"/>
                </a:cubicBezTo>
                <a:lnTo>
                  <a:pt x="185" y="21"/>
                </a:lnTo>
                <a:close/>
                <a:moveTo>
                  <a:pt x="95" y="78"/>
                </a:moveTo>
                <a:cubicBezTo>
                  <a:pt x="71" y="21"/>
                  <a:pt x="71" y="21"/>
                  <a:pt x="71" y="21"/>
                </a:cubicBezTo>
                <a:cubicBezTo>
                  <a:pt x="137" y="21"/>
                  <a:pt x="137" y="21"/>
                  <a:pt x="137" y="21"/>
                </a:cubicBezTo>
                <a:lnTo>
                  <a:pt x="95" y="78"/>
                </a:lnTo>
                <a:close/>
                <a:moveTo>
                  <a:pt x="76" y="85"/>
                </a:moveTo>
                <a:cubicBezTo>
                  <a:pt x="29" y="85"/>
                  <a:pt x="29" y="85"/>
                  <a:pt x="29" y="85"/>
                </a:cubicBezTo>
                <a:cubicBezTo>
                  <a:pt x="54" y="35"/>
                  <a:pt x="54" y="35"/>
                  <a:pt x="54" y="35"/>
                </a:cubicBezTo>
                <a:lnTo>
                  <a:pt x="76" y="85"/>
                </a:lnTo>
                <a:close/>
                <a:moveTo>
                  <a:pt x="85" y="107"/>
                </a:moveTo>
                <a:cubicBezTo>
                  <a:pt x="129" y="207"/>
                  <a:pt x="129" y="207"/>
                  <a:pt x="129" y="207"/>
                </a:cubicBezTo>
                <a:cubicBezTo>
                  <a:pt x="36" y="107"/>
                  <a:pt x="36" y="107"/>
                  <a:pt x="36" y="107"/>
                </a:cubicBezTo>
                <a:lnTo>
                  <a:pt x="85" y="107"/>
                </a:lnTo>
                <a:close/>
                <a:moveTo>
                  <a:pt x="236" y="107"/>
                </a:moveTo>
                <a:cubicBezTo>
                  <a:pt x="285" y="107"/>
                  <a:pt x="285" y="107"/>
                  <a:pt x="285" y="107"/>
                </a:cubicBezTo>
                <a:cubicBezTo>
                  <a:pt x="192" y="207"/>
                  <a:pt x="192" y="207"/>
                  <a:pt x="192" y="207"/>
                </a:cubicBezTo>
                <a:lnTo>
                  <a:pt x="236" y="107"/>
                </a:lnTo>
                <a:close/>
                <a:moveTo>
                  <a:pt x="245" y="85"/>
                </a:moveTo>
                <a:cubicBezTo>
                  <a:pt x="267" y="35"/>
                  <a:pt x="267" y="35"/>
                  <a:pt x="267" y="35"/>
                </a:cubicBezTo>
                <a:cubicBezTo>
                  <a:pt x="293" y="85"/>
                  <a:pt x="293" y="85"/>
                  <a:pt x="293" y="85"/>
                </a:cubicBezTo>
                <a:lnTo>
                  <a:pt x="245" y="85"/>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8">
            <a:extLst>
              <a:ext uri="{FF2B5EF4-FFF2-40B4-BE49-F238E27FC236}">
                <a16:creationId xmlns:a16="http://schemas.microsoft.com/office/drawing/2014/main" id="{A8B6CA31-D16D-0CEF-5BF6-359D976FD861}"/>
              </a:ext>
            </a:extLst>
          </p:cNvPr>
          <p:cNvSpPr>
            <a:spLocks noEditPoints="1"/>
          </p:cNvSpPr>
          <p:nvPr/>
        </p:nvSpPr>
        <p:spPr bwMode="auto">
          <a:xfrm>
            <a:off x="1032153" y="2797723"/>
            <a:ext cx="361846" cy="422981"/>
          </a:xfrm>
          <a:custGeom>
            <a:avLst/>
            <a:gdLst>
              <a:gd name="T0" fmla="*/ 360 w 462"/>
              <a:gd name="T1" fmla="*/ 65 h 539"/>
              <a:gd name="T2" fmla="*/ 107 w 462"/>
              <a:gd name="T3" fmla="*/ 65 h 539"/>
              <a:gd name="T4" fmla="*/ 26 w 462"/>
              <a:gd name="T5" fmla="*/ 299 h 539"/>
              <a:gd name="T6" fmla="*/ 231 w 462"/>
              <a:gd name="T7" fmla="*/ 539 h 539"/>
              <a:gd name="T8" fmla="*/ 436 w 462"/>
              <a:gd name="T9" fmla="*/ 299 h 539"/>
              <a:gd name="T10" fmla="*/ 55 w 462"/>
              <a:gd name="T11" fmla="*/ 369 h 539"/>
              <a:gd name="T12" fmla="*/ 129 w 462"/>
              <a:gd name="T13" fmla="*/ 330 h 539"/>
              <a:gd name="T14" fmla="*/ 83 w 462"/>
              <a:gd name="T15" fmla="*/ 337 h 539"/>
              <a:gd name="T16" fmla="*/ 92 w 462"/>
              <a:gd name="T17" fmla="*/ 245 h 539"/>
              <a:gd name="T18" fmla="*/ 136 w 462"/>
              <a:gd name="T19" fmla="*/ 277 h 539"/>
              <a:gd name="T20" fmla="*/ 117 w 462"/>
              <a:gd name="T21" fmla="*/ 192 h 539"/>
              <a:gd name="T22" fmla="*/ 91 w 462"/>
              <a:gd name="T23" fmla="*/ 183 h 539"/>
              <a:gd name="T24" fmla="*/ 56 w 462"/>
              <a:gd name="T25" fmla="*/ 135 h 539"/>
              <a:gd name="T26" fmla="*/ 85 w 462"/>
              <a:gd name="T27" fmla="*/ 209 h 539"/>
              <a:gd name="T28" fmla="*/ 27 w 462"/>
              <a:gd name="T29" fmla="*/ 205 h 539"/>
              <a:gd name="T30" fmla="*/ 175 w 462"/>
              <a:gd name="T31" fmla="*/ 133 h 539"/>
              <a:gd name="T32" fmla="*/ 217 w 462"/>
              <a:gd name="T33" fmla="*/ 28 h 539"/>
              <a:gd name="T34" fmla="*/ 190 w 462"/>
              <a:gd name="T35" fmla="*/ 47 h 539"/>
              <a:gd name="T36" fmla="*/ 195 w 462"/>
              <a:gd name="T37" fmla="*/ 90 h 539"/>
              <a:gd name="T38" fmla="*/ 212 w 462"/>
              <a:gd name="T39" fmla="*/ 128 h 539"/>
              <a:gd name="T40" fmla="*/ 152 w 462"/>
              <a:gd name="T41" fmla="*/ 152 h 539"/>
              <a:gd name="T42" fmla="*/ 156 w 462"/>
              <a:gd name="T43" fmla="*/ 180 h 539"/>
              <a:gd name="T44" fmla="*/ 217 w 462"/>
              <a:gd name="T45" fmla="*/ 297 h 539"/>
              <a:gd name="T46" fmla="*/ 167 w 462"/>
              <a:gd name="T47" fmla="*/ 222 h 539"/>
              <a:gd name="T48" fmla="*/ 181 w 462"/>
              <a:gd name="T49" fmla="*/ 284 h 539"/>
              <a:gd name="T50" fmla="*/ 151 w 462"/>
              <a:gd name="T51" fmla="*/ 363 h 539"/>
              <a:gd name="T52" fmla="*/ 198 w 462"/>
              <a:gd name="T53" fmla="*/ 330 h 539"/>
              <a:gd name="T54" fmla="*/ 175 w 462"/>
              <a:gd name="T55" fmla="*/ 492 h 539"/>
              <a:gd name="T56" fmla="*/ 206 w 462"/>
              <a:gd name="T57" fmla="*/ 460 h 539"/>
              <a:gd name="T58" fmla="*/ 154 w 462"/>
              <a:gd name="T59" fmla="*/ 464 h 539"/>
              <a:gd name="T60" fmla="*/ 168 w 462"/>
              <a:gd name="T61" fmla="*/ 418 h 539"/>
              <a:gd name="T62" fmla="*/ 175 w 462"/>
              <a:gd name="T63" fmla="*/ 390 h 539"/>
              <a:gd name="T64" fmla="*/ 116 w 462"/>
              <a:gd name="T65" fmla="*/ 369 h 539"/>
              <a:gd name="T66" fmla="*/ 122 w 462"/>
              <a:gd name="T67" fmla="*/ 438 h 539"/>
              <a:gd name="T68" fmla="*/ 340 w 462"/>
              <a:gd name="T69" fmla="*/ 438 h 539"/>
              <a:gd name="T70" fmla="*/ 304 w 462"/>
              <a:gd name="T71" fmla="*/ 410 h 539"/>
              <a:gd name="T72" fmla="*/ 245 w 462"/>
              <a:gd name="T73" fmla="*/ 280 h 539"/>
              <a:gd name="T74" fmla="*/ 278 w 462"/>
              <a:gd name="T75" fmla="*/ 301 h 539"/>
              <a:gd name="T76" fmla="*/ 253 w 462"/>
              <a:gd name="T77" fmla="*/ 378 h 539"/>
              <a:gd name="T78" fmla="*/ 288 w 462"/>
              <a:gd name="T79" fmla="*/ 356 h 539"/>
              <a:gd name="T80" fmla="*/ 307 w 462"/>
              <a:gd name="T81" fmla="*/ 337 h 539"/>
              <a:gd name="T82" fmla="*/ 360 w 462"/>
              <a:gd name="T83" fmla="*/ 358 h 539"/>
              <a:gd name="T84" fmla="*/ 338 w 462"/>
              <a:gd name="T85" fmla="*/ 323 h 539"/>
              <a:gd name="T86" fmla="*/ 330 w 462"/>
              <a:gd name="T87" fmla="*/ 280 h 539"/>
              <a:gd name="T88" fmla="*/ 352 w 462"/>
              <a:gd name="T89" fmla="*/ 245 h 539"/>
              <a:gd name="T90" fmla="*/ 245 w 462"/>
              <a:gd name="T91" fmla="*/ 239 h 539"/>
              <a:gd name="T92" fmla="*/ 357 w 462"/>
              <a:gd name="T93" fmla="*/ 203 h 539"/>
              <a:gd name="T94" fmla="*/ 365 w 462"/>
              <a:gd name="T95" fmla="*/ 156 h 539"/>
              <a:gd name="T96" fmla="*/ 316 w 462"/>
              <a:gd name="T97" fmla="*/ 219 h 539"/>
              <a:gd name="T98" fmla="*/ 292 w 462"/>
              <a:gd name="T99" fmla="*/ 194 h 539"/>
              <a:gd name="T100" fmla="*/ 324 w 462"/>
              <a:gd name="T101" fmla="*/ 169 h 539"/>
              <a:gd name="T102" fmla="*/ 300 w 462"/>
              <a:gd name="T103" fmla="*/ 144 h 539"/>
              <a:gd name="T104" fmla="*/ 245 w 462"/>
              <a:gd name="T105" fmla="*/ 174 h 539"/>
              <a:gd name="T106" fmla="*/ 309 w 462"/>
              <a:gd name="T107" fmla="*/ 83 h 539"/>
              <a:gd name="T108" fmla="*/ 360 w 462"/>
              <a:gd name="T109" fmla="*/ 92 h 539"/>
              <a:gd name="T110" fmla="*/ 412 w 462"/>
              <a:gd name="T111" fmla="*/ 248 h 539"/>
              <a:gd name="T112" fmla="*/ 412 w 462"/>
              <a:gd name="T113" fmla="*/ 3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2" h="539">
                <a:moveTo>
                  <a:pt x="462" y="205"/>
                </a:moveTo>
                <a:lnTo>
                  <a:pt x="462" y="205"/>
                </a:lnTo>
                <a:cubicBezTo>
                  <a:pt x="462" y="128"/>
                  <a:pt x="416" y="65"/>
                  <a:pt x="360" y="65"/>
                </a:cubicBezTo>
                <a:cubicBezTo>
                  <a:pt x="358" y="65"/>
                  <a:pt x="356" y="65"/>
                  <a:pt x="354" y="65"/>
                </a:cubicBezTo>
                <a:cubicBezTo>
                  <a:pt x="339" y="27"/>
                  <a:pt x="287" y="0"/>
                  <a:pt x="231" y="0"/>
                </a:cubicBezTo>
                <a:cubicBezTo>
                  <a:pt x="174" y="0"/>
                  <a:pt x="123" y="27"/>
                  <a:pt x="107" y="65"/>
                </a:cubicBezTo>
                <a:cubicBezTo>
                  <a:pt x="105" y="65"/>
                  <a:pt x="104" y="65"/>
                  <a:pt x="102" y="65"/>
                </a:cubicBezTo>
                <a:cubicBezTo>
                  <a:pt x="45" y="65"/>
                  <a:pt x="0" y="128"/>
                  <a:pt x="0" y="205"/>
                </a:cubicBezTo>
                <a:cubicBezTo>
                  <a:pt x="0" y="240"/>
                  <a:pt x="9" y="273"/>
                  <a:pt x="26" y="299"/>
                </a:cubicBezTo>
                <a:cubicBezTo>
                  <a:pt x="23" y="309"/>
                  <a:pt x="22" y="320"/>
                  <a:pt x="22" y="331"/>
                </a:cubicBezTo>
                <a:cubicBezTo>
                  <a:pt x="22" y="399"/>
                  <a:pt x="68" y="458"/>
                  <a:pt x="125" y="467"/>
                </a:cubicBezTo>
                <a:cubicBezTo>
                  <a:pt x="138" y="508"/>
                  <a:pt x="181" y="539"/>
                  <a:pt x="231" y="539"/>
                </a:cubicBezTo>
                <a:cubicBezTo>
                  <a:pt x="280" y="539"/>
                  <a:pt x="323" y="508"/>
                  <a:pt x="336" y="467"/>
                </a:cubicBezTo>
                <a:cubicBezTo>
                  <a:pt x="394" y="458"/>
                  <a:pt x="440" y="399"/>
                  <a:pt x="440" y="331"/>
                </a:cubicBezTo>
                <a:cubicBezTo>
                  <a:pt x="440" y="320"/>
                  <a:pt x="438" y="309"/>
                  <a:pt x="436" y="299"/>
                </a:cubicBezTo>
                <a:cubicBezTo>
                  <a:pt x="453" y="273"/>
                  <a:pt x="462" y="240"/>
                  <a:pt x="462" y="205"/>
                </a:cubicBezTo>
                <a:close/>
                <a:moveTo>
                  <a:pt x="55" y="369"/>
                </a:moveTo>
                <a:lnTo>
                  <a:pt x="55" y="369"/>
                </a:lnTo>
                <a:cubicBezTo>
                  <a:pt x="58" y="369"/>
                  <a:pt x="60" y="370"/>
                  <a:pt x="62" y="370"/>
                </a:cubicBezTo>
                <a:cubicBezTo>
                  <a:pt x="73" y="370"/>
                  <a:pt x="85" y="367"/>
                  <a:pt x="95" y="362"/>
                </a:cubicBezTo>
                <a:cubicBezTo>
                  <a:pt x="109" y="355"/>
                  <a:pt x="121" y="344"/>
                  <a:pt x="129" y="330"/>
                </a:cubicBezTo>
                <a:cubicBezTo>
                  <a:pt x="133" y="324"/>
                  <a:pt x="131" y="316"/>
                  <a:pt x="125" y="312"/>
                </a:cubicBezTo>
                <a:cubicBezTo>
                  <a:pt x="118" y="308"/>
                  <a:pt x="110" y="310"/>
                  <a:pt x="106" y="316"/>
                </a:cubicBezTo>
                <a:cubicBezTo>
                  <a:pt x="100" y="325"/>
                  <a:pt x="92" y="333"/>
                  <a:pt x="83" y="337"/>
                </a:cubicBezTo>
                <a:cubicBezTo>
                  <a:pt x="72" y="343"/>
                  <a:pt x="60" y="344"/>
                  <a:pt x="50" y="340"/>
                </a:cubicBezTo>
                <a:cubicBezTo>
                  <a:pt x="49" y="337"/>
                  <a:pt x="49" y="334"/>
                  <a:pt x="49" y="331"/>
                </a:cubicBezTo>
                <a:cubicBezTo>
                  <a:pt x="49" y="294"/>
                  <a:pt x="66" y="262"/>
                  <a:pt x="92" y="245"/>
                </a:cubicBezTo>
                <a:cubicBezTo>
                  <a:pt x="98" y="258"/>
                  <a:pt x="106" y="270"/>
                  <a:pt x="117" y="279"/>
                </a:cubicBezTo>
                <a:cubicBezTo>
                  <a:pt x="119" y="281"/>
                  <a:pt x="122" y="282"/>
                  <a:pt x="125" y="282"/>
                </a:cubicBezTo>
                <a:cubicBezTo>
                  <a:pt x="129" y="282"/>
                  <a:pt x="133" y="280"/>
                  <a:pt x="136" y="277"/>
                </a:cubicBezTo>
                <a:cubicBezTo>
                  <a:pt x="141" y="271"/>
                  <a:pt x="140" y="263"/>
                  <a:pt x="134" y="258"/>
                </a:cubicBezTo>
                <a:cubicBezTo>
                  <a:pt x="126" y="251"/>
                  <a:pt x="120" y="243"/>
                  <a:pt x="116" y="232"/>
                </a:cubicBezTo>
                <a:cubicBezTo>
                  <a:pt x="111" y="219"/>
                  <a:pt x="111" y="204"/>
                  <a:pt x="117" y="192"/>
                </a:cubicBezTo>
                <a:cubicBezTo>
                  <a:pt x="120" y="185"/>
                  <a:pt x="116" y="177"/>
                  <a:pt x="109" y="174"/>
                </a:cubicBezTo>
                <a:cubicBezTo>
                  <a:pt x="103" y="171"/>
                  <a:pt x="95" y="174"/>
                  <a:pt x="91" y="181"/>
                </a:cubicBezTo>
                <a:cubicBezTo>
                  <a:pt x="91" y="181"/>
                  <a:pt x="91" y="182"/>
                  <a:pt x="91" y="183"/>
                </a:cubicBezTo>
                <a:cubicBezTo>
                  <a:pt x="83" y="180"/>
                  <a:pt x="77" y="176"/>
                  <a:pt x="73" y="170"/>
                </a:cubicBezTo>
                <a:cubicBezTo>
                  <a:pt x="70" y="164"/>
                  <a:pt x="68" y="157"/>
                  <a:pt x="68" y="150"/>
                </a:cubicBezTo>
                <a:cubicBezTo>
                  <a:pt x="69" y="142"/>
                  <a:pt x="63" y="136"/>
                  <a:pt x="56" y="135"/>
                </a:cubicBezTo>
                <a:cubicBezTo>
                  <a:pt x="48" y="134"/>
                  <a:pt x="42" y="140"/>
                  <a:pt x="41" y="148"/>
                </a:cubicBezTo>
                <a:cubicBezTo>
                  <a:pt x="40" y="161"/>
                  <a:pt x="43" y="174"/>
                  <a:pt x="50" y="185"/>
                </a:cubicBezTo>
                <a:cubicBezTo>
                  <a:pt x="58" y="197"/>
                  <a:pt x="71" y="206"/>
                  <a:pt x="85" y="209"/>
                </a:cubicBezTo>
                <a:cubicBezTo>
                  <a:pt x="85" y="212"/>
                  <a:pt x="85" y="215"/>
                  <a:pt x="85" y="218"/>
                </a:cubicBezTo>
                <a:cubicBezTo>
                  <a:pt x="66" y="228"/>
                  <a:pt x="49" y="244"/>
                  <a:pt x="38" y="265"/>
                </a:cubicBezTo>
                <a:cubicBezTo>
                  <a:pt x="31" y="247"/>
                  <a:pt x="27" y="227"/>
                  <a:pt x="27" y="205"/>
                </a:cubicBezTo>
                <a:cubicBezTo>
                  <a:pt x="27" y="143"/>
                  <a:pt x="61" y="92"/>
                  <a:pt x="102" y="92"/>
                </a:cubicBezTo>
                <a:cubicBezTo>
                  <a:pt x="122" y="92"/>
                  <a:pt x="142" y="105"/>
                  <a:pt x="157" y="128"/>
                </a:cubicBezTo>
                <a:cubicBezTo>
                  <a:pt x="160" y="135"/>
                  <a:pt x="169" y="137"/>
                  <a:pt x="175" y="133"/>
                </a:cubicBezTo>
                <a:cubicBezTo>
                  <a:pt x="182" y="129"/>
                  <a:pt x="184" y="120"/>
                  <a:pt x="180" y="114"/>
                </a:cubicBezTo>
                <a:cubicBezTo>
                  <a:pt x="168" y="94"/>
                  <a:pt x="152" y="80"/>
                  <a:pt x="134" y="72"/>
                </a:cubicBezTo>
                <a:cubicBezTo>
                  <a:pt x="146" y="49"/>
                  <a:pt x="180" y="32"/>
                  <a:pt x="217" y="28"/>
                </a:cubicBezTo>
                <a:lnTo>
                  <a:pt x="217" y="69"/>
                </a:lnTo>
                <a:cubicBezTo>
                  <a:pt x="214" y="68"/>
                  <a:pt x="211" y="67"/>
                  <a:pt x="208" y="66"/>
                </a:cubicBezTo>
                <a:cubicBezTo>
                  <a:pt x="200" y="62"/>
                  <a:pt x="194" y="55"/>
                  <a:pt x="190" y="47"/>
                </a:cubicBezTo>
                <a:cubicBezTo>
                  <a:pt x="187" y="40"/>
                  <a:pt x="179" y="37"/>
                  <a:pt x="172" y="40"/>
                </a:cubicBezTo>
                <a:cubicBezTo>
                  <a:pt x="165" y="44"/>
                  <a:pt x="162" y="52"/>
                  <a:pt x="165" y="59"/>
                </a:cubicBezTo>
                <a:cubicBezTo>
                  <a:pt x="171" y="72"/>
                  <a:pt x="182" y="83"/>
                  <a:pt x="195" y="90"/>
                </a:cubicBezTo>
                <a:cubicBezTo>
                  <a:pt x="202" y="94"/>
                  <a:pt x="210" y="96"/>
                  <a:pt x="217" y="96"/>
                </a:cubicBezTo>
                <a:lnTo>
                  <a:pt x="217" y="131"/>
                </a:lnTo>
                <a:cubicBezTo>
                  <a:pt x="216" y="130"/>
                  <a:pt x="214" y="128"/>
                  <a:pt x="212" y="128"/>
                </a:cubicBezTo>
                <a:cubicBezTo>
                  <a:pt x="206" y="124"/>
                  <a:pt x="197" y="128"/>
                  <a:pt x="194" y="134"/>
                </a:cubicBezTo>
                <a:cubicBezTo>
                  <a:pt x="192" y="139"/>
                  <a:pt x="189" y="142"/>
                  <a:pt x="183" y="146"/>
                </a:cubicBezTo>
                <a:cubicBezTo>
                  <a:pt x="175" y="151"/>
                  <a:pt x="163" y="153"/>
                  <a:pt x="152" y="152"/>
                </a:cubicBezTo>
                <a:cubicBezTo>
                  <a:pt x="145" y="152"/>
                  <a:pt x="138" y="158"/>
                  <a:pt x="138" y="165"/>
                </a:cubicBezTo>
                <a:cubicBezTo>
                  <a:pt x="137" y="173"/>
                  <a:pt x="143" y="179"/>
                  <a:pt x="150" y="180"/>
                </a:cubicBezTo>
                <a:cubicBezTo>
                  <a:pt x="152" y="180"/>
                  <a:pt x="154" y="180"/>
                  <a:pt x="156" y="180"/>
                </a:cubicBezTo>
                <a:cubicBezTo>
                  <a:pt x="171" y="180"/>
                  <a:pt x="185" y="176"/>
                  <a:pt x="197" y="169"/>
                </a:cubicBezTo>
                <a:cubicBezTo>
                  <a:pt x="206" y="164"/>
                  <a:pt x="213" y="157"/>
                  <a:pt x="217" y="149"/>
                </a:cubicBezTo>
                <a:lnTo>
                  <a:pt x="217" y="297"/>
                </a:lnTo>
                <a:cubicBezTo>
                  <a:pt x="215" y="297"/>
                  <a:pt x="212" y="297"/>
                  <a:pt x="210" y="298"/>
                </a:cubicBezTo>
                <a:cubicBezTo>
                  <a:pt x="210" y="291"/>
                  <a:pt x="209" y="284"/>
                  <a:pt x="208" y="278"/>
                </a:cubicBezTo>
                <a:cubicBezTo>
                  <a:pt x="202" y="256"/>
                  <a:pt x="188" y="237"/>
                  <a:pt x="167" y="222"/>
                </a:cubicBezTo>
                <a:cubicBezTo>
                  <a:pt x="161" y="218"/>
                  <a:pt x="153" y="219"/>
                  <a:pt x="148" y="225"/>
                </a:cubicBezTo>
                <a:cubicBezTo>
                  <a:pt x="144" y="231"/>
                  <a:pt x="146" y="240"/>
                  <a:pt x="152" y="244"/>
                </a:cubicBezTo>
                <a:cubicBezTo>
                  <a:pt x="167" y="255"/>
                  <a:pt x="178" y="269"/>
                  <a:pt x="181" y="284"/>
                </a:cubicBezTo>
                <a:cubicBezTo>
                  <a:pt x="184" y="293"/>
                  <a:pt x="183" y="302"/>
                  <a:pt x="179" y="309"/>
                </a:cubicBezTo>
                <a:cubicBezTo>
                  <a:pt x="165" y="318"/>
                  <a:pt x="153" y="331"/>
                  <a:pt x="145" y="345"/>
                </a:cubicBezTo>
                <a:cubicBezTo>
                  <a:pt x="142" y="352"/>
                  <a:pt x="145" y="360"/>
                  <a:pt x="151" y="363"/>
                </a:cubicBezTo>
                <a:cubicBezTo>
                  <a:pt x="153" y="365"/>
                  <a:pt x="155" y="365"/>
                  <a:pt x="158" y="365"/>
                </a:cubicBezTo>
                <a:cubicBezTo>
                  <a:pt x="162" y="365"/>
                  <a:pt x="167" y="362"/>
                  <a:pt x="170" y="358"/>
                </a:cubicBezTo>
                <a:cubicBezTo>
                  <a:pt x="176" y="346"/>
                  <a:pt x="186" y="336"/>
                  <a:pt x="198" y="330"/>
                </a:cubicBezTo>
                <a:cubicBezTo>
                  <a:pt x="204" y="327"/>
                  <a:pt x="211" y="325"/>
                  <a:pt x="217" y="324"/>
                </a:cubicBezTo>
                <a:lnTo>
                  <a:pt x="217" y="511"/>
                </a:lnTo>
                <a:cubicBezTo>
                  <a:pt x="201" y="508"/>
                  <a:pt x="187" y="501"/>
                  <a:pt x="175" y="492"/>
                </a:cubicBezTo>
                <a:cubicBezTo>
                  <a:pt x="174" y="488"/>
                  <a:pt x="174" y="480"/>
                  <a:pt x="179" y="476"/>
                </a:cubicBezTo>
                <a:cubicBezTo>
                  <a:pt x="183" y="473"/>
                  <a:pt x="188" y="472"/>
                  <a:pt x="192" y="473"/>
                </a:cubicBezTo>
                <a:cubicBezTo>
                  <a:pt x="199" y="473"/>
                  <a:pt x="206" y="467"/>
                  <a:pt x="206" y="460"/>
                </a:cubicBezTo>
                <a:cubicBezTo>
                  <a:pt x="207" y="452"/>
                  <a:pt x="201" y="446"/>
                  <a:pt x="193" y="445"/>
                </a:cubicBezTo>
                <a:cubicBezTo>
                  <a:pt x="181" y="444"/>
                  <a:pt x="170" y="448"/>
                  <a:pt x="161" y="455"/>
                </a:cubicBezTo>
                <a:cubicBezTo>
                  <a:pt x="158" y="458"/>
                  <a:pt x="156" y="461"/>
                  <a:pt x="154" y="464"/>
                </a:cubicBezTo>
                <a:cubicBezTo>
                  <a:pt x="151" y="457"/>
                  <a:pt x="149" y="450"/>
                  <a:pt x="149" y="442"/>
                </a:cubicBezTo>
                <a:cubicBezTo>
                  <a:pt x="149" y="433"/>
                  <a:pt x="151" y="424"/>
                  <a:pt x="154" y="416"/>
                </a:cubicBezTo>
                <a:cubicBezTo>
                  <a:pt x="159" y="417"/>
                  <a:pt x="164" y="418"/>
                  <a:pt x="168" y="418"/>
                </a:cubicBezTo>
                <a:cubicBezTo>
                  <a:pt x="172" y="418"/>
                  <a:pt x="176" y="417"/>
                  <a:pt x="180" y="417"/>
                </a:cubicBezTo>
                <a:cubicBezTo>
                  <a:pt x="187" y="415"/>
                  <a:pt x="192" y="408"/>
                  <a:pt x="191" y="401"/>
                </a:cubicBezTo>
                <a:cubicBezTo>
                  <a:pt x="190" y="393"/>
                  <a:pt x="182" y="389"/>
                  <a:pt x="175" y="390"/>
                </a:cubicBezTo>
                <a:cubicBezTo>
                  <a:pt x="169" y="391"/>
                  <a:pt x="162" y="391"/>
                  <a:pt x="155" y="388"/>
                </a:cubicBezTo>
                <a:cubicBezTo>
                  <a:pt x="146" y="386"/>
                  <a:pt x="138" y="380"/>
                  <a:pt x="134" y="373"/>
                </a:cubicBezTo>
                <a:cubicBezTo>
                  <a:pt x="130" y="367"/>
                  <a:pt x="122" y="365"/>
                  <a:pt x="116" y="369"/>
                </a:cubicBezTo>
                <a:cubicBezTo>
                  <a:pt x="109" y="372"/>
                  <a:pt x="107" y="381"/>
                  <a:pt x="111" y="387"/>
                </a:cubicBezTo>
                <a:cubicBezTo>
                  <a:pt x="115" y="395"/>
                  <a:pt x="122" y="401"/>
                  <a:pt x="129" y="406"/>
                </a:cubicBezTo>
                <a:cubicBezTo>
                  <a:pt x="125" y="416"/>
                  <a:pt x="122" y="427"/>
                  <a:pt x="122" y="438"/>
                </a:cubicBezTo>
                <a:cubicBezTo>
                  <a:pt x="91" y="430"/>
                  <a:pt x="66" y="403"/>
                  <a:pt x="55" y="369"/>
                </a:cubicBezTo>
                <a:close/>
                <a:moveTo>
                  <a:pt x="340" y="438"/>
                </a:moveTo>
                <a:lnTo>
                  <a:pt x="340" y="438"/>
                </a:lnTo>
                <a:cubicBezTo>
                  <a:pt x="339" y="423"/>
                  <a:pt x="335" y="409"/>
                  <a:pt x="327" y="396"/>
                </a:cubicBezTo>
                <a:cubicBezTo>
                  <a:pt x="323" y="389"/>
                  <a:pt x="315" y="387"/>
                  <a:pt x="309" y="391"/>
                </a:cubicBezTo>
                <a:cubicBezTo>
                  <a:pt x="302" y="395"/>
                  <a:pt x="300" y="403"/>
                  <a:pt x="304" y="410"/>
                </a:cubicBezTo>
                <a:cubicBezTo>
                  <a:pt x="310" y="419"/>
                  <a:pt x="313" y="431"/>
                  <a:pt x="313" y="442"/>
                </a:cubicBezTo>
                <a:cubicBezTo>
                  <a:pt x="313" y="475"/>
                  <a:pt x="282" y="505"/>
                  <a:pt x="245" y="511"/>
                </a:cubicBezTo>
                <a:lnTo>
                  <a:pt x="245" y="280"/>
                </a:lnTo>
                <a:lnTo>
                  <a:pt x="282" y="280"/>
                </a:lnTo>
                <a:lnTo>
                  <a:pt x="292" y="301"/>
                </a:lnTo>
                <a:lnTo>
                  <a:pt x="278" y="301"/>
                </a:lnTo>
                <a:cubicBezTo>
                  <a:pt x="273" y="301"/>
                  <a:pt x="268" y="306"/>
                  <a:pt x="268" y="311"/>
                </a:cubicBezTo>
                <a:lnTo>
                  <a:pt x="268" y="355"/>
                </a:lnTo>
                <a:cubicBezTo>
                  <a:pt x="259" y="359"/>
                  <a:pt x="253" y="367"/>
                  <a:pt x="253" y="378"/>
                </a:cubicBezTo>
                <a:cubicBezTo>
                  <a:pt x="253" y="391"/>
                  <a:pt x="264" y="402"/>
                  <a:pt x="277" y="402"/>
                </a:cubicBezTo>
                <a:cubicBezTo>
                  <a:pt x="291" y="402"/>
                  <a:pt x="302" y="391"/>
                  <a:pt x="302" y="378"/>
                </a:cubicBezTo>
                <a:cubicBezTo>
                  <a:pt x="302" y="368"/>
                  <a:pt x="296" y="360"/>
                  <a:pt x="288" y="356"/>
                </a:cubicBezTo>
                <a:lnTo>
                  <a:pt x="288" y="321"/>
                </a:lnTo>
                <a:lnTo>
                  <a:pt x="300" y="321"/>
                </a:lnTo>
                <a:lnTo>
                  <a:pt x="307" y="337"/>
                </a:lnTo>
                <a:cubicBezTo>
                  <a:pt x="309" y="340"/>
                  <a:pt x="312" y="342"/>
                  <a:pt x="316" y="342"/>
                </a:cubicBezTo>
                <a:lnTo>
                  <a:pt x="337" y="342"/>
                </a:lnTo>
                <a:cubicBezTo>
                  <a:pt x="341" y="351"/>
                  <a:pt x="350" y="358"/>
                  <a:pt x="360" y="358"/>
                </a:cubicBezTo>
                <a:cubicBezTo>
                  <a:pt x="373" y="358"/>
                  <a:pt x="384" y="347"/>
                  <a:pt x="384" y="333"/>
                </a:cubicBezTo>
                <a:cubicBezTo>
                  <a:pt x="384" y="320"/>
                  <a:pt x="373" y="309"/>
                  <a:pt x="360" y="309"/>
                </a:cubicBezTo>
                <a:cubicBezTo>
                  <a:pt x="350" y="309"/>
                  <a:pt x="342" y="314"/>
                  <a:pt x="338" y="323"/>
                </a:cubicBezTo>
                <a:lnTo>
                  <a:pt x="323" y="323"/>
                </a:lnTo>
                <a:lnTo>
                  <a:pt x="304" y="280"/>
                </a:lnTo>
                <a:lnTo>
                  <a:pt x="330" y="280"/>
                </a:lnTo>
                <a:cubicBezTo>
                  <a:pt x="333" y="288"/>
                  <a:pt x="342" y="294"/>
                  <a:pt x="352" y="294"/>
                </a:cubicBezTo>
                <a:cubicBezTo>
                  <a:pt x="365" y="294"/>
                  <a:pt x="376" y="283"/>
                  <a:pt x="376" y="270"/>
                </a:cubicBezTo>
                <a:cubicBezTo>
                  <a:pt x="376" y="256"/>
                  <a:pt x="365" y="245"/>
                  <a:pt x="352" y="245"/>
                </a:cubicBezTo>
                <a:cubicBezTo>
                  <a:pt x="342" y="245"/>
                  <a:pt x="333" y="251"/>
                  <a:pt x="330" y="260"/>
                </a:cubicBezTo>
                <a:lnTo>
                  <a:pt x="245" y="260"/>
                </a:lnTo>
                <a:lnTo>
                  <a:pt x="245" y="239"/>
                </a:lnTo>
                <a:lnTo>
                  <a:pt x="320" y="239"/>
                </a:lnTo>
                <a:cubicBezTo>
                  <a:pt x="323" y="239"/>
                  <a:pt x="326" y="237"/>
                  <a:pt x="328" y="235"/>
                </a:cubicBezTo>
                <a:lnTo>
                  <a:pt x="357" y="203"/>
                </a:lnTo>
                <a:cubicBezTo>
                  <a:pt x="360" y="204"/>
                  <a:pt x="362" y="205"/>
                  <a:pt x="365" y="205"/>
                </a:cubicBezTo>
                <a:cubicBezTo>
                  <a:pt x="378" y="205"/>
                  <a:pt x="389" y="194"/>
                  <a:pt x="389" y="180"/>
                </a:cubicBezTo>
                <a:cubicBezTo>
                  <a:pt x="389" y="167"/>
                  <a:pt x="378" y="156"/>
                  <a:pt x="365" y="156"/>
                </a:cubicBezTo>
                <a:cubicBezTo>
                  <a:pt x="351" y="156"/>
                  <a:pt x="340" y="167"/>
                  <a:pt x="340" y="180"/>
                </a:cubicBezTo>
                <a:cubicBezTo>
                  <a:pt x="340" y="184"/>
                  <a:pt x="341" y="187"/>
                  <a:pt x="343" y="190"/>
                </a:cubicBezTo>
                <a:lnTo>
                  <a:pt x="316" y="219"/>
                </a:lnTo>
                <a:lnTo>
                  <a:pt x="245" y="219"/>
                </a:lnTo>
                <a:lnTo>
                  <a:pt x="245" y="194"/>
                </a:lnTo>
                <a:lnTo>
                  <a:pt x="292" y="194"/>
                </a:lnTo>
                <a:cubicBezTo>
                  <a:pt x="295" y="194"/>
                  <a:pt x="298" y="193"/>
                  <a:pt x="300" y="191"/>
                </a:cubicBezTo>
                <a:lnTo>
                  <a:pt x="319" y="168"/>
                </a:lnTo>
                <a:cubicBezTo>
                  <a:pt x="321" y="169"/>
                  <a:pt x="323" y="169"/>
                  <a:pt x="324" y="169"/>
                </a:cubicBezTo>
                <a:cubicBezTo>
                  <a:pt x="338" y="169"/>
                  <a:pt x="349" y="158"/>
                  <a:pt x="349" y="144"/>
                </a:cubicBezTo>
                <a:cubicBezTo>
                  <a:pt x="349" y="131"/>
                  <a:pt x="338" y="120"/>
                  <a:pt x="324" y="120"/>
                </a:cubicBezTo>
                <a:cubicBezTo>
                  <a:pt x="311" y="120"/>
                  <a:pt x="300" y="131"/>
                  <a:pt x="300" y="144"/>
                </a:cubicBezTo>
                <a:cubicBezTo>
                  <a:pt x="300" y="149"/>
                  <a:pt x="301" y="153"/>
                  <a:pt x="303" y="156"/>
                </a:cubicBezTo>
                <a:lnTo>
                  <a:pt x="287" y="174"/>
                </a:lnTo>
                <a:lnTo>
                  <a:pt x="245" y="174"/>
                </a:lnTo>
                <a:lnTo>
                  <a:pt x="245" y="28"/>
                </a:lnTo>
                <a:cubicBezTo>
                  <a:pt x="282" y="32"/>
                  <a:pt x="316" y="49"/>
                  <a:pt x="328" y="72"/>
                </a:cubicBezTo>
                <a:cubicBezTo>
                  <a:pt x="321" y="75"/>
                  <a:pt x="315" y="79"/>
                  <a:pt x="309" y="83"/>
                </a:cubicBezTo>
                <a:cubicBezTo>
                  <a:pt x="303" y="88"/>
                  <a:pt x="302" y="97"/>
                  <a:pt x="306" y="102"/>
                </a:cubicBezTo>
                <a:cubicBezTo>
                  <a:pt x="311" y="108"/>
                  <a:pt x="320" y="109"/>
                  <a:pt x="326" y="105"/>
                </a:cubicBezTo>
                <a:cubicBezTo>
                  <a:pt x="336" y="96"/>
                  <a:pt x="348" y="92"/>
                  <a:pt x="360" y="92"/>
                </a:cubicBezTo>
                <a:cubicBezTo>
                  <a:pt x="401" y="92"/>
                  <a:pt x="435" y="143"/>
                  <a:pt x="435" y="205"/>
                </a:cubicBezTo>
                <a:cubicBezTo>
                  <a:pt x="435" y="227"/>
                  <a:pt x="431" y="247"/>
                  <a:pt x="423" y="265"/>
                </a:cubicBezTo>
                <a:cubicBezTo>
                  <a:pt x="420" y="259"/>
                  <a:pt x="417" y="253"/>
                  <a:pt x="412" y="248"/>
                </a:cubicBezTo>
                <a:cubicBezTo>
                  <a:pt x="408" y="242"/>
                  <a:pt x="399" y="241"/>
                  <a:pt x="393" y="245"/>
                </a:cubicBezTo>
                <a:cubicBezTo>
                  <a:pt x="387" y="250"/>
                  <a:pt x="386" y="258"/>
                  <a:pt x="391" y="264"/>
                </a:cubicBezTo>
                <a:cubicBezTo>
                  <a:pt x="405" y="282"/>
                  <a:pt x="412" y="306"/>
                  <a:pt x="412" y="331"/>
                </a:cubicBezTo>
                <a:cubicBezTo>
                  <a:pt x="412" y="382"/>
                  <a:pt x="381" y="427"/>
                  <a:pt x="340" y="438"/>
                </a:cubicBez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7" name="Freeform 671">
            <a:extLst>
              <a:ext uri="{FF2B5EF4-FFF2-40B4-BE49-F238E27FC236}">
                <a16:creationId xmlns:a16="http://schemas.microsoft.com/office/drawing/2014/main" id="{8FFB03B0-5334-C743-379B-789AE5EF56D4}"/>
              </a:ext>
            </a:extLst>
          </p:cNvPr>
          <p:cNvSpPr>
            <a:spLocks noEditPoints="1"/>
          </p:cNvSpPr>
          <p:nvPr/>
        </p:nvSpPr>
        <p:spPr bwMode="auto">
          <a:xfrm>
            <a:off x="9788350" y="2759083"/>
            <a:ext cx="389936" cy="386293"/>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1550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40" grpId="0" animBg="1"/>
      <p:bldP spid="42" grpId="0" animBg="1"/>
      <p:bldP spid="43" grpId="0"/>
      <p:bldP spid="44" grpId="0"/>
      <p:bldP spid="46" grpId="0" animBg="1"/>
      <p:bldP spid="47" grpId="0" animBg="1"/>
      <p:bldP spid="48" grpId="0" animBg="1"/>
      <p:bldP spid="49" grpId="0" animBg="1"/>
      <p:bldP spid="50" grpId="0" animBg="1"/>
      <p:bldP spid="51" grpId="0" animBg="1"/>
      <p:bldP spid="5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Métricas para medir la productividad de TI</a:t>
            </a:r>
            <a:endParaRPr lang="es-AR"/>
          </a:p>
        </p:txBody>
      </p:sp>
      <p:sp>
        <p:nvSpPr>
          <p:cNvPr id="2" name="Text Placeholder 2">
            <a:extLst>
              <a:ext uri="{FF2B5EF4-FFF2-40B4-BE49-F238E27FC236}">
                <a16:creationId xmlns:a16="http://schemas.microsoft.com/office/drawing/2014/main" id="{A09B543C-B197-8C33-E3FD-2FB8720AF965}"/>
              </a:ext>
            </a:extLst>
          </p:cNvPr>
          <p:cNvSpPr txBox="1">
            <a:spLocks/>
          </p:cNvSpPr>
          <p:nvPr/>
        </p:nvSpPr>
        <p:spPr>
          <a:xfrm>
            <a:off x="501650" y="1017588"/>
            <a:ext cx="11220449" cy="47548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cs typeface="Calibri Light"/>
              </a:rPr>
              <a:t>La coherencia en la comprensión de las métricas de los equipos implicados en el flujo de valor es clave para la eficacia de las mismas</a:t>
            </a:r>
            <a:endParaRPr lang="en-GB" sz="1200">
              <a:solidFill>
                <a:schemeClr val="bg1"/>
              </a:solidFill>
            </a:endParaRPr>
          </a:p>
        </p:txBody>
      </p:sp>
      <p:sp>
        <p:nvSpPr>
          <p:cNvPr id="58" name="Rectangle 57">
            <a:extLst>
              <a:ext uri="{FF2B5EF4-FFF2-40B4-BE49-F238E27FC236}">
                <a16:creationId xmlns:a16="http://schemas.microsoft.com/office/drawing/2014/main" id="{7A0D47D0-DA88-1452-F3FF-BE52A01E4786}"/>
              </a:ext>
            </a:extLst>
          </p:cNvPr>
          <p:cNvSpPr/>
          <p:nvPr/>
        </p:nvSpPr>
        <p:spPr bwMode="gray">
          <a:xfrm>
            <a:off x="501650" y="2017765"/>
            <a:ext cx="5184000" cy="4356342"/>
          </a:xfrm>
          <a:prstGeom prst="rect">
            <a:avLst/>
          </a:prstGeom>
          <a:solidFill>
            <a:srgbClr val="DDEFE8"/>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GB" sz="1600" b="1">
              <a:solidFill>
                <a:schemeClr val="bg1"/>
              </a:solidFill>
            </a:endParaRPr>
          </a:p>
        </p:txBody>
      </p:sp>
      <p:sp>
        <p:nvSpPr>
          <p:cNvPr id="59" name="Rectangle 58">
            <a:extLst>
              <a:ext uri="{FF2B5EF4-FFF2-40B4-BE49-F238E27FC236}">
                <a16:creationId xmlns:a16="http://schemas.microsoft.com/office/drawing/2014/main" id="{BA9A69C0-EA95-4AC3-375C-FF58AA75641D}"/>
              </a:ext>
            </a:extLst>
          </p:cNvPr>
          <p:cNvSpPr/>
          <p:nvPr/>
        </p:nvSpPr>
        <p:spPr bwMode="gray">
          <a:xfrm>
            <a:off x="6184900" y="2066954"/>
            <a:ext cx="5184000" cy="4356342"/>
          </a:xfrm>
          <a:prstGeom prst="rect">
            <a:avLst/>
          </a:prstGeom>
          <a:solidFill>
            <a:srgbClr val="9DD4C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60" name="Rectangle 59">
            <a:extLst>
              <a:ext uri="{FF2B5EF4-FFF2-40B4-BE49-F238E27FC236}">
                <a16:creationId xmlns:a16="http://schemas.microsoft.com/office/drawing/2014/main" id="{E6A82E15-70AE-D6C9-F853-29C49DA075D0}"/>
              </a:ext>
            </a:extLst>
          </p:cNvPr>
          <p:cNvSpPr/>
          <p:nvPr/>
        </p:nvSpPr>
        <p:spPr>
          <a:xfrm>
            <a:off x="501650" y="1674282"/>
            <a:ext cx="3087679" cy="338554"/>
          </a:xfrm>
          <a:prstGeom prst="rect">
            <a:avLst/>
          </a:prstGeom>
        </p:spPr>
        <p:txBody>
          <a:bodyPr wrap="square" lIns="0">
            <a:spAutoFit/>
          </a:bodyPr>
          <a:lstStyle/>
          <a:p>
            <a:pPr lvl="0">
              <a:spcAft>
                <a:spcPts val="1200"/>
              </a:spcAft>
              <a:defRPr/>
            </a:pPr>
            <a:r>
              <a:rPr lang="en-US" sz="1600" b="1" spc="300">
                <a:solidFill>
                  <a:schemeClr val="accent4">
                    <a:lumMod val="40000"/>
                    <a:lumOff val="60000"/>
                  </a:schemeClr>
                </a:solidFill>
              </a:rPr>
              <a:t>NIVEL DE EQUIPO</a:t>
            </a:r>
          </a:p>
        </p:txBody>
      </p:sp>
      <p:sp>
        <p:nvSpPr>
          <p:cNvPr id="61" name="Rectangle 60">
            <a:extLst>
              <a:ext uri="{FF2B5EF4-FFF2-40B4-BE49-F238E27FC236}">
                <a16:creationId xmlns:a16="http://schemas.microsoft.com/office/drawing/2014/main" id="{7AEB823D-CCC4-1F70-18B0-13C4D2082DDC}"/>
              </a:ext>
            </a:extLst>
          </p:cNvPr>
          <p:cNvSpPr/>
          <p:nvPr/>
        </p:nvSpPr>
        <p:spPr>
          <a:xfrm>
            <a:off x="6184900" y="1658613"/>
            <a:ext cx="5172601" cy="338554"/>
          </a:xfrm>
          <a:prstGeom prst="rect">
            <a:avLst/>
          </a:prstGeom>
        </p:spPr>
        <p:txBody>
          <a:bodyPr wrap="square" lIns="0">
            <a:spAutoFit/>
          </a:bodyPr>
          <a:lstStyle/>
          <a:p>
            <a:pPr>
              <a:spcAft>
                <a:spcPts val="1200"/>
              </a:spcAft>
              <a:defRPr/>
            </a:pPr>
            <a:r>
              <a:rPr lang="es-MX" sz="1600" b="1" spc="300">
                <a:solidFill>
                  <a:schemeClr val="accent4">
                    <a:lumMod val="40000"/>
                    <a:lumOff val="60000"/>
                  </a:schemeClr>
                </a:solidFill>
              </a:rPr>
              <a:t>NIVEL DE FLUJO DE VALOR</a:t>
            </a:r>
            <a:endParaRPr lang="en-US" b="1" spc="300" baseline="30000">
              <a:solidFill>
                <a:schemeClr val="accent4">
                  <a:lumMod val="40000"/>
                  <a:lumOff val="60000"/>
                </a:schemeClr>
              </a:solidFill>
            </a:endParaRPr>
          </a:p>
        </p:txBody>
      </p:sp>
      <p:sp>
        <p:nvSpPr>
          <p:cNvPr id="62" name="Rectangle 61">
            <a:extLst>
              <a:ext uri="{FF2B5EF4-FFF2-40B4-BE49-F238E27FC236}">
                <a16:creationId xmlns:a16="http://schemas.microsoft.com/office/drawing/2014/main" id="{D4116B8B-68B2-8B9D-5AE6-F750B8AFCC1D}"/>
              </a:ext>
            </a:extLst>
          </p:cNvPr>
          <p:cNvSpPr/>
          <p:nvPr/>
        </p:nvSpPr>
        <p:spPr>
          <a:xfrm>
            <a:off x="1007216" y="2144158"/>
            <a:ext cx="4574920" cy="615553"/>
          </a:xfrm>
          <a:prstGeom prst="rect">
            <a:avLst/>
          </a:prstGeom>
        </p:spPr>
        <p:txBody>
          <a:bodyPr wrap="square" lIns="36000" rIns="72000">
            <a:spAutoFit/>
          </a:bodyPr>
          <a:lstStyle/>
          <a:p>
            <a:pPr lvl="0">
              <a:defRPr/>
            </a:pPr>
            <a:r>
              <a:rPr lang="es-MX" sz="1200" b="1"/>
              <a:t>TAMAÑO DE LA CARTERA DE PEDIDOS</a:t>
            </a:r>
          </a:p>
          <a:p>
            <a:pPr lvl="0">
              <a:defRPr/>
            </a:pPr>
            <a:r>
              <a:rPr lang="es-MX" sz="1100"/>
              <a:t>El número de elementos en el trabajo pendiente del equipo (priorizados o no priorizados)</a:t>
            </a:r>
            <a:endParaRPr lang="en-GB" sz="1100"/>
          </a:p>
        </p:txBody>
      </p:sp>
      <p:sp>
        <p:nvSpPr>
          <p:cNvPr id="63" name="Rectangle 62">
            <a:extLst>
              <a:ext uri="{FF2B5EF4-FFF2-40B4-BE49-F238E27FC236}">
                <a16:creationId xmlns:a16="http://schemas.microsoft.com/office/drawing/2014/main" id="{E4219C38-3719-325B-9B26-B80EB2C10EFF}"/>
              </a:ext>
            </a:extLst>
          </p:cNvPr>
          <p:cNvSpPr/>
          <p:nvPr/>
        </p:nvSpPr>
        <p:spPr>
          <a:xfrm>
            <a:off x="1007216" y="2728476"/>
            <a:ext cx="4574920" cy="615553"/>
          </a:xfrm>
          <a:prstGeom prst="rect">
            <a:avLst/>
          </a:prstGeom>
        </p:spPr>
        <p:txBody>
          <a:bodyPr wrap="square" lIns="36000" rIns="72000">
            <a:spAutoFit/>
          </a:bodyPr>
          <a:lstStyle/>
          <a:p>
            <a:pPr lvl="0">
              <a:defRPr/>
            </a:pPr>
            <a:r>
              <a:rPr lang="es-MX" sz="1200" b="1"/>
              <a:t>TIEMPO MEDIO DE ESPERA EN LA CARTERA DE PEDIDOS</a:t>
            </a:r>
          </a:p>
          <a:p>
            <a:pPr lvl="0">
              <a:defRPr/>
            </a:pPr>
            <a:r>
              <a:rPr lang="es-MX" sz="1100">
                <a:solidFill>
                  <a:srgbClr val="313131"/>
                </a:solidFill>
              </a:rPr>
              <a:t>El tiempo de espera promedio para diferentes percentiles de elementos en el trabajo pendiente</a:t>
            </a:r>
            <a:endParaRPr lang="en-GB" sz="1100"/>
          </a:p>
        </p:txBody>
      </p:sp>
      <p:sp>
        <p:nvSpPr>
          <p:cNvPr id="64" name="Rectangle 63">
            <a:extLst>
              <a:ext uri="{FF2B5EF4-FFF2-40B4-BE49-F238E27FC236}">
                <a16:creationId xmlns:a16="http://schemas.microsoft.com/office/drawing/2014/main" id="{1A18264A-A61E-6322-A443-9115A51B7C38}"/>
              </a:ext>
            </a:extLst>
          </p:cNvPr>
          <p:cNvSpPr/>
          <p:nvPr/>
        </p:nvSpPr>
        <p:spPr>
          <a:xfrm>
            <a:off x="1007216" y="3311270"/>
            <a:ext cx="4574920" cy="446276"/>
          </a:xfrm>
          <a:prstGeom prst="rect">
            <a:avLst/>
          </a:prstGeom>
        </p:spPr>
        <p:txBody>
          <a:bodyPr wrap="square" lIns="36000" rIns="72000">
            <a:spAutoFit/>
          </a:bodyPr>
          <a:lstStyle/>
          <a:p>
            <a:pPr lvl="0">
              <a:defRPr/>
            </a:pPr>
            <a:r>
              <a:rPr lang="en-US" sz="1200" b="1"/>
              <a:t>CARGA DE FLUJO (WIP)</a:t>
            </a:r>
          </a:p>
          <a:p>
            <a:pPr lvl="0">
              <a:defRPr/>
            </a:pPr>
            <a:r>
              <a:rPr lang="es-MX" sz="1100">
                <a:solidFill>
                  <a:srgbClr val="313131"/>
                </a:solidFill>
              </a:rPr>
              <a:t>Número de elementos en los que se está trabajando en paralelo</a:t>
            </a:r>
            <a:endParaRPr lang="en-GB" sz="1100"/>
          </a:p>
        </p:txBody>
      </p:sp>
      <p:sp>
        <p:nvSpPr>
          <p:cNvPr id="65" name="Rectangle 64">
            <a:extLst>
              <a:ext uri="{FF2B5EF4-FFF2-40B4-BE49-F238E27FC236}">
                <a16:creationId xmlns:a16="http://schemas.microsoft.com/office/drawing/2014/main" id="{DCE78F27-822A-3D24-ED18-E38697191B7C}"/>
              </a:ext>
            </a:extLst>
          </p:cNvPr>
          <p:cNvSpPr/>
          <p:nvPr/>
        </p:nvSpPr>
        <p:spPr>
          <a:xfrm>
            <a:off x="1007216" y="3898187"/>
            <a:ext cx="4574920" cy="615553"/>
          </a:xfrm>
          <a:prstGeom prst="rect">
            <a:avLst/>
          </a:prstGeom>
        </p:spPr>
        <p:txBody>
          <a:bodyPr wrap="square" lIns="36000" rIns="72000">
            <a:spAutoFit/>
          </a:bodyPr>
          <a:lstStyle/>
          <a:p>
            <a:pPr lvl="0">
              <a:defRPr/>
            </a:pPr>
            <a:r>
              <a:rPr lang="en-US" sz="1200" b="1"/>
              <a:t>RETRABAJO REQUERIDO</a:t>
            </a:r>
          </a:p>
          <a:p>
            <a:pPr lvl="0">
              <a:defRPr/>
            </a:pPr>
            <a:r>
              <a:rPr lang="es-MX" sz="1100">
                <a:solidFill>
                  <a:srgbClr val="313131"/>
                </a:solidFill>
              </a:rPr>
              <a:t>Número de artículos que no superan los controles de calidad o crean incidencias</a:t>
            </a:r>
            <a:endParaRPr lang="en-GB" sz="1100">
              <a:solidFill>
                <a:srgbClr val="313131"/>
              </a:solidFill>
            </a:endParaRPr>
          </a:p>
        </p:txBody>
      </p:sp>
      <p:sp>
        <p:nvSpPr>
          <p:cNvPr id="66" name="Rectangle 65">
            <a:extLst>
              <a:ext uri="{FF2B5EF4-FFF2-40B4-BE49-F238E27FC236}">
                <a16:creationId xmlns:a16="http://schemas.microsoft.com/office/drawing/2014/main" id="{705FFBDE-4696-76EB-07A4-32A22C9ED206}"/>
              </a:ext>
            </a:extLst>
          </p:cNvPr>
          <p:cNvSpPr/>
          <p:nvPr/>
        </p:nvSpPr>
        <p:spPr>
          <a:xfrm>
            <a:off x="1007216" y="4485615"/>
            <a:ext cx="4574920" cy="615553"/>
          </a:xfrm>
          <a:prstGeom prst="rect">
            <a:avLst/>
          </a:prstGeom>
        </p:spPr>
        <p:txBody>
          <a:bodyPr wrap="square" lIns="36000" rIns="72000">
            <a:spAutoFit/>
          </a:bodyPr>
          <a:lstStyle/>
          <a:p>
            <a:pPr>
              <a:buSzPct val="100000"/>
              <a:defRPr/>
            </a:pPr>
            <a:r>
              <a:rPr lang="en-GB" sz="1200" b="1"/>
              <a:t>VELOCIDAD DEL FLUJO</a:t>
            </a:r>
          </a:p>
          <a:p>
            <a:pPr>
              <a:buSzPct val="100000"/>
              <a:defRPr/>
            </a:pPr>
            <a:r>
              <a:rPr lang="es-MX" sz="1100">
                <a:solidFill>
                  <a:srgbClr val="313131"/>
                </a:solidFill>
              </a:rPr>
              <a:t>Número de elementos completados dentro de un período de tiempo establecido, por ejemplo, un sprint, una semana</a:t>
            </a:r>
            <a:endParaRPr lang="en-GB" sz="1100">
              <a:solidFill>
                <a:srgbClr val="313131"/>
              </a:solidFill>
            </a:endParaRPr>
          </a:p>
        </p:txBody>
      </p:sp>
      <p:sp>
        <p:nvSpPr>
          <p:cNvPr id="67" name="Rectangle 66">
            <a:extLst>
              <a:ext uri="{FF2B5EF4-FFF2-40B4-BE49-F238E27FC236}">
                <a16:creationId xmlns:a16="http://schemas.microsoft.com/office/drawing/2014/main" id="{3C5A0098-204B-75B9-D1E3-9150CDBE6A18}"/>
              </a:ext>
            </a:extLst>
          </p:cNvPr>
          <p:cNvSpPr/>
          <p:nvPr/>
        </p:nvSpPr>
        <p:spPr>
          <a:xfrm>
            <a:off x="1007216" y="5073042"/>
            <a:ext cx="4574920" cy="692497"/>
          </a:xfrm>
          <a:prstGeom prst="rect">
            <a:avLst/>
          </a:prstGeom>
        </p:spPr>
        <p:txBody>
          <a:bodyPr wrap="square" lIns="36000" rIns="72000">
            <a:spAutoFit/>
          </a:bodyPr>
          <a:lstStyle/>
          <a:p>
            <a:pPr>
              <a:spcBef>
                <a:spcPts val="600"/>
              </a:spcBef>
              <a:buSzPct val="100000"/>
              <a:defRPr/>
            </a:pPr>
            <a:r>
              <a:rPr lang="es-MX" sz="1200" b="1"/>
              <a:t>PLAZO DE ENTREGA DE LA HISTORIA</a:t>
            </a:r>
          </a:p>
          <a:p>
            <a:pPr>
              <a:spcBef>
                <a:spcPts val="600"/>
              </a:spcBef>
              <a:buSzPct val="100000"/>
              <a:defRPr/>
            </a:pPr>
            <a:r>
              <a:rPr lang="es-MX" sz="1100">
                <a:solidFill>
                  <a:srgbClr val="313131"/>
                </a:solidFill>
              </a:rPr>
              <a:t>Tiempo que tardan los elementos en pasar del trabajo en curso al finalizado</a:t>
            </a:r>
            <a:endParaRPr lang="en-GB" sz="1100"/>
          </a:p>
        </p:txBody>
      </p:sp>
      <p:sp>
        <p:nvSpPr>
          <p:cNvPr id="68" name="Rectangle 67">
            <a:extLst>
              <a:ext uri="{FF2B5EF4-FFF2-40B4-BE49-F238E27FC236}">
                <a16:creationId xmlns:a16="http://schemas.microsoft.com/office/drawing/2014/main" id="{CF2D4B7F-DB91-5F3A-857B-63BC04691048}"/>
              </a:ext>
            </a:extLst>
          </p:cNvPr>
          <p:cNvSpPr/>
          <p:nvPr/>
        </p:nvSpPr>
        <p:spPr>
          <a:xfrm>
            <a:off x="1007216" y="5642447"/>
            <a:ext cx="4574920" cy="861774"/>
          </a:xfrm>
          <a:prstGeom prst="rect">
            <a:avLst/>
          </a:prstGeom>
        </p:spPr>
        <p:txBody>
          <a:bodyPr wrap="square" lIns="36000" rIns="72000">
            <a:spAutoFit/>
          </a:bodyPr>
          <a:lstStyle/>
          <a:p>
            <a:pPr>
              <a:spcBef>
                <a:spcPts val="600"/>
              </a:spcBef>
              <a:buSzPct val="100000"/>
              <a:defRPr/>
            </a:pPr>
            <a:r>
              <a:rPr lang="en-GB" sz="1200" b="1"/>
              <a:t>COMPROMISO DEL EQUIPO</a:t>
            </a:r>
          </a:p>
          <a:p>
            <a:pPr>
              <a:spcBef>
                <a:spcPts val="600"/>
              </a:spcBef>
              <a:buSzPct val="100000"/>
              <a:defRPr/>
            </a:pPr>
            <a:r>
              <a:rPr lang="es-MX" sz="1100">
                <a:solidFill>
                  <a:srgbClr val="313131"/>
                </a:solidFill>
              </a:rPr>
              <a:t>Niveles de compromiso dentro del equipo, qué tan conectados se sienten los miembros del equipo y el nivel de positividad en las interacciones</a:t>
            </a:r>
            <a:endParaRPr lang="en-GB" sz="1100">
              <a:solidFill>
                <a:srgbClr val="313131"/>
              </a:solidFill>
            </a:endParaRPr>
          </a:p>
        </p:txBody>
      </p:sp>
      <p:sp>
        <p:nvSpPr>
          <p:cNvPr id="69" name="Rectangle 68">
            <a:extLst>
              <a:ext uri="{FF2B5EF4-FFF2-40B4-BE49-F238E27FC236}">
                <a16:creationId xmlns:a16="http://schemas.microsoft.com/office/drawing/2014/main" id="{282F1EF2-89D3-415E-8BFA-25AD4A383BB8}"/>
              </a:ext>
            </a:extLst>
          </p:cNvPr>
          <p:cNvSpPr/>
          <p:nvPr/>
        </p:nvSpPr>
        <p:spPr>
          <a:xfrm>
            <a:off x="6782581" y="2160187"/>
            <a:ext cx="4574920" cy="615553"/>
          </a:xfrm>
          <a:prstGeom prst="rect">
            <a:avLst/>
          </a:prstGeom>
        </p:spPr>
        <p:txBody>
          <a:bodyPr wrap="square" lIns="36000" rIns="72000">
            <a:spAutoFit/>
          </a:bodyPr>
          <a:lstStyle/>
          <a:p>
            <a:pPr lvl="0">
              <a:defRPr/>
            </a:pPr>
            <a:r>
              <a:rPr lang="es-MX" sz="1200" b="1"/>
              <a:t>TIEMPO DE ESPERA PARA LLEGAR AL BACKLOG</a:t>
            </a:r>
          </a:p>
          <a:p>
            <a:pPr lvl="0">
              <a:defRPr/>
            </a:pPr>
            <a:r>
              <a:rPr lang="es-MX" sz="1100"/>
              <a:t>Cantidad de tiempo entre el resultado definido y los elementos agregados a los trabajos pendientes</a:t>
            </a:r>
            <a:endParaRPr lang="en-GB" sz="1100"/>
          </a:p>
        </p:txBody>
      </p:sp>
      <p:sp>
        <p:nvSpPr>
          <p:cNvPr id="70" name="Rectangle 69">
            <a:extLst>
              <a:ext uri="{FF2B5EF4-FFF2-40B4-BE49-F238E27FC236}">
                <a16:creationId xmlns:a16="http://schemas.microsoft.com/office/drawing/2014/main" id="{7C790890-6AF6-A436-CE52-A72898B936F4}"/>
              </a:ext>
            </a:extLst>
          </p:cNvPr>
          <p:cNvSpPr/>
          <p:nvPr/>
        </p:nvSpPr>
        <p:spPr>
          <a:xfrm>
            <a:off x="6782581" y="2680497"/>
            <a:ext cx="4574920" cy="615553"/>
          </a:xfrm>
          <a:prstGeom prst="rect">
            <a:avLst/>
          </a:prstGeom>
        </p:spPr>
        <p:txBody>
          <a:bodyPr wrap="square" lIns="36000" rIns="72000">
            <a:spAutoFit/>
          </a:bodyPr>
          <a:lstStyle/>
          <a:p>
            <a:pPr lvl="0">
              <a:defRPr/>
            </a:pPr>
            <a:r>
              <a:rPr lang="en-US" sz="1200" b="1"/>
              <a:t>TIEMPOS MEDIOS DE ENTREGA</a:t>
            </a:r>
          </a:p>
          <a:p>
            <a:pPr lvl="0">
              <a:defRPr/>
            </a:pPr>
            <a:r>
              <a:rPr lang="es-MX" sz="1100">
                <a:solidFill>
                  <a:srgbClr val="313131"/>
                </a:solidFill>
              </a:rPr>
              <a:t>Tiempo para que los elementos se coloquen en el trabajo pendiente de otro equipo (por ejemplo, casos de usuario, dependencias)</a:t>
            </a:r>
            <a:endParaRPr lang="en-GB" sz="1100">
              <a:solidFill>
                <a:srgbClr val="313131"/>
              </a:solidFill>
            </a:endParaRPr>
          </a:p>
        </p:txBody>
      </p:sp>
      <p:sp>
        <p:nvSpPr>
          <p:cNvPr id="71" name="Rectangle 70">
            <a:extLst>
              <a:ext uri="{FF2B5EF4-FFF2-40B4-BE49-F238E27FC236}">
                <a16:creationId xmlns:a16="http://schemas.microsoft.com/office/drawing/2014/main" id="{69D34C37-5AC9-87BF-3F65-A9F88366FFFB}"/>
              </a:ext>
            </a:extLst>
          </p:cNvPr>
          <p:cNvSpPr/>
          <p:nvPr/>
        </p:nvSpPr>
        <p:spPr>
          <a:xfrm>
            <a:off x="6782581" y="3327299"/>
            <a:ext cx="4574920" cy="615553"/>
          </a:xfrm>
          <a:prstGeom prst="rect">
            <a:avLst/>
          </a:prstGeom>
        </p:spPr>
        <p:txBody>
          <a:bodyPr wrap="square" lIns="36000" rIns="72000">
            <a:spAutoFit/>
          </a:bodyPr>
          <a:lstStyle/>
          <a:p>
            <a:pPr lvl="0">
              <a:defRPr/>
            </a:pPr>
            <a:r>
              <a:rPr lang="es-MX" sz="1200" b="1"/>
              <a:t>PLAZO DE ENTREGA DE PRINCIPIO A FIN</a:t>
            </a:r>
          </a:p>
          <a:p>
            <a:pPr lvl="0">
              <a:defRPr/>
            </a:pPr>
            <a:r>
              <a:rPr lang="es-MX" sz="1100">
                <a:solidFill>
                  <a:srgbClr val="313131"/>
                </a:solidFill>
              </a:rPr>
              <a:t>Tiempo total que se tarda en entregar el resultado a través del flujo de valor</a:t>
            </a:r>
            <a:endParaRPr lang="en-GB" sz="1100">
              <a:solidFill>
                <a:srgbClr val="313131"/>
              </a:solidFill>
            </a:endParaRPr>
          </a:p>
        </p:txBody>
      </p:sp>
      <p:sp>
        <p:nvSpPr>
          <p:cNvPr id="72" name="Rectangle 71">
            <a:extLst>
              <a:ext uri="{FF2B5EF4-FFF2-40B4-BE49-F238E27FC236}">
                <a16:creationId xmlns:a16="http://schemas.microsoft.com/office/drawing/2014/main" id="{05F24086-44A0-C6A2-F609-218F1AD66580}"/>
              </a:ext>
            </a:extLst>
          </p:cNvPr>
          <p:cNvSpPr/>
          <p:nvPr/>
        </p:nvSpPr>
        <p:spPr>
          <a:xfrm>
            <a:off x="6782581" y="3831920"/>
            <a:ext cx="4574920" cy="784830"/>
          </a:xfrm>
          <a:prstGeom prst="rect">
            <a:avLst/>
          </a:prstGeom>
        </p:spPr>
        <p:txBody>
          <a:bodyPr wrap="square" lIns="36000" rIns="72000">
            <a:spAutoFit/>
          </a:bodyPr>
          <a:lstStyle/>
          <a:p>
            <a:pPr lvl="0">
              <a:defRPr/>
            </a:pPr>
            <a:r>
              <a:rPr lang="en-US" sz="1200" b="1"/>
              <a:t>RETORNO DE LA INVERSIÓN</a:t>
            </a:r>
          </a:p>
          <a:p>
            <a:pPr lvl="0">
              <a:defRPr/>
            </a:pPr>
            <a:r>
              <a:rPr lang="es-MX" sz="1100">
                <a:solidFill>
                  <a:srgbClr val="313131"/>
                </a:solidFill>
              </a:rPr>
              <a:t>Valor entregado en comparación con el costo de la capacidad del flujo de valor (unidades en métricas de resultados o en el número de resultados entregados)</a:t>
            </a:r>
            <a:endParaRPr lang="en-GB" sz="1100">
              <a:solidFill>
                <a:srgbClr val="313131"/>
              </a:solidFill>
            </a:endParaRPr>
          </a:p>
        </p:txBody>
      </p:sp>
      <p:sp>
        <p:nvSpPr>
          <p:cNvPr id="73" name="Rectangle 72">
            <a:extLst>
              <a:ext uri="{FF2B5EF4-FFF2-40B4-BE49-F238E27FC236}">
                <a16:creationId xmlns:a16="http://schemas.microsoft.com/office/drawing/2014/main" id="{1807A5AB-18C8-4D19-9CEF-DB1D4987B0AA}"/>
              </a:ext>
            </a:extLst>
          </p:cNvPr>
          <p:cNvSpPr/>
          <p:nvPr/>
        </p:nvSpPr>
        <p:spPr>
          <a:xfrm>
            <a:off x="6773782" y="4531612"/>
            <a:ext cx="4574920" cy="861774"/>
          </a:xfrm>
          <a:prstGeom prst="rect">
            <a:avLst/>
          </a:prstGeom>
        </p:spPr>
        <p:txBody>
          <a:bodyPr wrap="square" lIns="36000" tIns="45720" rIns="72000" bIns="45720" anchor="t">
            <a:spAutoFit/>
          </a:bodyPr>
          <a:lstStyle/>
          <a:p>
            <a:pPr>
              <a:spcBef>
                <a:spcPts val="600"/>
              </a:spcBef>
              <a:buSzPct val="100000"/>
              <a:defRPr/>
            </a:pPr>
            <a:r>
              <a:rPr lang="en-GB" sz="1200" b="1"/>
              <a:t>PUNTUACIONES NPS DEL EQUIPO</a:t>
            </a:r>
          </a:p>
          <a:p>
            <a:pPr>
              <a:spcBef>
                <a:spcPts val="600"/>
              </a:spcBef>
              <a:buSzPct val="100000"/>
              <a:defRPr/>
            </a:pPr>
            <a:r>
              <a:rPr lang="es-MX" sz="1100">
                <a:solidFill>
                  <a:srgbClr val="313131"/>
                </a:solidFill>
                <a:cs typeface="Calibri Light"/>
              </a:rPr>
              <a:t>Puntuaciones de compromiso en todo el flujo de valor, centrándose en las interacciones entre equipos y los niveles de compromiso multifuncional</a:t>
            </a:r>
            <a:endParaRPr lang="en-GB" sz="1100">
              <a:solidFill>
                <a:srgbClr val="313131"/>
              </a:solidFill>
              <a:cs typeface="Calibri Light"/>
            </a:endParaRPr>
          </a:p>
        </p:txBody>
      </p:sp>
      <p:sp>
        <p:nvSpPr>
          <p:cNvPr id="74" name="Rectangle 73">
            <a:extLst>
              <a:ext uri="{FF2B5EF4-FFF2-40B4-BE49-F238E27FC236}">
                <a16:creationId xmlns:a16="http://schemas.microsoft.com/office/drawing/2014/main" id="{EA9129CA-7CA5-CFB5-29BE-5328A81408CB}"/>
              </a:ext>
            </a:extLst>
          </p:cNvPr>
          <p:cNvSpPr/>
          <p:nvPr/>
        </p:nvSpPr>
        <p:spPr>
          <a:xfrm>
            <a:off x="6782581" y="5316442"/>
            <a:ext cx="4574920" cy="1046440"/>
          </a:xfrm>
          <a:prstGeom prst="rect">
            <a:avLst/>
          </a:prstGeom>
        </p:spPr>
        <p:txBody>
          <a:bodyPr wrap="square" lIns="36000" rIns="72000">
            <a:spAutoFit/>
          </a:bodyPr>
          <a:lstStyle/>
          <a:p>
            <a:pPr>
              <a:spcBef>
                <a:spcPts val="600"/>
              </a:spcBef>
              <a:buSzPct val="100000"/>
              <a:defRPr/>
            </a:pPr>
            <a:r>
              <a:rPr lang="es-MX" sz="1200" b="1"/>
              <a:t>CAPACIDAD DE RESPUESTA DE LA GOBERNANZA, EL RIESGO Y EL CUMPLIMIENTO (GRC)</a:t>
            </a:r>
          </a:p>
          <a:p>
            <a:pPr>
              <a:spcBef>
                <a:spcPts val="600"/>
              </a:spcBef>
              <a:buSzPct val="100000"/>
              <a:defRPr/>
            </a:pPr>
            <a:r>
              <a:rPr lang="es-MX" sz="1100">
                <a:solidFill>
                  <a:srgbClr val="313131"/>
                </a:solidFill>
              </a:rPr>
              <a:t>Tiempos medios de espera para la contratación de GRC con pymes en las que los artículos están bloqueados debido a la imposibilidad de entrega</a:t>
            </a:r>
            <a:endParaRPr lang="en-GB" sz="1100"/>
          </a:p>
        </p:txBody>
      </p:sp>
      <p:grpSp>
        <p:nvGrpSpPr>
          <p:cNvPr id="75" name="Group 64">
            <a:extLst>
              <a:ext uri="{FF2B5EF4-FFF2-40B4-BE49-F238E27FC236}">
                <a16:creationId xmlns:a16="http://schemas.microsoft.com/office/drawing/2014/main" id="{1440CEAF-19F5-73A4-CF4D-30DD6B4EAAF5}"/>
              </a:ext>
            </a:extLst>
          </p:cNvPr>
          <p:cNvGrpSpPr>
            <a:grpSpLocks noChangeAspect="1"/>
          </p:cNvGrpSpPr>
          <p:nvPr/>
        </p:nvGrpSpPr>
        <p:grpSpPr bwMode="auto">
          <a:xfrm>
            <a:off x="569923" y="2182785"/>
            <a:ext cx="369021" cy="369021"/>
            <a:chOff x="5009" y="6"/>
            <a:chExt cx="340" cy="340"/>
          </a:xfrm>
          <a:solidFill>
            <a:schemeClr val="tx1"/>
          </a:solidFill>
        </p:grpSpPr>
        <p:sp>
          <p:nvSpPr>
            <p:cNvPr id="76" name="Freeform 65">
              <a:extLst>
                <a:ext uri="{FF2B5EF4-FFF2-40B4-BE49-F238E27FC236}">
                  <a16:creationId xmlns:a16="http://schemas.microsoft.com/office/drawing/2014/main" id="{6FC34585-01D9-156E-F01B-6B31F1974DA4}"/>
                </a:ext>
              </a:extLst>
            </p:cNvPr>
            <p:cNvSpPr>
              <a:spLocks noEditPoints="1"/>
            </p:cNvSpPr>
            <p:nvPr/>
          </p:nvSpPr>
          <p:spPr bwMode="auto">
            <a:xfrm>
              <a:off x="5009" y="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6">
              <a:extLst>
                <a:ext uri="{FF2B5EF4-FFF2-40B4-BE49-F238E27FC236}">
                  <a16:creationId xmlns:a16="http://schemas.microsoft.com/office/drawing/2014/main" id="{887A065C-AC36-2776-A738-DA5C9C1D11D8}"/>
                </a:ext>
              </a:extLst>
            </p:cNvPr>
            <p:cNvSpPr>
              <a:spLocks noEditPoints="1"/>
            </p:cNvSpPr>
            <p:nvPr/>
          </p:nvSpPr>
          <p:spPr bwMode="auto">
            <a:xfrm>
              <a:off x="5073" y="98"/>
              <a:ext cx="212" cy="156"/>
            </a:xfrm>
            <a:custGeom>
              <a:avLst/>
              <a:gdLst>
                <a:gd name="T0" fmla="*/ 10 w 320"/>
                <a:gd name="T1" fmla="*/ 235 h 235"/>
                <a:gd name="T2" fmla="*/ 10 w 320"/>
                <a:gd name="T3" fmla="*/ 235 h 235"/>
                <a:gd name="T4" fmla="*/ 4 w 320"/>
                <a:gd name="T5" fmla="*/ 233 h 235"/>
                <a:gd name="T6" fmla="*/ 2 w 320"/>
                <a:gd name="T7" fmla="*/ 231 h 235"/>
                <a:gd name="T8" fmla="*/ 2 w 320"/>
                <a:gd name="T9" fmla="*/ 231 h 235"/>
                <a:gd name="T10" fmla="*/ 2 w 320"/>
                <a:gd name="T11" fmla="*/ 231 h 235"/>
                <a:gd name="T12" fmla="*/ 0 w 320"/>
                <a:gd name="T13" fmla="*/ 224 h 235"/>
                <a:gd name="T14" fmla="*/ 0 w 320"/>
                <a:gd name="T15" fmla="*/ 224 h 235"/>
                <a:gd name="T16" fmla="*/ 0 w 320"/>
                <a:gd name="T17" fmla="*/ 224 h 235"/>
                <a:gd name="T18" fmla="*/ 0 w 320"/>
                <a:gd name="T19" fmla="*/ 224 h 235"/>
                <a:gd name="T20" fmla="*/ 0 w 320"/>
                <a:gd name="T21" fmla="*/ 224 h 235"/>
                <a:gd name="T22" fmla="*/ 0 w 320"/>
                <a:gd name="T23" fmla="*/ 11 h 235"/>
                <a:gd name="T24" fmla="*/ 10 w 320"/>
                <a:gd name="T25" fmla="*/ 0 h 235"/>
                <a:gd name="T26" fmla="*/ 74 w 320"/>
                <a:gd name="T27" fmla="*/ 0 h 235"/>
                <a:gd name="T28" fmla="*/ 82 w 320"/>
                <a:gd name="T29" fmla="*/ 3 h 235"/>
                <a:gd name="T30" fmla="*/ 100 w 320"/>
                <a:gd name="T31" fmla="*/ 22 h 235"/>
                <a:gd name="T32" fmla="*/ 266 w 320"/>
                <a:gd name="T33" fmla="*/ 22 h 235"/>
                <a:gd name="T34" fmla="*/ 277 w 320"/>
                <a:gd name="T35" fmla="*/ 32 h 235"/>
                <a:gd name="T36" fmla="*/ 277 w 320"/>
                <a:gd name="T37" fmla="*/ 64 h 235"/>
                <a:gd name="T38" fmla="*/ 309 w 320"/>
                <a:gd name="T39" fmla="*/ 64 h 235"/>
                <a:gd name="T40" fmla="*/ 318 w 320"/>
                <a:gd name="T41" fmla="*/ 69 h 235"/>
                <a:gd name="T42" fmla="*/ 319 w 320"/>
                <a:gd name="T43" fmla="*/ 78 h 235"/>
                <a:gd name="T44" fmla="*/ 277 w 320"/>
                <a:gd name="T45" fmla="*/ 227 h 235"/>
                <a:gd name="T46" fmla="*/ 266 w 320"/>
                <a:gd name="T47" fmla="*/ 235 h 235"/>
                <a:gd name="T48" fmla="*/ 10 w 320"/>
                <a:gd name="T49" fmla="*/ 235 h 235"/>
                <a:gd name="T50" fmla="*/ 10 w 320"/>
                <a:gd name="T51" fmla="*/ 235 h 235"/>
                <a:gd name="T52" fmla="*/ 25 w 320"/>
                <a:gd name="T53" fmla="*/ 214 h 235"/>
                <a:gd name="T54" fmla="*/ 258 w 320"/>
                <a:gd name="T55" fmla="*/ 214 h 235"/>
                <a:gd name="T56" fmla="*/ 295 w 320"/>
                <a:gd name="T57" fmla="*/ 86 h 235"/>
                <a:gd name="T58" fmla="*/ 71 w 320"/>
                <a:gd name="T59" fmla="*/ 86 h 235"/>
                <a:gd name="T60" fmla="*/ 25 w 320"/>
                <a:gd name="T61" fmla="*/ 214 h 235"/>
                <a:gd name="T62" fmla="*/ 21 w 320"/>
                <a:gd name="T63" fmla="*/ 22 h 235"/>
                <a:gd name="T64" fmla="*/ 21 w 320"/>
                <a:gd name="T65" fmla="*/ 163 h 235"/>
                <a:gd name="T66" fmla="*/ 54 w 320"/>
                <a:gd name="T67" fmla="*/ 71 h 235"/>
                <a:gd name="T68" fmla="*/ 64 w 320"/>
                <a:gd name="T69" fmla="*/ 64 h 235"/>
                <a:gd name="T70" fmla="*/ 256 w 320"/>
                <a:gd name="T71" fmla="*/ 64 h 235"/>
                <a:gd name="T72" fmla="*/ 256 w 320"/>
                <a:gd name="T73" fmla="*/ 43 h 235"/>
                <a:gd name="T74" fmla="*/ 96 w 320"/>
                <a:gd name="T75" fmla="*/ 43 h 235"/>
                <a:gd name="T76" fmla="*/ 88 w 320"/>
                <a:gd name="T77" fmla="*/ 40 h 235"/>
                <a:gd name="T78" fmla="*/ 70 w 320"/>
                <a:gd name="T79" fmla="*/ 22 h 235"/>
                <a:gd name="T80" fmla="*/ 21 w 320"/>
                <a:gd name="T81" fmla="*/ 2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235">
                  <a:moveTo>
                    <a:pt x="10" y="235"/>
                  </a:moveTo>
                  <a:cubicBezTo>
                    <a:pt x="10" y="235"/>
                    <a:pt x="10" y="235"/>
                    <a:pt x="10" y="235"/>
                  </a:cubicBezTo>
                  <a:cubicBezTo>
                    <a:pt x="8" y="235"/>
                    <a:pt x="6" y="234"/>
                    <a:pt x="4" y="233"/>
                  </a:cubicBezTo>
                  <a:cubicBezTo>
                    <a:pt x="4" y="232"/>
                    <a:pt x="3" y="232"/>
                    <a:pt x="2" y="231"/>
                  </a:cubicBezTo>
                  <a:cubicBezTo>
                    <a:pt x="2" y="231"/>
                    <a:pt x="2" y="231"/>
                    <a:pt x="2" y="231"/>
                  </a:cubicBezTo>
                  <a:cubicBezTo>
                    <a:pt x="2" y="231"/>
                    <a:pt x="2" y="231"/>
                    <a:pt x="2" y="231"/>
                  </a:cubicBezTo>
                  <a:cubicBezTo>
                    <a:pt x="1" y="229"/>
                    <a:pt x="0" y="227"/>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11"/>
                    <a:pt x="0" y="11"/>
                    <a:pt x="0" y="11"/>
                  </a:cubicBezTo>
                  <a:cubicBezTo>
                    <a:pt x="0" y="5"/>
                    <a:pt x="4" y="0"/>
                    <a:pt x="10" y="0"/>
                  </a:cubicBezTo>
                  <a:cubicBezTo>
                    <a:pt x="74" y="0"/>
                    <a:pt x="74" y="0"/>
                    <a:pt x="74" y="0"/>
                  </a:cubicBezTo>
                  <a:cubicBezTo>
                    <a:pt x="77" y="0"/>
                    <a:pt x="80" y="1"/>
                    <a:pt x="82" y="3"/>
                  </a:cubicBezTo>
                  <a:cubicBezTo>
                    <a:pt x="100" y="22"/>
                    <a:pt x="100" y="22"/>
                    <a:pt x="100" y="22"/>
                  </a:cubicBezTo>
                  <a:cubicBezTo>
                    <a:pt x="266" y="22"/>
                    <a:pt x="266" y="22"/>
                    <a:pt x="266" y="22"/>
                  </a:cubicBezTo>
                  <a:cubicBezTo>
                    <a:pt x="272" y="22"/>
                    <a:pt x="277" y="26"/>
                    <a:pt x="277" y="32"/>
                  </a:cubicBezTo>
                  <a:cubicBezTo>
                    <a:pt x="277" y="64"/>
                    <a:pt x="277" y="64"/>
                    <a:pt x="277" y="64"/>
                  </a:cubicBezTo>
                  <a:cubicBezTo>
                    <a:pt x="309" y="64"/>
                    <a:pt x="309" y="64"/>
                    <a:pt x="309" y="64"/>
                  </a:cubicBezTo>
                  <a:cubicBezTo>
                    <a:pt x="312" y="64"/>
                    <a:pt x="316" y="66"/>
                    <a:pt x="318" y="69"/>
                  </a:cubicBezTo>
                  <a:cubicBezTo>
                    <a:pt x="320" y="71"/>
                    <a:pt x="320" y="75"/>
                    <a:pt x="319" y="78"/>
                  </a:cubicBezTo>
                  <a:cubicBezTo>
                    <a:pt x="277" y="227"/>
                    <a:pt x="277" y="227"/>
                    <a:pt x="277" y="227"/>
                  </a:cubicBezTo>
                  <a:cubicBezTo>
                    <a:pt x="275" y="232"/>
                    <a:pt x="271" y="235"/>
                    <a:pt x="266" y="235"/>
                  </a:cubicBezTo>
                  <a:cubicBezTo>
                    <a:pt x="10" y="235"/>
                    <a:pt x="10" y="235"/>
                    <a:pt x="10" y="235"/>
                  </a:cubicBezTo>
                  <a:cubicBezTo>
                    <a:pt x="10" y="235"/>
                    <a:pt x="10" y="235"/>
                    <a:pt x="10" y="235"/>
                  </a:cubicBezTo>
                  <a:close/>
                  <a:moveTo>
                    <a:pt x="25" y="214"/>
                  </a:moveTo>
                  <a:cubicBezTo>
                    <a:pt x="258" y="214"/>
                    <a:pt x="258" y="214"/>
                    <a:pt x="258" y="214"/>
                  </a:cubicBezTo>
                  <a:cubicBezTo>
                    <a:pt x="295" y="86"/>
                    <a:pt x="295" y="86"/>
                    <a:pt x="295" y="86"/>
                  </a:cubicBezTo>
                  <a:cubicBezTo>
                    <a:pt x="71" y="86"/>
                    <a:pt x="71" y="86"/>
                    <a:pt x="71" y="86"/>
                  </a:cubicBezTo>
                  <a:lnTo>
                    <a:pt x="25" y="214"/>
                  </a:lnTo>
                  <a:close/>
                  <a:moveTo>
                    <a:pt x="21" y="22"/>
                  </a:moveTo>
                  <a:cubicBezTo>
                    <a:pt x="21" y="163"/>
                    <a:pt x="21" y="163"/>
                    <a:pt x="21" y="163"/>
                  </a:cubicBezTo>
                  <a:cubicBezTo>
                    <a:pt x="54" y="71"/>
                    <a:pt x="54" y="71"/>
                    <a:pt x="54" y="71"/>
                  </a:cubicBezTo>
                  <a:cubicBezTo>
                    <a:pt x="55" y="67"/>
                    <a:pt x="59" y="64"/>
                    <a:pt x="64" y="64"/>
                  </a:cubicBezTo>
                  <a:cubicBezTo>
                    <a:pt x="256" y="64"/>
                    <a:pt x="256" y="64"/>
                    <a:pt x="256" y="64"/>
                  </a:cubicBezTo>
                  <a:cubicBezTo>
                    <a:pt x="256" y="43"/>
                    <a:pt x="256" y="43"/>
                    <a:pt x="256" y="43"/>
                  </a:cubicBezTo>
                  <a:cubicBezTo>
                    <a:pt x="96" y="43"/>
                    <a:pt x="96" y="43"/>
                    <a:pt x="96" y="43"/>
                  </a:cubicBezTo>
                  <a:cubicBezTo>
                    <a:pt x="93" y="43"/>
                    <a:pt x="90" y="42"/>
                    <a:pt x="88" y="40"/>
                  </a:cubicBezTo>
                  <a:cubicBezTo>
                    <a:pt x="70" y="22"/>
                    <a:pt x="70" y="22"/>
                    <a:pt x="70" y="22"/>
                  </a:cubicBezTo>
                  <a:lnTo>
                    <a:pt x="21"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8" name="Group 749">
            <a:extLst>
              <a:ext uri="{FF2B5EF4-FFF2-40B4-BE49-F238E27FC236}">
                <a16:creationId xmlns:a16="http://schemas.microsoft.com/office/drawing/2014/main" id="{F3978875-9A71-94AC-6619-CD3CB83FDDD2}"/>
              </a:ext>
            </a:extLst>
          </p:cNvPr>
          <p:cNvGrpSpPr>
            <a:grpSpLocks noChangeAspect="1"/>
          </p:cNvGrpSpPr>
          <p:nvPr/>
        </p:nvGrpSpPr>
        <p:grpSpPr bwMode="auto">
          <a:xfrm>
            <a:off x="569268" y="5708234"/>
            <a:ext cx="369676" cy="369676"/>
            <a:chOff x="3520" y="2686"/>
            <a:chExt cx="340" cy="340"/>
          </a:xfrm>
          <a:solidFill>
            <a:schemeClr val="tx1"/>
          </a:solidFill>
        </p:grpSpPr>
        <p:sp>
          <p:nvSpPr>
            <p:cNvPr id="79" name="Freeform 750">
              <a:extLst>
                <a:ext uri="{FF2B5EF4-FFF2-40B4-BE49-F238E27FC236}">
                  <a16:creationId xmlns:a16="http://schemas.microsoft.com/office/drawing/2014/main" id="{2871FD34-9217-F17A-D764-0C458C8B66AA}"/>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751">
              <a:extLst>
                <a:ext uri="{FF2B5EF4-FFF2-40B4-BE49-F238E27FC236}">
                  <a16:creationId xmlns:a16="http://schemas.microsoft.com/office/drawing/2014/main" id="{C0FEE4BD-73F2-B2F4-E043-C4E28D542AF7}"/>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752">
              <a:extLst>
                <a:ext uri="{FF2B5EF4-FFF2-40B4-BE49-F238E27FC236}">
                  <a16:creationId xmlns:a16="http://schemas.microsoft.com/office/drawing/2014/main" id="{A165EB39-F314-740E-E484-2F00483D4DEE}"/>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 name="Group 977">
            <a:extLst>
              <a:ext uri="{FF2B5EF4-FFF2-40B4-BE49-F238E27FC236}">
                <a16:creationId xmlns:a16="http://schemas.microsoft.com/office/drawing/2014/main" id="{2381F109-F9C0-DAE4-6226-44CE54209EFA}"/>
              </a:ext>
            </a:extLst>
          </p:cNvPr>
          <p:cNvGrpSpPr>
            <a:grpSpLocks noChangeAspect="1"/>
          </p:cNvGrpSpPr>
          <p:nvPr/>
        </p:nvGrpSpPr>
        <p:grpSpPr bwMode="auto">
          <a:xfrm>
            <a:off x="6299215" y="3358797"/>
            <a:ext cx="369020" cy="370107"/>
            <a:chOff x="5095" y="4001"/>
            <a:chExt cx="340" cy="341"/>
          </a:xfrm>
          <a:solidFill>
            <a:schemeClr val="tx1"/>
          </a:solidFill>
        </p:grpSpPr>
        <p:sp>
          <p:nvSpPr>
            <p:cNvPr id="83" name="Freeform 978">
              <a:extLst>
                <a:ext uri="{FF2B5EF4-FFF2-40B4-BE49-F238E27FC236}">
                  <a16:creationId xmlns:a16="http://schemas.microsoft.com/office/drawing/2014/main" id="{49C1EA57-9E58-B47A-5183-8CB2C6321BCA}"/>
                </a:ext>
              </a:extLst>
            </p:cNvPr>
            <p:cNvSpPr>
              <a:spLocks/>
            </p:cNvSpPr>
            <p:nvPr/>
          </p:nvSpPr>
          <p:spPr bwMode="auto">
            <a:xfrm>
              <a:off x="5159" y="4086"/>
              <a:ext cx="212" cy="171"/>
            </a:xfrm>
            <a:custGeom>
              <a:avLst/>
              <a:gdLst>
                <a:gd name="T0" fmla="*/ 259 w 320"/>
                <a:gd name="T1" fmla="*/ 90 h 257"/>
                <a:gd name="T2" fmla="*/ 284 w 320"/>
                <a:gd name="T3" fmla="*/ 65 h 257"/>
                <a:gd name="T4" fmla="*/ 256 w 320"/>
                <a:gd name="T5" fmla="*/ 65 h 257"/>
                <a:gd name="T6" fmla="*/ 191 w 320"/>
                <a:gd name="T7" fmla="*/ 110 h 257"/>
                <a:gd name="T8" fmla="*/ 179 w 320"/>
                <a:gd name="T9" fmla="*/ 124 h 257"/>
                <a:gd name="T10" fmla="*/ 174 w 320"/>
                <a:gd name="T11" fmla="*/ 129 h 257"/>
                <a:gd name="T12" fmla="*/ 179 w 320"/>
                <a:gd name="T13" fmla="*/ 135 h 257"/>
                <a:gd name="T14" fmla="*/ 191 w 320"/>
                <a:gd name="T15" fmla="*/ 149 h 257"/>
                <a:gd name="T16" fmla="*/ 256 w 320"/>
                <a:gd name="T17" fmla="*/ 193 h 257"/>
                <a:gd name="T18" fmla="*/ 284 w 320"/>
                <a:gd name="T19" fmla="*/ 193 h 257"/>
                <a:gd name="T20" fmla="*/ 259 w 320"/>
                <a:gd name="T21" fmla="*/ 169 h 257"/>
                <a:gd name="T22" fmla="*/ 259 w 320"/>
                <a:gd name="T23" fmla="*/ 154 h 257"/>
                <a:gd name="T24" fmla="*/ 274 w 320"/>
                <a:gd name="T25" fmla="*/ 154 h 257"/>
                <a:gd name="T26" fmla="*/ 317 w 320"/>
                <a:gd name="T27" fmla="*/ 196 h 257"/>
                <a:gd name="T28" fmla="*/ 319 w 320"/>
                <a:gd name="T29" fmla="*/ 200 h 257"/>
                <a:gd name="T30" fmla="*/ 319 w 320"/>
                <a:gd name="T31" fmla="*/ 208 h 257"/>
                <a:gd name="T32" fmla="*/ 317 w 320"/>
                <a:gd name="T33" fmla="*/ 212 h 257"/>
                <a:gd name="T34" fmla="*/ 274 w 320"/>
                <a:gd name="T35" fmla="*/ 254 h 257"/>
                <a:gd name="T36" fmla="*/ 267 w 320"/>
                <a:gd name="T37" fmla="*/ 257 h 257"/>
                <a:gd name="T38" fmla="*/ 259 w 320"/>
                <a:gd name="T39" fmla="*/ 254 h 257"/>
                <a:gd name="T40" fmla="*/ 259 w 320"/>
                <a:gd name="T41" fmla="*/ 239 h 257"/>
                <a:gd name="T42" fmla="*/ 284 w 320"/>
                <a:gd name="T43" fmla="*/ 215 h 257"/>
                <a:gd name="T44" fmla="*/ 256 w 320"/>
                <a:gd name="T45" fmla="*/ 215 h 257"/>
                <a:gd name="T46" fmla="*/ 174 w 320"/>
                <a:gd name="T47" fmla="*/ 162 h 257"/>
                <a:gd name="T48" fmla="*/ 163 w 320"/>
                <a:gd name="T49" fmla="*/ 149 h 257"/>
                <a:gd name="T50" fmla="*/ 160 w 320"/>
                <a:gd name="T51" fmla="*/ 146 h 257"/>
                <a:gd name="T52" fmla="*/ 157 w 320"/>
                <a:gd name="T53" fmla="*/ 149 h 257"/>
                <a:gd name="T54" fmla="*/ 146 w 320"/>
                <a:gd name="T55" fmla="*/ 162 h 257"/>
                <a:gd name="T56" fmla="*/ 64 w 320"/>
                <a:gd name="T57" fmla="*/ 215 h 257"/>
                <a:gd name="T58" fmla="*/ 11 w 320"/>
                <a:gd name="T59" fmla="*/ 215 h 257"/>
                <a:gd name="T60" fmla="*/ 0 w 320"/>
                <a:gd name="T61" fmla="*/ 204 h 257"/>
                <a:gd name="T62" fmla="*/ 11 w 320"/>
                <a:gd name="T63" fmla="*/ 193 h 257"/>
                <a:gd name="T64" fmla="*/ 64 w 320"/>
                <a:gd name="T65" fmla="*/ 193 h 257"/>
                <a:gd name="T66" fmla="*/ 129 w 320"/>
                <a:gd name="T67" fmla="*/ 149 h 257"/>
                <a:gd name="T68" fmla="*/ 141 w 320"/>
                <a:gd name="T69" fmla="*/ 134 h 257"/>
                <a:gd name="T70" fmla="*/ 146 w 320"/>
                <a:gd name="T71" fmla="*/ 129 h 257"/>
                <a:gd name="T72" fmla="*/ 141 w 320"/>
                <a:gd name="T73" fmla="*/ 124 h 257"/>
                <a:gd name="T74" fmla="*/ 129 w 320"/>
                <a:gd name="T75" fmla="*/ 110 h 257"/>
                <a:gd name="T76" fmla="*/ 64 w 320"/>
                <a:gd name="T77" fmla="*/ 65 h 257"/>
                <a:gd name="T78" fmla="*/ 11 w 320"/>
                <a:gd name="T79" fmla="*/ 65 h 257"/>
                <a:gd name="T80" fmla="*/ 0 w 320"/>
                <a:gd name="T81" fmla="*/ 55 h 257"/>
                <a:gd name="T82" fmla="*/ 11 w 320"/>
                <a:gd name="T83" fmla="*/ 44 h 257"/>
                <a:gd name="T84" fmla="*/ 64 w 320"/>
                <a:gd name="T85" fmla="*/ 44 h 257"/>
                <a:gd name="T86" fmla="*/ 146 w 320"/>
                <a:gd name="T87" fmla="*/ 96 h 257"/>
                <a:gd name="T88" fmla="*/ 157 w 320"/>
                <a:gd name="T89" fmla="*/ 110 h 257"/>
                <a:gd name="T90" fmla="*/ 160 w 320"/>
                <a:gd name="T91" fmla="*/ 113 h 257"/>
                <a:gd name="T92" fmla="*/ 163 w 320"/>
                <a:gd name="T93" fmla="*/ 110 h 257"/>
                <a:gd name="T94" fmla="*/ 174 w 320"/>
                <a:gd name="T95" fmla="*/ 96 h 257"/>
                <a:gd name="T96" fmla="*/ 256 w 320"/>
                <a:gd name="T97" fmla="*/ 44 h 257"/>
                <a:gd name="T98" fmla="*/ 284 w 320"/>
                <a:gd name="T99" fmla="*/ 44 h 257"/>
                <a:gd name="T100" fmla="*/ 259 w 320"/>
                <a:gd name="T101" fmla="*/ 20 h 257"/>
                <a:gd name="T102" fmla="*/ 259 w 320"/>
                <a:gd name="T103" fmla="*/ 4 h 257"/>
                <a:gd name="T104" fmla="*/ 274 w 320"/>
                <a:gd name="T105" fmla="*/ 4 h 257"/>
                <a:gd name="T106" fmla="*/ 317 w 320"/>
                <a:gd name="T107" fmla="*/ 47 h 257"/>
                <a:gd name="T108" fmla="*/ 319 w 320"/>
                <a:gd name="T109" fmla="*/ 51 h 257"/>
                <a:gd name="T110" fmla="*/ 319 w 320"/>
                <a:gd name="T111" fmla="*/ 59 h 257"/>
                <a:gd name="T112" fmla="*/ 317 w 320"/>
                <a:gd name="T113" fmla="*/ 62 h 257"/>
                <a:gd name="T114" fmla="*/ 274 w 320"/>
                <a:gd name="T115" fmla="*/ 105 h 257"/>
                <a:gd name="T116" fmla="*/ 267 w 320"/>
                <a:gd name="T117" fmla="*/ 108 h 257"/>
                <a:gd name="T118" fmla="*/ 259 w 320"/>
                <a:gd name="T119" fmla="*/ 105 h 257"/>
                <a:gd name="T120" fmla="*/ 259 w 320"/>
                <a:gd name="T121" fmla="*/ 9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0" h="257">
                  <a:moveTo>
                    <a:pt x="259" y="90"/>
                  </a:moveTo>
                  <a:cubicBezTo>
                    <a:pt x="284" y="65"/>
                    <a:pt x="284" y="65"/>
                    <a:pt x="284" y="65"/>
                  </a:cubicBezTo>
                  <a:cubicBezTo>
                    <a:pt x="256" y="65"/>
                    <a:pt x="256" y="65"/>
                    <a:pt x="256" y="65"/>
                  </a:cubicBezTo>
                  <a:cubicBezTo>
                    <a:pt x="225" y="65"/>
                    <a:pt x="207" y="89"/>
                    <a:pt x="191" y="110"/>
                  </a:cubicBezTo>
                  <a:cubicBezTo>
                    <a:pt x="186" y="115"/>
                    <a:pt x="182" y="120"/>
                    <a:pt x="179" y="124"/>
                  </a:cubicBezTo>
                  <a:cubicBezTo>
                    <a:pt x="174" y="129"/>
                    <a:pt x="174" y="129"/>
                    <a:pt x="174" y="129"/>
                  </a:cubicBezTo>
                  <a:cubicBezTo>
                    <a:pt x="179" y="135"/>
                    <a:pt x="179" y="135"/>
                    <a:pt x="179" y="135"/>
                  </a:cubicBezTo>
                  <a:cubicBezTo>
                    <a:pt x="182" y="139"/>
                    <a:pt x="186" y="144"/>
                    <a:pt x="191" y="149"/>
                  </a:cubicBezTo>
                  <a:cubicBezTo>
                    <a:pt x="207" y="170"/>
                    <a:pt x="225" y="193"/>
                    <a:pt x="256" y="193"/>
                  </a:cubicBezTo>
                  <a:cubicBezTo>
                    <a:pt x="284" y="193"/>
                    <a:pt x="284" y="193"/>
                    <a:pt x="284" y="193"/>
                  </a:cubicBezTo>
                  <a:cubicBezTo>
                    <a:pt x="259" y="169"/>
                    <a:pt x="259" y="169"/>
                    <a:pt x="259" y="169"/>
                  </a:cubicBezTo>
                  <a:cubicBezTo>
                    <a:pt x="255" y="165"/>
                    <a:pt x="255" y="158"/>
                    <a:pt x="259" y="154"/>
                  </a:cubicBezTo>
                  <a:cubicBezTo>
                    <a:pt x="263" y="150"/>
                    <a:pt x="270" y="150"/>
                    <a:pt x="274" y="154"/>
                  </a:cubicBezTo>
                  <a:cubicBezTo>
                    <a:pt x="317" y="196"/>
                    <a:pt x="317" y="196"/>
                    <a:pt x="317" y="196"/>
                  </a:cubicBezTo>
                  <a:cubicBezTo>
                    <a:pt x="318" y="197"/>
                    <a:pt x="319" y="199"/>
                    <a:pt x="319" y="200"/>
                  </a:cubicBezTo>
                  <a:cubicBezTo>
                    <a:pt x="320" y="203"/>
                    <a:pt x="320" y="205"/>
                    <a:pt x="319" y="208"/>
                  </a:cubicBezTo>
                  <a:cubicBezTo>
                    <a:pt x="319" y="209"/>
                    <a:pt x="318" y="211"/>
                    <a:pt x="317" y="212"/>
                  </a:cubicBezTo>
                  <a:cubicBezTo>
                    <a:pt x="274" y="254"/>
                    <a:pt x="274" y="254"/>
                    <a:pt x="274" y="254"/>
                  </a:cubicBezTo>
                  <a:cubicBezTo>
                    <a:pt x="272" y="256"/>
                    <a:pt x="269" y="257"/>
                    <a:pt x="267" y="257"/>
                  </a:cubicBezTo>
                  <a:cubicBezTo>
                    <a:pt x="264" y="257"/>
                    <a:pt x="261" y="256"/>
                    <a:pt x="259" y="254"/>
                  </a:cubicBezTo>
                  <a:cubicBezTo>
                    <a:pt x="255" y="250"/>
                    <a:pt x="255" y="243"/>
                    <a:pt x="259" y="239"/>
                  </a:cubicBezTo>
                  <a:cubicBezTo>
                    <a:pt x="284" y="215"/>
                    <a:pt x="284" y="215"/>
                    <a:pt x="284" y="215"/>
                  </a:cubicBezTo>
                  <a:cubicBezTo>
                    <a:pt x="256" y="215"/>
                    <a:pt x="256" y="215"/>
                    <a:pt x="256" y="215"/>
                  </a:cubicBezTo>
                  <a:cubicBezTo>
                    <a:pt x="215" y="215"/>
                    <a:pt x="191" y="184"/>
                    <a:pt x="174" y="162"/>
                  </a:cubicBezTo>
                  <a:cubicBezTo>
                    <a:pt x="170" y="157"/>
                    <a:pt x="166" y="153"/>
                    <a:pt x="163" y="149"/>
                  </a:cubicBezTo>
                  <a:cubicBezTo>
                    <a:pt x="160" y="146"/>
                    <a:pt x="160" y="146"/>
                    <a:pt x="160" y="146"/>
                  </a:cubicBezTo>
                  <a:cubicBezTo>
                    <a:pt x="157" y="149"/>
                    <a:pt x="157" y="149"/>
                    <a:pt x="157" y="149"/>
                  </a:cubicBezTo>
                  <a:cubicBezTo>
                    <a:pt x="154" y="153"/>
                    <a:pt x="150" y="157"/>
                    <a:pt x="146" y="162"/>
                  </a:cubicBezTo>
                  <a:cubicBezTo>
                    <a:pt x="129" y="184"/>
                    <a:pt x="105" y="215"/>
                    <a:pt x="64" y="215"/>
                  </a:cubicBezTo>
                  <a:cubicBezTo>
                    <a:pt x="11" y="215"/>
                    <a:pt x="11" y="215"/>
                    <a:pt x="11" y="215"/>
                  </a:cubicBezTo>
                  <a:cubicBezTo>
                    <a:pt x="5" y="215"/>
                    <a:pt x="0" y="210"/>
                    <a:pt x="0" y="204"/>
                  </a:cubicBezTo>
                  <a:cubicBezTo>
                    <a:pt x="0" y="198"/>
                    <a:pt x="5" y="193"/>
                    <a:pt x="11" y="193"/>
                  </a:cubicBezTo>
                  <a:cubicBezTo>
                    <a:pt x="64" y="193"/>
                    <a:pt x="64" y="193"/>
                    <a:pt x="64" y="193"/>
                  </a:cubicBezTo>
                  <a:cubicBezTo>
                    <a:pt x="95" y="193"/>
                    <a:pt x="113" y="170"/>
                    <a:pt x="129" y="149"/>
                  </a:cubicBezTo>
                  <a:cubicBezTo>
                    <a:pt x="134" y="144"/>
                    <a:pt x="138" y="139"/>
                    <a:pt x="141" y="134"/>
                  </a:cubicBezTo>
                  <a:cubicBezTo>
                    <a:pt x="146" y="129"/>
                    <a:pt x="146" y="129"/>
                    <a:pt x="146" y="129"/>
                  </a:cubicBezTo>
                  <a:cubicBezTo>
                    <a:pt x="141" y="124"/>
                    <a:pt x="141" y="124"/>
                    <a:pt x="141" y="124"/>
                  </a:cubicBezTo>
                  <a:cubicBezTo>
                    <a:pt x="138" y="120"/>
                    <a:pt x="134" y="115"/>
                    <a:pt x="129" y="110"/>
                  </a:cubicBezTo>
                  <a:cubicBezTo>
                    <a:pt x="113" y="89"/>
                    <a:pt x="95" y="65"/>
                    <a:pt x="64" y="65"/>
                  </a:cubicBezTo>
                  <a:cubicBezTo>
                    <a:pt x="11" y="65"/>
                    <a:pt x="11" y="65"/>
                    <a:pt x="11" y="65"/>
                  </a:cubicBezTo>
                  <a:cubicBezTo>
                    <a:pt x="5" y="65"/>
                    <a:pt x="0" y="61"/>
                    <a:pt x="0" y="55"/>
                  </a:cubicBezTo>
                  <a:cubicBezTo>
                    <a:pt x="0" y="49"/>
                    <a:pt x="5" y="44"/>
                    <a:pt x="11" y="44"/>
                  </a:cubicBezTo>
                  <a:cubicBezTo>
                    <a:pt x="64" y="44"/>
                    <a:pt x="64" y="44"/>
                    <a:pt x="64" y="44"/>
                  </a:cubicBezTo>
                  <a:cubicBezTo>
                    <a:pt x="105" y="44"/>
                    <a:pt x="129" y="74"/>
                    <a:pt x="146" y="96"/>
                  </a:cubicBezTo>
                  <a:cubicBezTo>
                    <a:pt x="150" y="101"/>
                    <a:pt x="154" y="106"/>
                    <a:pt x="157" y="110"/>
                  </a:cubicBezTo>
                  <a:cubicBezTo>
                    <a:pt x="160" y="113"/>
                    <a:pt x="160" y="113"/>
                    <a:pt x="160" y="113"/>
                  </a:cubicBezTo>
                  <a:cubicBezTo>
                    <a:pt x="163" y="110"/>
                    <a:pt x="163" y="110"/>
                    <a:pt x="163" y="110"/>
                  </a:cubicBezTo>
                  <a:cubicBezTo>
                    <a:pt x="166" y="106"/>
                    <a:pt x="170" y="101"/>
                    <a:pt x="174" y="96"/>
                  </a:cubicBezTo>
                  <a:cubicBezTo>
                    <a:pt x="191" y="74"/>
                    <a:pt x="215" y="44"/>
                    <a:pt x="256" y="44"/>
                  </a:cubicBezTo>
                  <a:cubicBezTo>
                    <a:pt x="284" y="44"/>
                    <a:pt x="284" y="44"/>
                    <a:pt x="284" y="44"/>
                  </a:cubicBezTo>
                  <a:cubicBezTo>
                    <a:pt x="259" y="20"/>
                    <a:pt x="259" y="20"/>
                    <a:pt x="259" y="20"/>
                  </a:cubicBezTo>
                  <a:cubicBezTo>
                    <a:pt x="255" y="15"/>
                    <a:pt x="255" y="9"/>
                    <a:pt x="259" y="4"/>
                  </a:cubicBezTo>
                  <a:cubicBezTo>
                    <a:pt x="263" y="0"/>
                    <a:pt x="270" y="0"/>
                    <a:pt x="274" y="4"/>
                  </a:cubicBezTo>
                  <a:cubicBezTo>
                    <a:pt x="317" y="47"/>
                    <a:pt x="317" y="47"/>
                    <a:pt x="317" y="47"/>
                  </a:cubicBezTo>
                  <a:cubicBezTo>
                    <a:pt x="318" y="48"/>
                    <a:pt x="319" y="49"/>
                    <a:pt x="319" y="51"/>
                  </a:cubicBezTo>
                  <a:cubicBezTo>
                    <a:pt x="320" y="53"/>
                    <a:pt x="320" y="56"/>
                    <a:pt x="319" y="59"/>
                  </a:cubicBezTo>
                  <a:cubicBezTo>
                    <a:pt x="319" y="60"/>
                    <a:pt x="318" y="61"/>
                    <a:pt x="317" y="62"/>
                  </a:cubicBezTo>
                  <a:cubicBezTo>
                    <a:pt x="274" y="105"/>
                    <a:pt x="274" y="105"/>
                    <a:pt x="274" y="105"/>
                  </a:cubicBezTo>
                  <a:cubicBezTo>
                    <a:pt x="272" y="107"/>
                    <a:pt x="269" y="108"/>
                    <a:pt x="267" y="108"/>
                  </a:cubicBezTo>
                  <a:cubicBezTo>
                    <a:pt x="264" y="108"/>
                    <a:pt x="261" y="107"/>
                    <a:pt x="259" y="105"/>
                  </a:cubicBezTo>
                  <a:cubicBezTo>
                    <a:pt x="255" y="101"/>
                    <a:pt x="255" y="94"/>
                    <a:pt x="259" y="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979">
              <a:extLst>
                <a:ext uri="{FF2B5EF4-FFF2-40B4-BE49-F238E27FC236}">
                  <a16:creationId xmlns:a16="http://schemas.microsoft.com/office/drawing/2014/main" id="{C139B7FF-7F55-C353-7F66-519192F4F4FF}"/>
                </a:ext>
              </a:extLst>
            </p:cNvPr>
            <p:cNvSpPr>
              <a:spLocks noEditPoints="1"/>
            </p:cNvSpPr>
            <p:nvPr/>
          </p:nvSpPr>
          <p:spPr bwMode="auto">
            <a:xfrm>
              <a:off x="5095" y="4001"/>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1 h 512"/>
                <a:gd name="T12" fmla="*/ 21 w 512"/>
                <a:gd name="T13" fmla="*/ 256 h 512"/>
                <a:gd name="T14" fmla="*/ 256 w 512"/>
                <a:gd name="T15" fmla="*/ 22 h 512"/>
                <a:gd name="T16" fmla="*/ 491 w 512"/>
                <a:gd name="T17" fmla="*/ 256 h 512"/>
                <a:gd name="T18" fmla="*/ 256 w 512"/>
                <a:gd name="T19" fmla="*/ 4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256" y="491"/>
                  </a:moveTo>
                  <a:cubicBezTo>
                    <a:pt x="127" y="491"/>
                    <a:pt x="21" y="386"/>
                    <a:pt x="21" y="256"/>
                  </a:cubicBezTo>
                  <a:cubicBezTo>
                    <a:pt x="21" y="127"/>
                    <a:pt x="127" y="22"/>
                    <a:pt x="256" y="22"/>
                  </a:cubicBezTo>
                  <a:cubicBezTo>
                    <a:pt x="385" y="22"/>
                    <a:pt x="491" y="127"/>
                    <a:pt x="491" y="256"/>
                  </a:cubicBezTo>
                  <a:cubicBezTo>
                    <a:pt x="491" y="386"/>
                    <a:pt x="385" y="491"/>
                    <a:pt x="256" y="4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5" name="Freeform 901">
            <a:extLst>
              <a:ext uri="{FF2B5EF4-FFF2-40B4-BE49-F238E27FC236}">
                <a16:creationId xmlns:a16="http://schemas.microsoft.com/office/drawing/2014/main" id="{16BE3A65-29FB-9F03-3B14-17AA2DD93292}"/>
              </a:ext>
            </a:extLst>
          </p:cNvPr>
          <p:cNvSpPr>
            <a:spLocks noChangeAspect="1" noEditPoints="1"/>
          </p:cNvSpPr>
          <p:nvPr/>
        </p:nvSpPr>
        <p:spPr bwMode="auto">
          <a:xfrm>
            <a:off x="6299230" y="2771480"/>
            <a:ext cx="404394" cy="367631"/>
          </a:xfrm>
          <a:custGeom>
            <a:avLst/>
            <a:gdLst>
              <a:gd name="T0" fmla="*/ 281 w 562"/>
              <a:gd name="T1" fmla="*/ 21 h 512"/>
              <a:gd name="T2" fmla="*/ 447 w 562"/>
              <a:gd name="T3" fmla="*/ 90 h 512"/>
              <a:gd name="T4" fmla="*/ 447 w 562"/>
              <a:gd name="T5" fmla="*/ 422 h 512"/>
              <a:gd name="T6" fmla="*/ 281 w 562"/>
              <a:gd name="T7" fmla="*/ 490 h 512"/>
              <a:gd name="T8" fmla="*/ 115 w 562"/>
              <a:gd name="T9" fmla="*/ 422 h 512"/>
              <a:gd name="T10" fmla="*/ 115 w 562"/>
              <a:gd name="T11" fmla="*/ 90 h 512"/>
              <a:gd name="T12" fmla="*/ 281 w 562"/>
              <a:gd name="T13" fmla="*/ 21 h 512"/>
              <a:gd name="T14" fmla="*/ 281 w 562"/>
              <a:gd name="T15" fmla="*/ 0 h 512"/>
              <a:gd name="T16" fmla="*/ 100 w 562"/>
              <a:gd name="T17" fmla="*/ 75 h 512"/>
              <a:gd name="T18" fmla="*/ 100 w 562"/>
              <a:gd name="T19" fmla="*/ 437 h 512"/>
              <a:gd name="T20" fmla="*/ 281 w 562"/>
              <a:gd name="T21" fmla="*/ 512 h 512"/>
              <a:gd name="T22" fmla="*/ 462 w 562"/>
              <a:gd name="T23" fmla="*/ 437 h 512"/>
              <a:gd name="T24" fmla="*/ 462 w 562"/>
              <a:gd name="T25" fmla="*/ 75 h 512"/>
              <a:gd name="T26" fmla="*/ 281 w 562"/>
              <a:gd name="T27" fmla="*/ 0 h 512"/>
              <a:gd name="T28" fmla="*/ 409 w 562"/>
              <a:gd name="T29" fmla="*/ 213 h 512"/>
              <a:gd name="T30" fmla="*/ 302 w 562"/>
              <a:gd name="T31" fmla="*/ 213 h 512"/>
              <a:gd name="T32" fmla="*/ 386 w 562"/>
              <a:gd name="T33" fmla="*/ 150 h 512"/>
              <a:gd name="T34" fmla="*/ 367 w 562"/>
              <a:gd name="T35" fmla="*/ 174 h 512"/>
              <a:gd name="T36" fmla="*/ 369 w 562"/>
              <a:gd name="T37" fmla="*/ 189 h 512"/>
              <a:gd name="T38" fmla="*/ 376 w 562"/>
              <a:gd name="T39" fmla="*/ 191 h 512"/>
              <a:gd name="T40" fmla="*/ 384 w 562"/>
              <a:gd name="T41" fmla="*/ 187 h 512"/>
              <a:gd name="T42" fmla="*/ 417 w 562"/>
              <a:gd name="T43" fmla="*/ 145 h 512"/>
              <a:gd name="T44" fmla="*/ 415 w 562"/>
              <a:gd name="T45" fmla="*/ 130 h 512"/>
              <a:gd name="T46" fmla="*/ 373 w 562"/>
              <a:gd name="T47" fmla="*/ 97 h 512"/>
              <a:gd name="T48" fmla="*/ 358 w 562"/>
              <a:gd name="T49" fmla="*/ 99 h 512"/>
              <a:gd name="T50" fmla="*/ 360 w 562"/>
              <a:gd name="T51" fmla="*/ 114 h 512"/>
              <a:gd name="T52" fmla="*/ 380 w 562"/>
              <a:gd name="T53" fmla="*/ 129 h 512"/>
              <a:gd name="T54" fmla="*/ 280 w 562"/>
              <a:gd name="T55" fmla="*/ 213 h 512"/>
              <a:gd name="T56" fmla="*/ 246 w 562"/>
              <a:gd name="T57" fmla="*/ 213 h 512"/>
              <a:gd name="T58" fmla="*/ 232 w 562"/>
              <a:gd name="T59" fmla="*/ 196 h 512"/>
              <a:gd name="T60" fmla="*/ 224 w 562"/>
              <a:gd name="T61" fmla="*/ 192 h 512"/>
              <a:gd name="T62" fmla="*/ 153 w 562"/>
              <a:gd name="T63" fmla="*/ 192 h 512"/>
              <a:gd name="T64" fmla="*/ 142 w 562"/>
              <a:gd name="T65" fmla="*/ 202 h 512"/>
              <a:gd name="T66" fmla="*/ 142 w 562"/>
              <a:gd name="T67" fmla="*/ 384 h 512"/>
              <a:gd name="T68" fmla="*/ 153 w 562"/>
              <a:gd name="T69" fmla="*/ 394 h 512"/>
              <a:gd name="T70" fmla="*/ 409 w 562"/>
              <a:gd name="T71" fmla="*/ 394 h 512"/>
              <a:gd name="T72" fmla="*/ 419 w 562"/>
              <a:gd name="T73" fmla="*/ 384 h 512"/>
              <a:gd name="T74" fmla="*/ 419 w 562"/>
              <a:gd name="T75" fmla="*/ 224 h 512"/>
              <a:gd name="T76" fmla="*/ 409 w 562"/>
              <a:gd name="T77" fmla="*/ 213 h 512"/>
              <a:gd name="T78" fmla="*/ 398 w 562"/>
              <a:gd name="T79" fmla="*/ 373 h 512"/>
              <a:gd name="T80" fmla="*/ 163 w 562"/>
              <a:gd name="T81" fmla="*/ 373 h 512"/>
              <a:gd name="T82" fmla="*/ 163 w 562"/>
              <a:gd name="T83" fmla="*/ 213 h 512"/>
              <a:gd name="T84" fmla="*/ 219 w 562"/>
              <a:gd name="T85" fmla="*/ 213 h 512"/>
              <a:gd name="T86" fmla="*/ 233 w 562"/>
              <a:gd name="T87" fmla="*/ 230 h 512"/>
              <a:gd name="T88" fmla="*/ 241 w 562"/>
              <a:gd name="T89" fmla="*/ 234 h 512"/>
              <a:gd name="T90" fmla="*/ 275 w 562"/>
              <a:gd name="T91" fmla="*/ 234 h 512"/>
              <a:gd name="T92" fmla="*/ 270 w 562"/>
              <a:gd name="T93" fmla="*/ 288 h 512"/>
              <a:gd name="T94" fmla="*/ 281 w 562"/>
              <a:gd name="T95" fmla="*/ 298 h 512"/>
              <a:gd name="T96" fmla="*/ 291 w 562"/>
              <a:gd name="T97" fmla="*/ 288 h 512"/>
              <a:gd name="T98" fmla="*/ 296 w 562"/>
              <a:gd name="T99" fmla="*/ 234 h 512"/>
              <a:gd name="T100" fmla="*/ 398 w 562"/>
              <a:gd name="T101" fmla="*/ 234 h 512"/>
              <a:gd name="T102" fmla="*/ 398 w 562"/>
              <a:gd name="T103"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2" h="512">
                <a:moveTo>
                  <a:pt x="281" y="21"/>
                </a:moveTo>
                <a:cubicBezTo>
                  <a:pt x="343" y="21"/>
                  <a:pt x="402" y="45"/>
                  <a:pt x="447" y="90"/>
                </a:cubicBezTo>
                <a:cubicBezTo>
                  <a:pt x="538" y="181"/>
                  <a:pt x="538" y="330"/>
                  <a:pt x="447" y="422"/>
                </a:cubicBezTo>
                <a:cubicBezTo>
                  <a:pt x="402" y="466"/>
                  <a:pt x="343" y="490"/>
                  <a:pt x="281" y="490"/>
                </a:cubicBezTo>
                <a:cubicBezTo>
                  <a:pt x="218" y="490"/>
                  <a:pt x="159" y="466"/>
                  <a:pt x="115" y="422"/>
                </a:cubicBezTo>
                <a:cubicBezTo>
                  <a:pt x="23" y="330"/>
                  <a:pt x="23" y="181"/>
                  <a:pt x="115" y="90"/>
                </a:cubicBezTo>
                <a:cubicBezTo>
                  <a:pt x="159" y="45"/>
                  <a:pt x="218" y="21"/>
                  <a:pt x="281" y="21"/>
                </a:cubicBezTo>
                <a:moveTo>
                  <a:pt x="281" y="0"/>
                </a:moveTo>
                <a:cubicBezTo>
                  <a:pt x="215" y="0"/>
                  <a:pt x="150" y="25"/>
                  <a:pt x="100" y="75"/>
                </a:cubicBezTo>
                <a:cubicBezTo>
                  <a:pt x="0" y="175"/>
                  <a:pt x="0" y="337"/>
                  <a:pt x="100" y="437"/>
                </a:cubicBezTo>
                <a:cubicBezTo>
                  <a:pt x="150" y="487"/>
                  <a:pt x="215" y="512"/>
                  <a:pt x="281" y="512"/>
                </a:cubicBezTo>
                <a:cubicBezTo>
                  <a:pt x="346" y="512"/>
                  <a:pt x="412" y="487"/>
                  <a:pt x="462" y="437"/>
                </a:cubicBezTo>
                <a:cubicBezTo>
                  <a:pt x="562" y="337"/>
                  <a:pt x="562" y="175"/>
                  <a:pt x="462" y="75"/>
                </a:cubicBezTo>
                <a:cubicBezTo>
                  <a:pt x="412" y="25"/>
                  <a:pt x="346" y="0"/>
                  <a:pt x="281" y="0"/>
                </a:cubicBezTo>
                <a:close/>
                <a:moveTo>
                  <a:pt x="409" y="213"/>
                </a:moveTo>
                <a:cubicBezTo>
                  <a:pt x="302" y="213"/>
                  <a:pt x="302" y="213"/>
                  <a:pt x="302" y="213"/>
                </a:cubicBezTo>
                <a:cubicBezTo>
                  <a:pt x="316" y="175"/>
                  <a:pt x="344" y="154"/>
                  <a:pt x="386" y="150"/>
                </a:cubicBezTo>
                <a:cubicBezTo>
                  <a:pt x="367" y="174"/>
                  <a:pt x="367" y="174"/>
                  <a:pt x="367" y="174"/>
                </a:cubicBezTo>
                <a:cubicBezTo>
                  <a:pt x="364" y="178"/>
                  <a:pt x="365" y="185"/>
                  <a:pt x="369" y="189"/>
                </a:cubicBezTo>
                <a:cubicBezTo>
                  <a:pt x="371" y="190"/>
                  <a:pt x="373" y="191"/>
                  <a:pt x="376" y="191"/>
                </a:cubicBezTo>
                <a:cubicBezTo>
                  <a:pt x="379" y="191"/>
                  <a:pt x="382" y="190"/>
                  <a:pt x="384" y="187"/>
                </a:cubicBezTo>
                <a:cubicBezTo>
                  <a:pt x="417" y="145"/>
                  <a:pt x="417" y="145"/>
                  <a:pt x="417" y="145"/>
                </a:cubicBezTo>
                <a:cubicBezTo>
                  <a:pt x="421" y="140"/>
                  <a:pt x="420" y="134"/>
                  <a:pt x="415" y="130"/>
                </a:cubicBezTo>
                <a:cubicBezTo>
                  <a:pt x="373" y="97"/>
                  <a:pt x="373" y="97"/>
                  <a:pt x="373" y="97"/>
                </a:cubicBezTo>
                <a:cubicBezTo>
                  <a:pt x="369" y="93"/>
                  <a:pt x="362" y="94"/>
                  <a:pt x="358" y="99"/>
                </a:cubicBezTo>
                <a:cubicBezTo>
                  <a:pt x="355" y="104"/>
                  <a:pt x="355" y="110"/>
                  <a:pt x="360" y="114"/>
                </a:cubicBezTo>
                <a:cubicBezTo>
                  <a:pt x="380" y="129"/>
                  <a:pt x="380" y="129"/>
                  <a:pt x="380" y="129"/>
                </a:cubicBezTo>
                <a:cubicBezTo>
                  <a:pt x="329" y="136"/>
                  <a:pt x="295" y="164"/>
                  <a:pt x="280" y="213"/>
                </a:cubicBezTo>
                <a:cubicBezTo>
                  <a:pt x="246" y="213"/>
                  <a:pt x="246" y="213"/>
                  <a:pt x="246" y="213"/>
                </a:cubicBezTo>
                <a:cubicBezTo>
                  <a:pt x="232" y="196"/>
                  <a:pt x="232" y="196"/>
                  <a:pt x="232" y="196"/>
                </a:cubicBezTo>
                <a:cubicBezTo>
                  <a:pt x="230" y="193"/>
                  <a:pt x="227" y="192"/>
                  <a:pt x="224" y="192"/>
                </a:cubicBezTo>
                <a:cubicBezTo>
                  <a:pt x="153" y="192"/>
                  <a:pt x="153" y="192"/>
                  <a:pt x="153" y="192"/>
                </a:cubicBezTo>
                <a:cubicBezTo>
                  <a:pt x="147" y="192"/>
                  <a:pt x="142" y="196"/>
                  <a:pt x="142" y="202"/>
                </a:cubicBezTo>
                <a:cubicBezTo>
                  <a:pt x="142" y="384"/>
                  <a:pt x="142" y="384"/>
                  <a:pt x="142" y="384"/>
                </a:cubicBezTo>
                <a:cubicBezTo>
                  <a:pt x="142" y="390"/>
                  <a:pt x="147" y="394"/>
                  <a:pt x="153" y="394"/>
                </a:cubicBezTo>
                <a:cubicBezTo>
                  <a:pt x="409" y="394"/>
                  <a:pt x="409" y="394"/>
                  <a:pt x="409" y="394"/>
                </a:cubicBezTo>
                <a:cubicBezTo>
                  <a:pt x="415" y="394"/>
                  <a:pt x="419" y="390"/>
                  <a:pt x="419" y="384"/>
                </a:cubicBezTo>
                <a:cubicBezTo>
                  <a:pt x="419" y="224"/>
                  <a:pt x="419" y="224"/>
                  <a:pt x="419" y="224"/>
                </a:cubicBezTo>
                <a:cubicBezTo>
                  <a:pt x="419" y="218"/>
                  <a:pt x="415" y="213"/>
                  <a:pt x="409" y="213"/>
                </a:cubicBezTo>
                <a:close/>
                <a:moveTo>
                  <a:pt x="398" y="373"/>
                </a:moveTo>
                <a:cubicBezTo>
                  <a:pt x="163" y="373"/>
                  <a:pt x="163" y="373"/>
                  <a:pt x="163" y="373"/>
                </a:cubicBezTo>
                <a:cubicBezTo>
                  <a:pt x="163" y="213"/>
                  <a:pt x="163" y="213"/>
                  <a:pt x="163" y="213"/>
                </a:cubicBezTo>
                <a:cubicBezTo>
                  <a:pt x="219" y="213"/>
                  <a:pt x="219" y="213"/>
                  <a:pt x="219" y="213"/>
                </a:cubicBezTo>
                <a:cubicBezTo>
                  <a:pt x="233" y="230"/>
                  <a:pt x="233" y="230"/>
                  <a:pt x="233" y="230"/>
                </a:cubicBezTo>
                <a:cubicBezTo>
                  <a:pt x="235" y="233"/>
                  <a:pt x="238" y="234"/>
                  <a:pt x="241" y="234"/>
                </a:cubicBezTo>
                <a:cubicBezTo>
                  <a:pt x="275" y="234"/>
                  <a:pt x="275" y="234"/>
                  <a:pt x="275" y="234"/>
                </a:cubicBezTo>
                <a:cubicBezTo>
                  <a:pt x="272" y="250"/>
                  <a:pt x="270" y="268"/>
                  <a:pt x="270" y="288"/>
                </a:cubicBezTo>
                <a:cubicBezTo>
                  <a:pt x="270" y="294"/>
                  <a:pt x="275" y="298"/>
                  <a:pt x="281" y="298"/>
                </a:cubicBezTo>
                <a:cubicBezTo>
                  <a:pt x="287" y="298"/>
                  <a:pt x="291" y="294"/>
                  <a:pt x="291" y="288"/>
                </a:cubicBezTo>
                <a:cubicBezTo>
                  <a:pt x="291" y="268"/>
                  <a:pt x="293" y="250"/>
                  <a:pt x="296" y="234"/>
                </a:cubicBezTo>
                <a:cubicBezTo>
                  <a:pt x="398" y="234"/>
                  <a:pt x="398" y="234"/>
                  <a:pt x="398" y="234"/>
                </a:cubicBezTo>
                <a:lnTo>
                  <a:pt x="398" y="3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86" name="Group 325">
            <a:extLst>
              <a:ext uri="{FF2B5EF4-FFF2-40B4-BE49-F238E27FC236}">
                <a16:creationId xmlns:a16="http://schemas.microsoft.com/office/drawing/2014/main" id="{E203CC96-5EE4-ECC3-0449-68B5895DC13F}"/>
              </a:ext>
            </a:extLst>
          </p:cNvPr>
          <p:cNvGrpSpPr>
            <a:grpSpLocks noChangeAspect="1"/>
          </p:cNvGrpSpPr>
          <p:nvPr/>
        </p:nvGrpSpPr>
        <p:grpSpPr bwMode="auto">
          <a:xfrm>
            <a:off x="6299230" y="2181043"/>
            <a:ext cx="369676" cy="370763"/>
            <a:chOff x="5044" y="1157"/>
            <a:chExt cx="340" cy="341"/>
          </a:xfrm>
          <a:solidFill>
            <a:schemeClr val="tx1"/>
          </a:solidFill>
        </p:grpSpPr>
        <p:sp>
          <p:nvSpPr>
            <p:cNvPr id="87" name="Freeform 326">
              <a:extLst>
                <a:ext uri="{FF2B5EF4-FFF2-40B4-BE49-F238E27FC236}">
                  <a16:creationId xmlns:a16="http://schemas.microsoft.com/office/drawing/2014/main" id="{8CE1D5F1-91C6-F023-64DC-B9869CDE6E35}"/>
                </a:ext>
              </a:extLst>
            </p:cNvPr>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327">
              <a:extLst>
                <a:ext uri="{FF2B5EF4-FFF2-40B4-BE49-F238E27FC236}">
                  <a16:creationId xmlns:a16="http://schemas.microsoft.com/office/drawing/2014/main" id="{49AFB2DE-838D-8058-DE30-833CD1D8A7DF}"/>
                </a:ext>
              </a:extLst>
            </p:cNvPr>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9" name="Group 503">
            <a:extLst>
              <a:ext uri="{FF2B5EF4-FFF2-40B4-BE49-F238E27FC236}">
                <a16:creationId xmlns:a16="http://schemas.microsoft.com/office/drawing/2014/main" id="{8B213EAC-A1B2-C911-2E59-568B3A69C4CD}"/>
              </a:ext>
            </a:extLst>
          </p:cNvPr>
          <p:cNvGrpSpPr>
            <a:grpSpLocks noChangeAspect="1"/>
          </p:cNvGrpSpPr>
          <p:nvPr/>
        </p:nvGrpSpPr>
        <p:grpSpPr bwMode="auto">
          <a:xfrm>
            <a:off x="571313" y="3949168"/>
            <a:ext cx="367631" cy="367632"/>
            <a:chOff x="1920" y="2027"/>
            <a:chExt cx="340" cy="340"/>
          </a:xfrm>
          <a:solidFill>
            <a:schemeClr val="tx1"/>
          </a:solidFill>
        </p:grpSpPr>
        <p:sp>
          <p:nvSpPr>
            <p:cNvPr id="90" name="Freeform 504">
              <a:extLst>
                <a:ext uri="{FF2B5EF4-FFF2-40B4-BE49-F238E27FC236}">
                  <a16:creationId xmlns:a16="http://schemas.microsoft.com/office/drawing/2014/main" id="{3F9426AE-E31B-DB98-FD2E-DF7121DFD136}"/>
                </a:ext>
              </a:extLst>
            </p:cNvPr>
            <p:cNvSpPr>
              <a:spLocks noEditPoints="1"/>
            </p:cNvSpPr>
            <p:nvPr/>
          </p:nvSpPr>
          <p:spPr bwMode="auto">
            <a:xfrm>
              <a:off x="1983" y="2097"/>
              <a:ext cx="213" cy="178"/>
            </a:xfrm>
            <a:custGeom>
              <a:avLst/>
              <a:gdLst>
                <a:gd name="T0" fmla="*/ 319 w 321"/>
                <a:gd name="T1" fmla="*/ 252 h 268"/>
                <a:gd name="T2" fmla="*/ 170 w 321"/>
                <a:gd name="T3" fmla="*/ 6 h 268"/>
                <a:gd name="T4" fmla="*/ 152 w 321"/>
                <a:gd name="T5" fmla="*/ 6 h 268"/>
                <a:gd name="T6" fmla="*/ 2 w 321"/>
                <a:gd name="T7" fmla="*/ 252 h 268"/>
                <a:gd name="T8" fmla="*/ 2 w 321"/>
                <a:gd name="T9" fmla="*/ 263 h 268"/>
                <a:gd name="T10" fmla="*/ 11 w 321"/>
                <a:gd name="T11" fmla="*/ 268 h 268"/>
                <a:gd name="T12" fmla="*/ 310 w 321"/>
                <a:gd name="T13" fmla="*/ 268 h 268"/>
                <a:gd name="T14" fmla="*/ 319 w 321"/>
                <a:gd name="T15" fmla="*/ 263 h 268"/>
                <a:gd name="T16" fmla="*/ 319 w 321"/>
                <a:gd name="T17" fmla="*/ 252 h 268"/>
                <a:gd name="T18" fmla="*/ 30 w 321"/>
                <a:gd name="T19" fmla="*/ 247 h 268"/>
                <a:gd name="T20" fmla="*/ 161 w 321"/>
                <a:gd name="T21" fmla="*/ 33 h 268"/>
                <a:gd name="T22" fmla="*/ 291 w 321"/>
                <a:gd name="T23" fmla="*/ 247 h 268"/>
                <a:gd name="T24" fmla="*/ 30 w 321"/>
                <a:gd name="T25" fmla="*/ 247 h 268"/>
                <a:gd name="T26" fmla="*/ 161 w 321"/>
                <a:gd name="T27" fmla="*/ 87 h 268"/>
                <a:gd name="T28" fmla="*/ 171 w 321"/>
                <a:gd name="T29" fmla="*/ 97 h 268"/>
                <a:gd name="T30" fmla="*/ 171 w 321"/>
                <a:gd name="T31" fmla="*/ 172 h 268"/>
                <a:gd name="T32" fmla="*/ 161 w 321"/>
                <a:gd name="T33" fmla="*/ 183 h 268"/>
                <a:gd name="T34" fmla="*/ 150 w 321"/>
                <a:gd name="T35" fmla="*/ 172 h 268"/>
                <a:gd name="T36" fmla="*/ 150 w 321"/>
                <a:gd name="T37" fmla="*/ 97 h 268"/>
                <a:gd name="T38" fmla="*/ 161 w 321"/>
                <a:gd name="T39" fmla="*/ 87 h 268"/>
                <a:gd name="T40" fmla="*/ 171 w 321"/>
                <a:gd name="T41" fmla="*/ 215 h 268"/>
                <a:gd name="T42" fmla="*/ 161 w 321"/>
                <a:gd name="T43" fmla="*/ 225 h 268"/>
                <a:gd name="T44" fmla="*/ 150 w 321"/>
                <a:gd name="T45" fmla="*/ 215 h 268"/>
                <a:gd name="T46" fmla="*/ 161 w 321"/>
                <a:gd name="T47" fmla="*/ 204 h 268"/>
                <a:gd name="T48" fmla="*/ 171 w 321"/>
                <a:gd name="T49" fmla="*/ 2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268">
                  <a:moveTo>
                    <a:pt x="319" y="252"/>
                  </a:moveTo>
                  <a:cubicBezTo>
                    <a:pt x="170" y="6"/>
                    <a:pt x="170" y="6"/>
                    <a:pt x="170" y="6"/>
                  </a:cubicBezTo>
                  <a:cubicBezTo>
                    <a:pt x="166" y="0"/>
                    <a:pt x="155" y="0"/>
                    <a:pt x="152" y="6"/>
                  </a:cubicBezTo>
                  <a:cubicBezTo>
                    <a:pt x="2" y="252"/>
                    <a:pt x="2" y="252"/>
                    <a:pt x="2" y="252"/>
                  </a:cubicBezTo>
                  <a:cubicBezTo>
                    <a:pt x="0" y="255"/>
                    <a:pt x="0" y="259"/>
                    <a:pt x="2" y="263"/>
                  </a:cubicBezTo>
                  <a:cubicBezTo>
                    <a:pt x="4" y="266"/>
                    <a:pt x="7" y="268"/>
                    <a:pt x="11" y="268"/>
                  </a:cubicBezTo>
                  <a:cubicBezTo>
                    <a:pt x="310" y="268"/>
                    <a:pt x="310" y="268"/>
                    <a:pt x="310" y="268"/>
                  </a:cubicBezTo>
                  <a:cubicBezTo>
                    <a:pt x="314" y="268"/>
                    <a:pt x="317" y="266"/>
                    <a:pt x="319" y="263"/>
                  </a:cubicBezTo>
                  <a:cubicBezTo>
                    <a:pt x="321" y="259"/>
                    <a:pt x="321" y="255"/>
                    <a:pt x="319" y="252"/>
                  </a:cubicBezTo>
                  <a:close/>
                  <a:moveTo>
                    <a:pt x="30" y="247"/>
                  </a:moveTo>
                  <a:cubicBezTo>
                    <a:pt x="161" y="33"/>
                    <a:pt x="161" y="33"/>
                    <a:pt x="161" y="33"/>
                  </a:cubicBezTo>
                  <a:cubicBezTo>
                    <a:pt x="291" y="247"/>
                    <a:pt x="291" y="247"/>
                    <a:pt x="291" y="247"/>
                  </a:cubicBezTo>
                  <a:lnTo>
                    <a:pt x="30" y="247"/>
                  </a:lnTo>
                  <a:close/>
                  <a:moveTo>
                    <a:pt x="161" y="87"/>
                  </a:moveTo>
                  <a:cubicBezTo>
                    <a:pt x="167" y="87"/>
                    <a:pt x="171" y="91"/>
                    <a:pt x="171" y="97"/>
                  </a:cubicBezTo>
                  <a:cubicBezTo>
                    <a:pt x="171" y="172"/>
                    <a:pt x="171" y="172"/>
                    <a:pt x="171" y="172"/>
                  </a:cubicBezTo>
                  <a:cubicBezTo>
                    <a:pt x="171" y="178"/>
                    <a:pt x="167" y="183"/>
                    <a:pt x="161" y="183"/>
                  </a:cubicBezTo>
                  <a:cubicBezTo>
                    <a:pt x="155" y="183"/>
                    <a:pt x="150" y="178"/>
                    <a:pt x="150" y="172"/>
                  </a:cubicBezTo>
                  <a:cubicBezTo>
                    <a:pt x="150" y="97"/>
                    <a:pt x="150" y="97"/>
                    <a:pt x="150" y="97"/>
                  </a:cubicBezTo>
                  <a:cubicBezTo>
                    <a:pt x="150" y="91"/>
                    <a:pt x="155" y="87"/>
                    <a:pt x="161" y="87"/>
                  </a:cubicBezTo>
                  <a:close/>
                  <a:moveTo>
                    <a:pt x="171" y="215"/>
                  </a:moveTo>
                  <a:cubicBezTo>
                    <a:pt x="171" y="221"/>
                    <a:pt x="167" y="225"/>
                    <a:pt x="161" y="225"/>
                  </a:cubicBezTo>
                  <a:cubicBezTo>
                    <a:pt x="155" y="225"/>
                    <a:pt x="150" y="221"/>
                    <a:pt x="150" y="215"/>
                  </a:cubicBezTo>
                  <a:cubicBezTo>
                    <a:pt x="150" y="209"/>
                    <a:pt x="155" y="204"/>
                    <a:pt x="161" y="204"/>
                  </a:cubicBezTo>
                  <a:cubicBezTo>
                    <a:pt x="167" y="204"/>
                    <a:pt x="171" y="209"/>
                    <a:pt x="171" y="2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05">
              <a:extLst>
                <a:ext uri="{FF2B5EF4-FFF2-40B4-BE49-F238E27FC236}">
                  <a16:creationId xmlns:a16="http://schemas.microsoft.com/office/drawing/2014/main" id="{57C0DD82-103A-AD93-CC5E-B209E9FCD7B2}"/>
                </a:ext>
              </a:extLst>
            </p:cNvPr>
            <p:cNvSpPr>
              <a:spLocks noEditPoints="1"/>
            </p:cNvSpPr>
            <p:nvPr/>
          </p:nvSpPr>
          <p:spPr bwMode="auto">
            <a:xfrm>
              <a:off x="1920" y="202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2" name="Group 325">
            <a:extLst>
              <a:ext uri="{FF2B5EF4-FFF2-40B4-BE49-F238E27FC236}">
                <a16:creationId xmlns:a16="http://schemas.microsoft.com/office/drawing/2014/main" id="{D79A64C1-7DEA-9346-34E7-E9E0267034C5}"/>
              </a:ext>
            </a:extLst>
          </p:cNvPr>
          <p:cNvGrpSpPr>
            <a:grpSpLocks noChangeAspect="1"/>
          </p:cNvGrpSpPr>
          <p:nvPr/>
        </p:nvGrpSpPr>
        <p:grpSpPr bwMode="auto">
          <a:xfrm>
            <a:off x="569268" y="2770416"/>
            <a:ext cx="369676" cy="370763"/>
            <a:chOff x="5044" y="1157"/>
            <a:chExt cx="340" cy="341"/>
          </a:xfrm>
          <a:solidFill>
            <a:schemeClr val="tx1"/>
          </a:solidFill>
        </p:grpSpPr>
        <p:sp>
          <p:nvSpPr>
            <p:cNvPr id="93" name="Freeform 326">
              <a:extLst>
                <a:ext uri="{FF2B5EF4-FFF2-40B4-BE49-F238E27FC236}">
                  <a16:creationId xmlns:a16="http://schemas.microsoft.com/office/drawing/2014/main" id="{64012493-4954-B5EA-9A92-B042F0AF1091}"/>
                </a:ext>
              </a:extLst>
            </p:cNvPr>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327">
              <a:extLst>
                <a:ext uri="{FF2B5EF4-FFF2-40B4-BE49-F238E27FC236}">
                  <a16:creationId xmlns:a16="http://schemas.microsoft.com/office/drawing/2014/main" id="{3A7ADAB3-2A6A-0852-B306-81575D2FED0D}"/>
                </a:ext>
              </a:extLst>
            </p:cNvPr>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5" name="Group 252">
            <a:extLst>
              <a:ext uri="{FF2B5EF4-FFF2-40B4-BE49-F238E27FC236}">
                <a16:creationId xmlns:a16="http://schemas.microsoft.com/office/drawing/2014/main" id="{B8BB6E40-88E9-F9AC-2A8F-26A84B95AE8B}"/>
              </a:ext>
            </a:extLst>
          </p:cNvPr>
          <p:cNvGrpSpPr>
            <a:grpSpLocks noChangeAspect="1"/>
          </p:cNvGrpSpPr>
          <p:nvPr/>
        </p:nvGrpSpPr>
        <p:grpSpPr bwMode="auto">
          <a:xfrm>
            <a:off x="6299230" y="4535280"/>
            <a:ext cx="367041" cy="367041"/>
            <a:chOff x="5024" y="718"/>
            <a:chExt cx="340" cy="340"/>
          </a:xfrm>
          <a:solidFill>
            <a:schemeClr val="tx1"/>
          </a:solidFill>
        </p:grpSpPr>
        <p:sp>
          <p:nvSpPr>
            <p:cNvPr id="96" name="Freeform 253">
              <a:extLst>
                <a:ext uri="{FF2B5EF4-FFF2-40B4-BE49-F238E27FC236}">
                  <a16:creationId xmlns:a16="http://schemas.microsoft.com/office/drawing/2014/main" id="{A9A75C51-C2BB-1C16-27B3-F035E22BD1A2}"/>
                </a:ext>
              </a:extLst>
            </p:cNvPr>
            <p:cNvSpPr>
              <a:spLocks/>
            </p:cNvSpPr>
            <p:nvPr/>
          </p:nvSpPr>
          <p:spPr bwMode="auto">
            <a:xfrm>
              <a:off x="5088" y="782"/>
              <a:ext cx="212" cy="212"/>
            </a:xfrm>
            <a:custGeom>
              <a:avLst/>
              <a:gdLst>
                <a:gd name="T0" fmla="*/ 181 w 320"/>
                <a:gd name="T1" fmla="*/ 320 h 320"/>
                <a:gd name="T2" fmla="*/ 181 w 320"/>
                <a:gd name="T3" fmla="*/ 320 h 320"/>
                <a:gd name="T4" fmla="*/ 171 w 320"/>
                <a:gd name="T5" fmla="*/ 311 h 320"/>
                <a:gd name="T6" fmla="*/ 126 w 320"/>
                <a:gd name="T7" fmla="*/ 63 h 320"/>
                <a:gd name="T8" fmla="*/ 95 w 320"/>
                <a:gd name="T9" fmla="*/ 194 h 320"/>
                <a:gd name="T10" fmla="*/ 85 w 320"/>
                <a:gd name="T11" fmla="*/ 202 h 320"/>
                <a:gd name="T12" fmla="*/ 75 w 320"/>
                <a:gd name="T13" fmla="*/ 195 h 320"/>
                <a:gd name="T14" fmla="*/ 60 w 320"/>
                <a:gd name="T15" fmla="*/ 152 h 320"/>
                <a:gd name="T16" fmla="*/ 51 w 320"/>
                <a:gd name="T17" fmla="*/ 166 h 320"/>
                <a:gd name="T18" fmla="*/ 42 w 320"/>
                <a:gd name="T19" fmla="*/ 170 h 320"/>
                <a:gd name="T20" fmla="*/ 10 w 320"/>
                <a:gd name="T21" fmla="*/ 170 h 320"/>
                <a:gd name="T22" fmla="*/ 0 w 320"/>
                <a:gd name="T23" fmla="*/ 160 h 320"/>
                <a:gd name="T24" fmla="*/ 10 w 320"/>
                <a:gd name="T25" fmla="*/ 149 h 320"/>
                <a:gd name="T26" fmla="*/ 37 w 320"/>
                <a:gd name="T27" fmla="*/ 149 h 320"/>
                <a:gd name="T28" fmla="*/ 55 w 320"/>
                <a:gd name="T29" fmla="*/ 122 h 320"/>
                <a:gd name="T30" fmla="*/ 65 w 320"/>
                <a:gd name="T31" fmla="*/ 117 h 320"/>
                <a:gd name="T32" fmla="*/ 74 w 320"/>
                <a:gd name="T33" fmla="*/ 124 h 320"/>
                <a:gd name="T34" fmla="*/ 83 w 320"/>
                <a:gd name="T35" fmla="*/ 153 h 320"/>
                <a:gd name="T36" fmla="*/ 117 w 320"/>
                <a:gd name="T37" fmla="*/ 8 h 320"/>
                <a:gd name="T38" fmla="*/ 128 w 320"/>
                <a:gd name="T39" fmla="*/ 0 h 320"/>
                <a:gd name="T40" fmla="*/ 138 w 320"/>
                <a:gd name="T41" fmla="*/ 8 h 320"/>
                <a:gd name="T42" fmla="*/ 182 w 320"/>
                <a:gd name="T43" fmla="*/ 253 h 320"/>
                <a:gd name="T44" fmla="*/ 213 w 320"/>
                <a:gd name="T45" fmla="*/ 104 h 320"/>
                <a:gd name="T46" fmla="*/ 223 w 320"/>
                <a:gd name="T47" fmla="*/ 96 h 320"/>
                <a:gd name="T48" fmla="*/ 234 w 320"/>
                <a:gd name="T49" fmla="*/ 103 h 320"/>
                <a:gd name="T50" fmla="*/ 254 w 320"/>
                <a:gd name="T51" fmla="*/ 164 h 320"/>
                <a:gd name="T52" fmla="*/ 256 w 320"/>
                <a:gd name="T53" fmla="*/ 157 h 320"/>
                <a:gd name="T54" fmla="*/ 266 w 320"/>
                <a:gd name="T55" fmla="*/ 149 h 320"/>
                <a:gd name="T56" fmla="*/ 309 w 320"/>
                <a:gd name="T57" fmla="*/ 149 h 320"/>
                <a:gd name="T58" fmla="*/ 320 w 320"/>
                <a:gd name="T59" fmla="*/ 160 h 320"/>
                <a:gd name="T60" fmla="*/ 309 w 320"/>
                <a:gd name="T61" fmla="*/ 170 h 320"/>
                <a:gd name="T62" fmla="*/ 275 w 320"/>
                <a:gd name="T63" fmla="*/ 170 h 320"/>
                <a:gd name="T64" fmla="*/ 266 w 320"/>
                <a:gd name="T65" fmla="*/ 205 h 320"/>
                <a:gd name="T66" fmla="*/ 256 w 320"/>
                <a:gd name="T67" fmla="*/ 213 h 320"/>
                <a:gd name="T68" fmla="*/ 246 w 320"/>
                <a:gd name="T69" fmla="*/ 206 h 320"/>
                <a:gd name="T70" fmla="*/ 226 w 320"/>
                <a:gd name="T71" fmla="*/ 147 h 320"/>
                <a:gd name="T72" fmla="*/ 191 w 320"/>
                <a:gd name="T73" fmla="*/ 311 h 320"/>
                <a:gd name="T74" fmla="*/ 181 w 320"/>
                <a:gd name="T75"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20">
                  <a:moveTo>
                    <a:pt x="181" y="320"/>
                  </a:moveTo>
                  <a:cubicBezTo>
                    <a:pt x="181" y="320"/>
                    <a:pt x="181" y="320"/>
                    <a:pt x="181" y="320"/>
                  </a:cubicBezTo>
                  <a:cubicBezTo>
                    <a:pt x="176" y="320"/>
                    <a:pt x="171" y="316"/>
                    <a:pt x="171" y="311"/>
                  </a:cubicBezTo>
                  <a:cubicBezTo>
                    <a:pt x="126" y="63"/>
                    <a:pt x="126" y="63"/>
                    <a:pt x="126" y="63"/>
                  </a:cubicBezTo>
                  <a:cubicBezTo>
                    <a:pt x="95" y="194"/>
                    <a:pt x="95" y="194"/>
                    <a:pt x="95" y="194"/>
                  </a:cubicBezTo>
                  <a:cubicBezTo>
                    <a:pt x="94" y="199"/>
                    <a:pt x="90" y="202"/>
                    <a:pt x="85" y="202"/>
                  </a:cubicBezTo>
                  <a:cubicBezTo>
                    <a:pt x="81" y="203"/>
                    <a:pt x="76" y="200"/>
                    <a:pt x="75" y="195"/>
                  </a:cubicBezTo>
                  <a:cubicBezTo>
                    <a:pt x="60" y="152"/>
                    <a:pt x="60" y="152"/>
                    <a:pt x="60" y="152"/>
                  </a:cubicBezTo>
                  <a:cubicBezTo>
                    <a:pt x="51" y="166"/>
                    <a:pt x="51" y="166"/>
                    <a:pt x="51" y="166"/>
                  </a:cubicBezTo>
                  <a:cubicBezTo>
                    <a:pt x="49" y="169"/>
                    <a:pt x="46" y="170"/>
                    <a:pt x="42" y="170"/>
                  </a:cubicBezTo>
                  <a:cubicBezTo>
                    <a:pt x="10" y="170"/>
                    <a:pt x="10" y="170"/>
                    <a:pt x="10" y="170"/>
                  </a:cubicBezTo>
                  <a:cubicBezTo>
                    <a:pt x="4" y="170"/>
                    <a:pt x="0" y="166"/>
                    <a:pt x="0" y="160"/>
                  </a:cubicBezTo>
                  <a:cubicBezTo>
                    <a:pt x="0" y="154"/>
                    <a:pt x="4" y="149"/>
                    <a:pt x="10" y="149"/>
                  </a:cubicBezTo>
                  <a:cubicBezTo>
                    <a:pt x="37" y="149"/>
                    <a:pt x="37" y="149"/>
                    <a:pt x="37" y="149"/>
                  </a:cubicBezTo>
                  <a:cubicBezTo>
                    <a:pt x="55" y="122"/>
                    <a:pt x="55" y="122"/>
                    <a:pt x="55" y="122"/>
                  </a:cubicBezTo>
                  <a:cubicBezTo>
                    <a:pt x="57" y="118"/>
                    <a:pt x="61" y="117"/>
                    <a:pt x="65" y="117"/>
                  </a:cubicBezTo>
                  <a:cubicBezTo>
                    <a:pt x="69" y="118"/>
                    <a:pt x="72" y="120"/>
                    <a:pt x="74" y="124"/>
                  </a:cubicBezTo>
                  <a:cubicBezTo>
                    <a:pt x="83" y="153"/>
                    <a:pt x="83" y="153"/>
                    <a:pt x="83" y="153"/>
                  </a:cubicBezTo>
                  <a:cubicBezTo>
                    <a:pt x="117" y="8"/>
                    <a:pt x="117" y="8"/>
                    <a:pt x="117" y="8"/>
                  </a:cubicBezTo>
                  <a:cubicBezTo>
                    <a:pt x="118" y="3"/>
                    <a:pt x="123" y="0"/>
                    <a:pt x="128" y="0"/>
                  </a:cubicBezTo>
                  <a:cubicBezTo>
                    <a:pt x="133" y="0"/>
                    <a:pt x="137" y="3"/>
                    <a:pt x="138" y="8"/>
                  </a:cubicBezTo>
                  <a:cubicBezTo>
                    <a:pt x="182" y="253"/>
                    <a:pt x="182" y="253"/>
                    <a:pt x="182" y="253"/>
                  </a:cubicBezTo>
                  <a:cubicBezTo>
                    <a:pt x="213" y="104"/>
                    <a:pt x="213" y="104"/>
                    <a:pt x="213" y="104"/>
                  </a:cubicBezTo>
                  <a:cubicBezTo>
                    <a:pt x="214" y="99"/>
                    <a:pt x="218" y="96"/>
                    <a:pt x="223" y="96"/>
                  </a:cubicBezTo>
                  <a:cubicBezTo>
                    <a:pt x="228" y="95"/>
                    <a:pt x="232" y="98"/>
                    <a:pt x="234" y="103"/>
                  </a:cubicBezTo>
                  <a:cubicBezTo>
                    <a:pt x="254" y="164"/>
                    <a:pt x="254" y="164"/>
                    <a:pt x="254" y="164"/>
                  </a:cubicBezTo>
                  <a:cubicBezTo>
                    <a:pt x="256" y="157"/>
                    <a:pt x="256" y="157"/>
                    <a:pt x="256" y="157"/>
                  </a:cubicBezTo>
                  <a:cubicBezTo>
                    <a:pt x="257" y="152"/>
                    <a:pt x="261" y="149"/>
                    <a:pt x="266" y="149"/>
                  </a:cubicBezTo>
                  <a:cubicBezTo>
                    <a:pt x="309" y="149"/>
                    <a:pt x="309" y="149"/>
                    <a:pt x="309" y="149"/>
                  </a:cubicBezTo>
                  <a:cubicBezTo>
                    <a:pt x="315" y="149"/>
                    <a:pt x="320" y="154"/>
                    <a:pt x="320" y="160"/>
                  </a:cubicBezTo>
                  <a:cubicBezTo>
                    <a:pt x="320" y="166"/>
                    <a:pt x="315" y="170"/>
                    <a:pt x="309" y="170"/>
                  </a:cubicBezTo>
                  <a:cubicBezTo>
                    <a:pt x="275" y="170"/>
                    <a:pt x="275" y="170"/>
                    <a:pt x="275" y="170"/>
                  </a:cubicBezTo>
                  <a:cubicBezTo>
                    <a:pt x="266" y="205"/>
                    <a:pt x="266" y="205"/>
                    <a:pt x="266" y="205"/>
                  </a:cubicBezTo>
                  <a:cubicBezTo>
                    <a:pt x="265" y="210"/>
                    <a:pt x="261" y="213"/>
                    <a:pt x="256" y="213"/>
                  </a:cubicBezTo>
                  <a:cubicBezTo>
                    <a:pt x="251" y="213"/>
                    <a:pt x="247" y="210"/>
                    <a:pt x="246" y="206"/>
                  </a:cubicBezTo>
                  <a:cubicBezTo>
                    <a:pt x="226" y="147"/>
                    <a:pt x="226" y="147"/>
                    <a:pt x="226" y="147"/>
                  </a:cubicBezTo>
                  <a:cubicBezTo>
                    <a:pt x="191" y="311"/>
                    <a:pt x="191" y="311"/>
                    <a:pt x="191" y="311"/>
                  </a:cubicBezTo>
                  <a:cubicBezTo>
                    <a:pt x="190" y="316"/>
                    <a:pt x="186" y="320"/>
                    <a:pt x="181" y="3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254">
              <a:extLst>
                <a:ext uri="{FF2B5EF4-FFF2-40B4-BE49-F238E27FC236}">
                  <a16:creationId xmlns:a16="http://schemas.microsoft.com/office/drawing/2014/main" id="{922520D0-00A0-6054-D2E9-1257D7E1639B}"/>
                </a:ext>
              </a:extLst>
            </p:cNvPr>
            <p:cNvSpPr>
              <a:spLocks noEditPoints="1"/>
            </p:cNvSpPr>
            <p:nvPr/>
          </p:nvSpPr>
          <p:spPr bwMode="auto">
            <a:xfrm>
              <a:off x="5024" y="71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8" name="Group 853">
            <a:extLst>
              <a:ext uri="{FF2B5EF4-FFF2-40B4-BE49-F238E27FC236}">
                <a16:creationId xmlns:a16="http://schemas.microsoft.com/office/drawing/2014/main" id="{24E1D0F7-BF54-24F5-86E2-353EE90A6AA6}"/>
              </a:ext>
            </a:extLst>
          </p:cNvPr>
          <p:cNvGrpSpPr>
            <a:grpSpLocks noChangeAspect="1"/>
          </p:cNvGrpSpPr>
          <p:nvPr/>
        </p:nvGrpSpPr>
        <p:grpSpPr bwMode="auto">
          <a:xfrm>
            <a:off x="6283162" y="5339213"/>
            <a:ext cx="369021" cy="369021"/>
            <a:chOff x="7360" y="3435"/>
            <a:chExt cx="340" cy="340"/>
          </a:xfrm>
          <a:solidFill>
            <a:schemeClr val="tx1"/>
          </a:solidFill>
        </p:grpSpPr>
        <p:sp>
          <p:nvSpPr>
            <p:cNvPr id="99" name="Freeform 854">
              <a:extLst>
                <a:ext uri="{FF2B5EF4-FFF2-40B4-BE49-F238E27FC236}">
                  <a16:creationId xmlns:a16="http://schemas.microsoft.com/office/drawing/2014/main" id="{E526C777-1C03-A4DD-D840-C84715FDF926}"/>
                </a:ext>
              </a:extLst>
            </p:cNvPr>
            <p:cNvSpPr>
              <a:spLocks noEditPoints="1"/>
            </p:cNvSpPr>
            <p:nvPr/>
          </p:nvSpPr>
          <p:spPr bwMode="auto">
            <a:xfrm>
              <a:off x="7423" y="3512"/>
              <a:ext cx="213" cy="19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855">
              <a:extLst>
                <a:ext uri="{FF2B5EF4-FFF2-40B4-BE49-F238E27FC236}">
                  <a16:creationId xmlns:a16="http://schemas.microsoft.com/office/drawing/2014/main" id="{1CABEF4C-6D9F-3E86-BB73-2F63C380944A}"/>
                </a:ext>
              </a:extLst>
            </p:cNvPr>
            <p:cNvSpPr>
              <a:spLocks noEditPoints="1"/>
            </p:cNvSpPr>
            <p:nvPr/>
          </p:nvSpPr>
          <p:spPr bwMode="auto">
            <a:xfrm>
              <a:off x="7360" y="343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1" name="Group 913">
            <a:extLst>
              <a:ext uri="{FF2B5EF4-FFF2-40B4-BE49-F238E27FC236}">
                <a16:creationId xmlns:a16="http://schemas.microsoft.com/office/drawing/2014/main" id="{013B95CB-BE8F-EBA7-160D-4D258972F2AC}"/>
              </a:ext>
            </a:extLst>
          </p:cNvPr>
          <p:cNvGrpSpPr>
            <a:grpSpLocks noChangeAspect="1"/>
          </p:cNvGrpSpPr>
          <p:nvPr/>
        </p:nvGrpSpPr>
        <p:grpSpPr bwMode="auto">
          <a:xfrm>
            <a:off x="6299230" y="3948565"/>
            <a:ext cx="367041" cy="367041"/>
            <a:chOff x="4563" y="3912"/>
            <a:chExt cx="340" cy="340"/>
          </a:xfrm>
          <a:solidFill>
            <a:schemeClr val="tx1"/>
          </a:solidFill>
        </p:grpSpPr>
        <p:sp>
          <p:nvSpPr>
            <p:cNvPr id="102" name="Freeform 914">
              <a:extLst>
                <a:ext uri="{FF2B5EF4-FFF2-40B4-BE49-F238E27FC236}">
                  <a16:creationId xmlns:a16="http://schemas.microsoft.com/office/drawing/2014/main" id="{43F22B01-26D2-B2A5-EE17-6DD9DF51DE7F}"/>
                </a:ext>
              </a:extLst>
            </p:cNvPr>
            <p:cNvSpPr>
              <a:spLocks noEditPoints="1"/>
            </p:cNvSpPr>
            <p:nvPr/>
          </p:nvSpPr>
          <p:spPr bwMode="auto">
            <a:xfrm>
              <a:off x="4563" y="391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915">
              <a:extLst>
                <a:ext uri="{FF2B5EF4-FFF2-40B4-BE49-F238E27FC236}">
                  <a16:creationId xmlns:a16="http://schemas.microsoft.com/office/drawing/2014/main" id="{BB7F4844-1569-B65B-932A-F95B6F95CF43}"/>
                </a:ext>
              </a:extLst>
            </p:cNvPr>
            <p:cNvSpPr>
              <a:spLocks noEditPoints="1"/>
            </p:cNvSpPr>
            <p:nvPr/>
          </p:nvSpPr>
          <p:spPr bwMode="auto">
            <a:xfrm>
              <a:off x="4648" y="3966"/>
              <a:ext cx="170" cy="208"/>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4" name="Group 799">
            <a:extLst>
              <a:ext uri="{FF2B5EF4-FFF2-40B4-BE49-F238E27FC236}">
                <a16:creationId xmlns:a16="http://schemas.microsoft.com/office/drawing/2014/main" id="{7B245AC0-1CD4-7EB3-9DF7-05E7DEAA6612}"/>
              </a:ext>
            </a:extLst>
          </p:cNvPr>
          <p:cNvGrpSpPr>
            <a:grpSpLocks noChangeAspect="1"/>
          </p:cNvGrpSpPr>
          <p:nvPr/>
        </p:nvGrpSpPr>
        <p:grpSpPr bwMode="auto">
          <a:xfrm>
            <a:off x="570962" y="4535403"/>
            <a:ext cx="367982" cy="367982"/>
            <a:chOff x="5187" y="3469"/>
            <a:chExt cx="340" cy="340"/>
          </a:xfrm>
          <a:solidFill>
            <a:schemeClr val="tx1"/>
          </a:solidFill>
        </p:grpSpPr>
        <p:sp>
          <p:nvSpPr>
            <p:cNvPr id="105" name="Freeform 800">
              <a:extLst>
                <a:ext uri="{FF2B5EF4-FFF2-40B4-BE49-F238E27FC236}">
                  <a16:creationId xmlns:a16="http://schemas.microsoft.com/office/drawing/2014/main" id="{8A415809-EFEB-3F5D-067B-F6513B38A97B}"/>
                </a:ext>
              </a:extLst>
            </p:cNvPr>
            <p:cNvSpPr>
              <a:spLocks noEditPoints="1"/>
            </p:cNvSpPr>
            <p:nvPr/>
          </p:nvSpPr>
          <p:spPr bwMode="auto">
            <a:xfrm>
              <a:off x="5187" y="346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801">
              <a:extLst>
                <a:ext uri="{FF2B5EF4-FFF2-40B4-BE49-F238E27FC236}">
                  <a16:creationId xmlns:a16="http://schemas.microsoft.com/office/drawing/2014/main" id="{5641740A-640E-61F2-D161-41ABF3485775}"/>
                </a:ext>
              </a:extLst>
            </p:cNvPr>
            <p:cNvSpPr>
              <a:spLocks noEditPoints="1"/>
            </p:cNvSpPr>
            <p:nvPr/>
          </p:nvSpPr>
          <p:spPr bwMode="auto">
            <a:xfrm>
              <a:off x="5265" y="3533"/>
              <a:ext cx="184" cy="198"/>
            </a:xfrm>
            <a:custGeom>
              <a:avLst/>
              <a:gdLst>
                <a:gd name="T0" fmla="*/ 267 w 277"/>
                <a:gd name="T1" fmla="*/ 21 h 298"/>
                <a:gd name="T2" fmla="*/ 213 w 277"/>
                <a:gd name="T3" fmla="*/ 21 h 298"/>
                <a:gd name="T4" fmla="*/ 213 w 277"/>
                <a:gd name="T5" fmla="*/ 10 h 298"/>
                <a:gd name="T6" fmla="*/ 203 w 277"/>
                <a:gd name="T7" fmla="*/ 0 h 298"/>
                <a:gd name="T8" fmla="*/ 192 w 277"/>
                <a:gd name="T9" fmla="*/ 10 h 298"/>
                <a:gd name="T10" fmla="*/ 192 w 277"/>
                <a:gd name="T11" fmla="*/ 21 h 298"/>
                <a:gd name="T12" fmla="*/ 85 w 277"/>
                <a:gd name="T13" fmla="*/ 21 h 298"/>
                <a:gd name="T14" fmla="*/ 85 w 277"/>
                <a:gd name="T15" fmla="*/ 10 h 298"/>
                <a:gd name="T16" fmla="*/ 75 w 277"/>
                <a:gd name="T17" fmla="*/ 0 h 298"/>
                <a:gd name="T18" fmla="*/ 64 w 277"/>
                <a:gd name="T19" fmla="*/ 10 h 298"/>
                <a:gd name="T20" fmla="*/ 64 w 277"/>
                <a:gd name="T21" fmla="*/ 21 h 298"/>
                <a:gd name="T22" fmla="*/ 11 w 277"/>
                <a:gd name="T23" fmla="*/ 21 h 298"/>
                <a:gd name="T24" fmla="*/ 0 w 277"/>
                <a:gd name="T25" fmla="*/ 32 h 298"/>
                <a:gd name="T26" fmla="*/ 0 w 277"/>
                <a:gd name="T27" fmla="*/ 288 h 298"/>
                <a:gd name="T28" fmla="*/ 11 w 277"/>
                <a:gd name="T29" fmla="*/ 298 h 298"/>
                <a:gd name="T30" fmla="*/ 267 w 277"/>
                <a:gd name="T31" fmla="*/ 298 h 298"/>
                <a:gd name="T32" fmla="*/ 277 w 277"/>
                <a:gd name="T33" fmla="*/ 288 h 298"/>
                <a:gd name="T34" fmla="*/ 277 w 277"/>
                <a:gd name="T35" fmla="*/ 32 h 298"/>
                <a:gd name="T36" fmla="*/ 267 w 277"/>
                <a:gd name="T37" fmla="*/ 21 h 298"/>
                <a:gd name="T38" fmla="*/ 256 w 277"/>
                <a:gd name="T39" fmla="*/ 277 h 298"/>
                <a:gd name="T40" fmla="*/ 21 w 277"/>
                <a:gd name="T41" fmla="*/ 277 h 298"/>
                <a:gd name="T42" fmla="*/ 21 w 277"/>
                <a:gd name="T43" fmla="*/ 42 h 298"/>
                <a:gd name="T44" fmla="*/ 64 w 277"/>
                <a:gd name="T45" fmla="*/ 42 h 298"/>
                <a:gd name="T46" fmla="*/ 64 w 277"/>
                <a:gd name="T47" fmla="*/ 53 h 298"/>
                <a:gd name="T48" fmla="*/ 75 w 277"/>
                <a:gd name="T49" fmla="*/ 64 h 298"/>
                <a:gd name="T50" fmla="*/ 85 w 277"/>
                <a:gd name="T51" fmla="*/ 53 h 298"/>
                <a:gd name="T52" fmla="*/ 85 w 277"/>
                <a:gd name="T53" fmla="*/ 42 h 298"/>
                <a:gd name="T54" fmla="*/ 192 w 277"/>
                <a:gd name="T55" fmla="*/ 42 h 298"/>
                <a:gd name="T56" fmla="*/ 192 w 277"/>
                <a:gd name="T57" fmla="*/ 53 h 298"/>
                <a:gd name="T58" fmla="*/ 203 w 277"/>
                <a:gd name="T59" fmla="*/ 64 h 298"/>
                <a:gd name="T60" fmla="*/ 213 w 277"/>
                <a:gd name="T61" fmla="*/ 53 h 298"/>
                <a:gd name="T62" fmla="*/ 213 w 277"/>
                <a:gd name="T63" fmla="*/ 42 h 298"/>
                <a:gd name="T64" fmla="*/ 256 w 277"/>
                <a:gd name="T65" fmla="*/ 42 h 298"/>
                <a:gd name="T66" fmla="*/ 256 w 277"/>
                <a:gd name="T67" fmla="*/ 277 h 298"/>
                <a:gd name="T68" fmla="*/ 210 w 277"/>
                <a:gd name="T69" fmla="*/ 109 h 298"/>
                <a:gd name="T70" fmla="*/ 210 w 277"/>
                <a:gd name="T71" fmla="*/ 125 h 298"/>
                <a:gd name="T72" fmla="*/ 125 w 277"/>
                <a:gd name="T73" fmla="*/ 210 h 298"/>
                <a:gd name="T74" fmla="*/ 117 w 277"/>
                <a:gd name="T75" fmla="*/ 213 h 298"/>
                <a:gd name="T76" fmla="*/ 110 w 277"/>
                <a:gd name="T77" fmla="*/ 210 h 298"/>
                <a:gd name="T78" fmla="*/ 67 w 277"/>
                <a:gd name="T79" fmla="*/ 167 h 298"/>
                <a:gd name="T80" fmla="*/ 67 w 277"/>
                <a:gd name="T81" fmla="*/ 152 h 298"/>
                <a:gd name="T82" fmla="*/ 82 w 277"/>
                <a:gd name="T83" fmla="*/ 152 h 298"/>
                <a:gd name="T84" fmla="*/ 117 w 277"/>
                <a:gd name="T85" fmla="*/ 187 h 298"/>
                <a:gd name="T86" fmla="*/ 195 w 277"/>
                <a:gd name="T87" fmla="*/ 109 h 298"/>
                <a:gd name="T88" fmla="*/ 210 w 277"/>
                <a:gd name="T89" fmla="*/ 10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 h="298">
                  <a:moveTo>
                    <a:pt x="267" y="21"/>
                  </a:moveTo>
                  <a:cubicBezTo>
                    <a:pt x="213" y="21"/>
                    <a:pt x="213" y="21"/>
                    <a:pt x="213" y="21"/>
                  </a:cubicBezTo>
                  <a:cubicBezTo>
                    <a:pt x="213" y="10"/>
                    <a:pt x="213" y="10"/>
                    <a:pt x="213" y="10"/>
                  </a:cubicBezTo>
                  <a:cubicBezTo>
                    <a:pt x="213" y="4"/>
                    <a:pt x="209" y="0"/>
                    <a:pt x="203" y="0"/>
                  </a:cubicBezTo>
                  <a:cubicBezTo>
                    <a:pt x="197" y="0"/>
                    <a:pt x="192" y="4"/>
                    <a:pt x="192" y="10"/>
                  </a:cubicBezTo>
                  <a:cubicBezTo>
                    <a:pt x="192" y="21"/>
                    <a:pt x="192" y="21"/>
                    <a:pt x="192" y="21"/>
                  </a:cubicBezTo>
                  <a:cubicBezTo>
                    <a:pt x="85" y="21"/>
                    <a:pt x="85" y="21"/>
                    <a:pt x="85" y="21"/>
                  </a:cubicBezTo>
                  <a:cubicBezTo>
                    <a:pt x="85" y="10"/>
                    <a:pt x="85" y="10"/>
                    <a:pt x="85" y="10"/>
                  </a:cubicBezTo>
                  <a:cubicBezTo>
                    <a:pt x="85" y="4"/>
                    <a:pt x="81" y="0"/>
                    <a:pt x="75" y="0"/>
                  </a:cubicBezTo>
                  <a:cubicBezTo>
                    <a:pt x="69" y="0"/>
                    <a:pt x="64" y="4"/>
                    <a:pt x="64" y="10"/>
                  </a:cubicBezTo>
                  <a:cubicBezTo>
                    <a:pt x="64" y="21"/>
                    <a:pt x="64" y="21"/>
                    <a:pt x="64" y="21"/>
                  </a:cubicBezTo>
                  <a:cubicBezTo>
                    <a:pt x="11" y="21"/>
                    <a:pt x="11" y="21"/>
                    <a:pt x="11" y="21"/>
                  </a:cubicBezTo>
                  <a:cubicBezTo>
                    <a:pt x="5" y="21"/>
                    <a:pt x="0" y="26"/>
                    <a:pt x="0" y="32"/>
                  </a:cubicBezTo>
                  <a:cubicBezTo>
                    <a:pt x="0" y="288"/>
                    <a:pt x="0" y="288"/>
                    <a:pt x="0" y="288"/>
                  </a:cubicBezTo>
                  <a:cubicBezTo>
                    <a:pt x="0" y="294"/>
                    <a:pt x="5" y="298"/>
                    <a:pt x="11" y="298"/>
                  </a:cubicBezTo>
                  <a:cubicBezTo>
                    <a:pt x="267" y="298"/>
                    <a:pt x="267" y="298"/>
                    <a:pt x="267" y="298"/>
                  </a:cubicBezTo>
                  <a:cubicBezTo>
                    <a:pt x="273" y="298"/>
                    <a:pt x="277" y="294"/>
                    <a:pt x="277" y="288"/>
                  </a:cubicBezTo>
                  <a:cubicBezTo>
                    <a:pt x="277" y="32"/>
                    <a:pt x="277" y="32"/>
                    <a:pt x="277" y="32"/>
                  </a:cubicBezTo>
                  <a:cubicBezTo>
                    <a:pt x="277" y="26"/>
                    <a:pt x="273" y="21"/>
                    <a:pt x="267" y="21"/>
                  </a:cubicBezTo>
                  <a:close/>
                  <a:moveTo>
                    <a:pt x="256" y="277"/>
                  </a:moveTo>
                  <a:cubicBezTo>
                    <a:pt x="21" y="277"/>
                    <a:pt x="21" y="277"/>
                    <a:pt x="21" y="277"/>
                  </a:cubicBezTo>
                  <a:cubicBezTo>
                    <a:pt x="21" y="42"/>
                    <a:pt x="21" y="42"/>
                    <a:pt x="21" y="42"/>
                  </a:cubicBezTo>
                  <a:cubicBezTo>
                    <a:pt x="64" y="42"/>
                    <a:pt x="64" y="42"/>
                    <a:pt x="64" y="42"/>
                  </a:cubicBezTo>
                  <a:cubicBezTo>
                    <a:pt x="64" y="53"/>
                    <a:pt x="64" y="53"/>
                    <a:pt x="64" y="53"/>
                  </a:cubicBezTo>
                  <a:cubicBezTo>
                    <a:pt x="64" y="59"/>
                    <a:pt x="69" y="64"/>
                    <a:pt x="75" y="64"/>
                  </a:cubicBezTo>
                  <a:cubicBezTo>
                    <a:pt x="81" y="64"/>
                    <a:pt x="85" y="59"/>
                    <a:pt x="85" y="53"/>
                  </a:cubicBezTo>
                  <a:cubicBezTo>
                    <a:pt x="85" y="42"/>
                    <a:pt x="85" y="42"/>
                    <a:pt x="85" y="42"/>
                  </a:cubicBezTo>
                  <a:cubicBezTo>
                    <a:pt x="192" y="42"/>
                    <a:pt x="192" y="42"/>
                    <a:pt x="192" y="42"/>
                  </a:cubicBezTo>
                  <a:cubicBezTo>
                    <a:pt x="192" y="53"/>
                    <a:pt x="192" y="53"/>
                    <a:pt x="192" y="53"/>
                  </a:cubicBezTo>
                  <a:cubicBezTo>
                    <a:pt x="192" y="59"/>
                    <a:pt x="197" y="64"/>
                    <a:pt x="203" y="64"/>
                  </a:cubicBezTo>
                  <a:cubicBezTo>
                    <a:pt x="209" y="64"/>
                    <a:pt x="213" y="59"/>
                    <a:pt x="213" y="53"/>
                  </a:cubicBezTo>
                  <a:cubicBezTo>
                    <a:pt x="213" y="42"/>
                    <a:pt x="213" y="42"/>
                    <a:pt x="213" y="42"/>
                  </a:cubicBezTo>
                  <a:cubicBezTo>
                    <a:pt x="256" y="42"/>
                    <a:pt x="256" y="42"/>
                    <a:pt x="256" y="42"/>
                  </a:cubicBezTo>
                  <a:lnTo>
                    <a:pt x="256" y="277"/>
                  </a:lnTo>
                  <a:close/>
                  <a:moveTo>
                    <a:pt x="210" y="109"/>
                  </a:moveTo>
                  <a:cubicBezTo>
                    <a:pt x="214" y="114"/>
                    <a:pt x="214" y="120"/>
                    <a:pt x="210" y="125"/>
                  </a:cubicBezTo>
                  <a:cubicBezTo>
                    <a:pt x="125" y="210"/>
                    <a:pt x="125" y="210"/>
                    <a:pt x="125" y="210"/>
                  </a:cubicBezTo>
                  <a:cubicBezTo>
                    <a:pt x="123" y="212"/>
                    <a:pt x="120" y="213"/>
                    <a:pt x="117" y="213"/>
                  </a:cubicBezTo>
                  <a:cubicBezTo>
                    <a:pt x="115" y="213"/>
                    <a:pt x="112" y="212"/>
                    <a:pt x="110" y="210"/>
                  </a:cubicBezTo>
                  <a:cubicBezTo>
                    <a:pt x="67" y="167"/>
                    <a:pt x="67" y="167"/>
                    <a:pt x="67" y="167"/>
                  </a:cubicBezTo>
                  <a:cubicBezTo>
                    <a:pt x="63" y="163"/>
                    <a:pt x="63" y="156"/>
                    <a:pt x="67" y="152"/>
                  </a:cubicBezTo>
                  <a:cubicBezTo>
                    <a:pt x="71" y="148"/>
                    <a:pt x="78" y="148"/>
                    <a:pt x="82" y="152"/>
                  </a:cubicBezTo>
                  <a:cubicBezTo>
                    <a:pt x="117" y="187"/>
                    <a:pt x="117" y="187"/>
                    <a:pt x="117" y="187"/>
                  </a:cubicBezTo>
                  <a:cubicBezTo>
                    <a:pt x="195" y="109"/>
                    <a:pt x="195" y="109"/>
                    <a:pt x="195" y="109"/>
                  </a:cubicBezTo>
                  <a:cubicBezTo>
                    <a:pt x="199" y="105"/>
                    <a:pt x="206" y="105"/>
                    <a:pt x="210" y="1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7" name="Group 378">
            <a:extLst>
              <a:ext uri="{FF2B5EF4-FFF2-40B4-BE49-F238E27FC236}">
                <a16:creationId xmlns:a16="http://schemas.microsoft.com/office/drawing/2014/main" id="{B1D8B2E2-9CA8-C45F-F2B4-76B49F11262F}"/>
              </a:ext>
            </a:extLst>
          </p:cNvPr>
          <p:cNvGrpSpPr>
            <a:grpSpLocks noChangeAspect="1"/>
          </p:cNvGrpSpPr>
          <p:nvPr/>
        </p:nvGrpSpPr>
        <p:grpSpPr bwMode="auto">
          <a:xfrm>
            <a:off x="568181" y="3359789"/>
            <a:ext cx="370763" cy="370763"/>
            <a:chOff x="390" y="1172"/>
            <a:chExt cx="341" cy="341"/>
          </a:xfrm>
          <a:solidFill>
            <a:schemeClr val="tx1"/>
          </a:solidFill>
        </p:grpSpPr>
        <p:sp>
          <p:nvSpPr>
            <p:cNvPr id="108" name="Freeform 348">
              <a:extLst>
                <a:ext uri="{FF2B5EF4-FFF2-40B4-BE49-F238E27FC236}">
                  <a16:creationId xmlns:a16="http://schemas.microsoft.com/office/drawing/2014/main" id="{AB9EBCB1-E73E-409B-17DE-E4EAC9FA3E1D}"/>
                </a:ext>
              </a:extLst>
            </p:cNvPr>
            <p:cNvSpPr>
              <a:spLocks noEditPoints="1"/>
            </p:cNvSpPr>
            <p:nvPr/>
          </p:nvSpPr>
          <p:spPr bwMode="auto">
            <a:xfrm>
              <a:off x="390" y="1172"/>
              <a:ext cx="341"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349">
              <a:extLst>
                <a:ext uri="{FF2B5EF4-FFF2-40B4-BE49-F238E27FC236}">
                  <a16:creationId xmlns:a16="http://schemas.microsoft.com/office/drawing/2014/main" id="{957F48C2-DAB5-A5AC-C73D-7299AA2BAD45}"/>
                </a:ext>
              </a:extLst>
            </p:cNvPr>
            <p:cNvSpPr>
              <a:spLocks noEditPoints="1"/>
            </p:cNvSpPr>
            <p:nvPr/>
          </p:nvSpPr>
          <p:spPr bwMode="auto">
            <a:xfrm>
              <a:off x="482" y="1267"/>
              <a:ext cx="156" cy="153"/>
            </a:xfrm>
            <a:custGeom>
              <a:avLst/>
              <a:gdLst>
                <a:gd name="T0" fmla="*/ 235 w 235"/>
                <a:gd name="T1" fmla="*/ 155 h 230"/>
                <a:gd name="T2" fmla="*/ 235 w 235"/>
                <a:gd name="T3" fmla="*/ 219 h 230"/>
                <a:gd name="T4" fmla="*/ 224 w 235"/>
                <a:gd name="T5" fmla="*/ 230 h 230"/>
                <a:gd name="T6" fmla="*/ 11 w 235"/>
                <a:gd name="T7" fmla="*/ 230 h 230"/>
                <a:gd name="T8" fmla="*/ 0 w 235"/>
                <a:gd name="T9" fmla="*/ 219 h 230"/>
                <a:gd name="T10" fmla="*/ 0 w 235"/>
                <a:gd name="T11" fmla="*/ 155 h 230"/>
                <a:gd name="T12" fmla="*/ 11 w 235"/>
                <a:gd name="T13" fmla="*/ 145 h 230"/>
                <a:gd name="T14" fmla="*/ 22 w 235"/>
                <a:gd name="T15" fmla="*/ 155 h 230"/>
                <a:gd name="T16" fmla="*/ 22 w 235"/>
                <a:gd name="T17" fmla="*/ 209 h 230"/>
                <a:gd name="T18" fmla="*/ 214 w 235"/>
                <a:gd name="T19" fmla="*/ 209 h 230"/>
                <a:gd name="T20" fmla="*/ 214 w 235"/>
                <a:gd name="T21" fmla="*/ 155 h 230"/>
                <a:gd name="T22" fmla="*/ 224 w 235"/>
                <a:gd name="T23" fmla="*/ 145 h 230"/>
                <a:gd name="T24" fmla="*/ 235 w 235"/>
                <a:gd name="T25" fmla="*/ 155 h 230"/>
                <a:gd name="T26" fmla="*/ 54 w 235"/>
                <a:gd name="T27" fmla="*/ 187 h 230"/>
                <a:gd name="T28" fmla="*/ 182 w 235"/>
                <a:gd name="T29" fmla="*/ 187 h 230"/>
                <a:gd name="T30" fmla="*/ 192 w 235"/>
                <a:gd name="T31" fmla="*/ 177 h 230"/>
                <a:gd name="T32" fmla="*/ 182 w 235"/>
                <a:gd name="T33" fmla="*/ 166 h 230"/>
                <a:gd name="T34" fmla="*/ 54 w 235"/>
                <a:gd name="T35" fmla="*/ 166 h 230"/>
                <a:gd name="T36" fmla="*/ 43 w 235"/>
                <a:gd name="T37" fmla="*/ 177 h 230"/>
                <a:gd name="T38" fmla="*/ 54 w 235"/>
                <a:gd name="T39" fmla="*/ 187 h 230"/>
                <a:gd name="T40" fmla="*/ 53 w 235"/>
                <a:gd name="T41" fmla="*/ 132 h 230"/>
                <a:gd name="T42" fmla="*/ 181 w 235"/>
                <a:gd name="T43" fmla="*/ 145 h 230"/>
                <a:gd name="T44" fmla="*/ 182 w 235"/>
                <a:gd name="T45" fmla="*/ 145 h 230"/>
                <a:gd name="T46" fmla="*/ 192 w 235"/>
                <a:gd name="T47" fmla="*/ 135 h 230"/>
                <a:gd name="T48" fmla="*/ 183 w 235"/>
                <a:gd name="T49" fmla="*/ 123 h 230"/>
                <a:gd name="T50" fmla="*/ 55 w 235"/>
                <a:gd name="T51" fmla="*/ 111 h 230"/>
                <a:gd name="T52" fmla="*/ 44 w 235"/>
                <a:gd name="T53" fmla="*/ 120 h 230"/>
                <a:gd name="T54" fmla="*/ 53 w 235"/>
                <a:gd name="T55" fmla="*/ 132 h 230"/>
                <a:gd name="T56" fmla="*/ 60 w 235"/>
                <a:gd name="T57" fmla="*/ 78 h 230"/>
                <a:gd name="T58" fmla="*/ 185 w 235"/>
                <a:gd name="T59" fmla="*/ 104 h 230"/>
                <a:gd name="T60" fmla="*/ 187 w 235"/>
                <a:gd name="T61" fmla="*/ 104 h 230"/>
                <a:gd name="T62" fmla="*/ 198 w 235"/>
                <a:gd name="T63" fmla="*/ 96 h 230"/>
                <a:gd name="T64" fmla="*/ 190 w 235"/>
                <a:gd name="T65" fmla="*/ 83 h 230"/>
                <a:gd name="T66" fmla="*/ 64 w 235"/>
                <a:gd name="T67" fmla="*/ 58 h 230"/>
                <a:gd name="T68" fmla="*/ 52 w 235"/>
                <a:gd name="T69" fmla="*/ 66 h 230"/>
                <a:gd name="T70" fmla="*/ 60 w 235"/>
                <a:gd name="T71" fmla="*/ 78 h 230"/>
                <a:gd name="T72" fmla="*/ 75 w 235"/>
                <a:gd name="T73" fmla="*/ 23 h 230"/>
                <a:gd name="T74" fmla="*/ 195 w 235"/>
                <a:gd name="T75" fmla="*/ 66 h 230"/>
                <a:gd name="T76" fmla="*/ 199 w 235"/>
                <a:gd name="T77" fmla="*/ 66 h 230"/>
                <a:gd name="T78" fmla="*/ 209 w 235"/>
                <a:gd name="T79" fmla="*/ 59 h 230"/>
                <a:gd name="T80" fmla="*/ 202 w 235"/>
                <a:gd name="T81" fmla="*/ 46 h 230"/>
                <a:gd name="T82" fmla="*/ 82 w 235"/>
                <a:gd name="T83" fmla="*/ 2 h 230"/>
                <a:gd name="T84" fmla="*/ 68 w 235"/>
                <a:gd name="T85" fmla="*/ 9 h 230"/>
                <a:gd name="T86" fmla="*/ 75 w 235"/>
                <a:gd name="T87" fmla="*/ 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 h="230">
                  <a:moveTo>
                    <a:pt x="235" y="155"/>
                  </a:moveTo>
                  <a:cubicBezTo>
                    <a:pt x="235" y="219"/>
                    <a:pt x="235" y="219"/>
                    <a:pt x="235" y="219"/>
                  </a:cubicBezTo>
                  <a:cubicBezTo>
                    <a:pt x="235" y="225"/>
                    <a:pt x="230" y="230"/>
                    <a:pt x="224" y="230"/>
                  </a:cubicBezTo>
                  <a:cubicBezTo>
                    <a:pt x="11" y="230"/>
                    <a:pt x="11" y="230"/>
                    <a:pt x="11" y="230"/>
                  </a:cubicBezTo>
                  <a:cubicBezTo>
                    <a:pt x="5" y="230"/>
                    <a:pt x="0" y="225"/>
                    <a:pt x="0" y="219"/>
                  </a:cubicBezTo>
                  <a:cubicBezTo>
                    <a:pt x="0" y="155"/>
                    <a:pt x="0" y="155"/>
                    <a:pt x="0" y="155"/>
                  </a:cubicBezTo>
                  <a:cubicBezTo>
                    <a:pt x="0" y="149"/>
                    <a:pt x="5" y="145"/>
                    <a:pt x="11" y="145"/>
                  </a:cubicBezTo>
                  <a:cubicBezTo>
                    <a:pt x="17" y="145"/>
                    <a:pt x="22" y="149"/>
                    <a:pt x="22" y="155"/>
                  </a:cubicBezTo>
                  <a:cubicBezTo>
                    <a:pt x="22" y="209"/>
                    <a:pt x="22" y="209"/>
                    <a:pt x="22" y="209"/>
                  </a:cubicBezTo>
                  <a:cubicBezTo>
                    <a:pt x="214" y="209"/>
                    <a:pt x="214" y="209"/>
                    <a:pt x="214" y="209"/>
                  </a:cubicBezTo>
                  <a:cubicBezTo>
                    <a:pt x="214" y="155"/>
                    <a:pt x="214" y="155"/>
                    <a:pt x="214" y="155"/>
                  </a:cubicBezTo>
                  <a:cubicBezTo>
                    <a:pt x="214" y="149"/>
                    <a:pt x="218" y="145"/>
                    <a:pt x="224" y="145"/>
                  </a:cubicBezTo>
                  <a:cubicBezTo>
                    <a:pt x="230" y="145"/>
                    <a:pt x="235" y="149"/>
                    <a:pt x="235" y="155"/>
                  </a:cubicBezTo>
                  <a:close/>
                  <a:moveTo>
                    <a:pt x="54" y="187"/>
                  </a:moveTo>
                  <a:cubicBezTo>
                    <a:pt x="182" y="187"/>
                    <a:pt x="182" y="187"/>
                    <a:pt x="182" y="187"/>
                  </a:cubicBezTo>
                  <a:cubicBezTo>
                    <a:pt x="188" y="187"/>
                    <a:pt x="192" y="183"/>
                    <a:pt x="192" y="177"/>
                  </a:cubicBezTo>
                  <a:cubicBezTo>
                    <a:pt x="192" y="171"/>
                    <a:pt x="188" y="166"/>
                    <a:pt x="182" y="166"/>
                  </a:cubicBezTo>
                  <a:cubicBezTo>
                    <a:pt x="54" y="166"/>
                    <a:pt x="54" y="166"/>
                    <a:pt x="54" y="166"/>
                  </a:cubicBezTo>
                  <a:cubicBezTo>
                    <a:pt x="48" y="166"/>
                    <a:pt x="43" y="171"/>
                    <a:pt x="43" y="177"/>
                  </a:cubicBezTo>
                  <a:cubicBezTo>
                    <a:pt x="43" y="183"/>
                    <a:pt x="48" y="187"/>
                    <a:pt x="54" y="187"/>
                  </a:cubicBezTo>
                  <a:close/>
                  <a:moveTo>
                    <a:pt x="53" y="132"/>
                  </a:moveTo>
                  <a:cubicBezTo>
                    <a:pt x="181" y="145"/>
                    <a:pt x="181" y="145"/>
                    <a:pt x="181" y="145"/>
                  </a:cubicBezTo>
                  <a:cubicBezTo>
                    <a:pt x="181" y="145"/>
                    <a:pt x="181" y="145"/>
                    <a:pt x="182" y="145"/>
                  </a:cubicBezTo>
                  <a:cubicBezTo>
                    <a:pt x="187" y="145"/>
                    <a:pt x="192" y="141"/>
                    <a:pt x="192" y="135"/>
                  </a:cubicBezTo>
                  <a:cubicBezTo>
                    <a:pt x="193" y="129"/>
                    <a:pt x="189" y="124"/>
                    <a:pt x="183" y="123"/>
                  </a:cubicBezTo>
                  <a:cubicBezTo>
                    <a:pt x="55" y="111"/>
                    <a:pt x="55" y="111"/>
                    <a:pt x="55" y="111"/>
                  </a:cubicBezTo>
                  <a:cubicBezTo>
                    <a:pt x="49" y="110"/>
                    <a:pt x="44" y="114"/>
                    <a:pt x="44" y="120"/>
                  </a:cubicBezTo>
                  <a:cubicBezTo>
                    <a:pt x="43" y="126"/>
                    <a:pt x="47" y="131"/>
                    <a:pt x="53" y="132"/>
                  </a:cubicBezTo>
                  <a:close/>
                  <a:moveTo>
                    <a:pt x="60" y="78"/>
                  </a:moveTo>
                  <a:cubicBezTo>
                    <a:pt x="185" y="104"/>
                    <a:pt x="185" y="104"/>
                    <a:pt x="185" y="104"/>
                  </a:cubicBezTo>
                  <a:cubicBezTo>
                    <a:pt x="186" y="104"/>
                    <a:pt x="187" y="104"/>
                    <a:pt x="187" y="104"/>
                  </a:cubicBezTo>
                  <a:cubicBezTo>
                    <a:pt x="192" y="104"/>
                    <a:pt x="197" y="101"/>
                    <a:pt x="198" y="96"/>
                  </a:cubicBezTo>
                  <a:cubicBezTo>
                    <a:pt x="199" y="90"/>
                    <a:pt x="195" y="84"/>
                    <a:pt x="190" y="83"/>
                  </a:cubicBezTo>
                  <a:cubicBezTo>
                    <a:pt x="64" y="58"/>
                    <a:pt x="64" y="58"/>
                    <a:pt x="64" y="58"/>
                  </a:cubicBezTo>
                  <a:cubicBezTo>
                    <a:pt x="58" y="56"/>
                    <a:pt x="53" y="60"/>
                    <a:pt x="52" y="66"/>
                  </a:cubicBezTo>
                  <a:cubicBezTo>
                    <a:pt x="50" y="72"/>
                    <a:pt x="54" y="77"/>
                    <a:pt x="60" y="78"/>
                  </a:cubicBezTo>
                  <a:close/>
                  <a:moveTo>
                    <a:pt x="75" y="23"/>
                  </a:moveTo>
                  <a:cubicBezTo>
                    <a:pt x="195" y="66"/>
                    <a:pt x="195" y="66"/>
                    <a:pt x="195" y="66"/>
                  </a:cubicBezTo>
                  <a:cubicBezTo>
                    <a:pt x="196" y="66"/>
                    <a:pt x="198" y="66"/>
                    <a:pt x="199" y="66"/>
                  </a:cubicBezTo>
                  <a:cubicBezTo>
                    <a:pt x="203" y="66"/>
                    <a:pt x="207" y="64"/>
                    <a:pt x="209" y="59"/>
                  </a:cubicBezTo>
                  <a:cubicBezTo>
                    <a:pt x="211" y="54"/>
                    <a:pt x="208" y="48"/>
                    <a:pt x="202" y="46"/>
                  </a:cubicBezTo>
                  <a:cubicBezTo>
                    <a:pt x="82" y="2"/>
                    <a:pt x="82" y="2"/>
                    <a:pt x="82" y="2"/>
                  </a:cubicBezTo>
                  <a:cubicBezTo>
                    <a:pt x="76" y="0"/>
                    <a:pt x="70" y="3"/>
                    <a:pt x="68" y="9"/>
                  </a:cubicBezTo>
                  <a:cubicBezTo>
                    <a:pt x="66" y="14"/>
                    <a:pt x="69" y="21"/>
                    <a:pt x="75"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0" name="Group 109">
            <a:extLst>
              <a:ext uri="{FF2B5EF4-FFF2-40B4-BE49-F238E27FC236}">
                <a16:creationId xmlns:a16="http://schemas.microsoft.com/office/drawing/2014/main" id="{5AF345F9-DA29-9A04-D364-831C4A18EBD4}"/>
              </a:ext>
            </a:extLst>
          </p:cNvPr>
          <p:cNvGrpSpPr/>
          <p:nvPr/>
        </p:nvGrpSpPr>
        <p:grpSpPr>
          <a:xfrm>
            <a:off x="571313" y="5121995"/>
            <a:ext cx="367631" cy="367631"/>
            <a:chOff x="8742481" y="1700213"/>
            <a:chExt cx="367631" cy="367631"/>
          </a:xfrm>
          <a:solidFill>
            <a:schemeClr val="tx1"/>
          </a:solidFill>
        </p:grpSpPr>
        <p:sp>
          <p:nvSpPr>
            <p:cNvPr id="111" name="Freeform 109">
              <a:extLst>
                <a:ext uri="{FF2B5EF4-FFF2-40B4-BE49-F238E27FC236}">
                  <a16:creationId xmlns:a16="http://schemas.microsoft.com/office/drawing/2014/main" id="{442CC8AC-AB91-4061-FEE1-808FD9F85FCC}"/>
                </a:ext>
              </a:extLst>
            </p:cNvPr>
            <p:cNvSpPr>
              <a:spLocks noEditPoints="1"/>
            </p:cNvSpPr>
            <p:nvPr/>
          </p:nvSpPr>
          <p:spPr bwMode="auto">
            <a:xfrm>
              <a:off x="8742481" y="1700213"/>
              <a:ext cx="367631"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110">
              <a:extLst>
                <a:ext uri="{FF2B5EF4-FFF2-40B4-BE49-F238E27FC236}">
                  <a16:creationId xmlns:a16="http://schemas.microsoft.com/office/drawing/2014/main" id="{5B17FEA9-EFB7-2DE6-A0BE-3493322FC85C}"/>
                </a:ext>
              </a:extLst>
            </p:cNvPr>
            <p:cNvSpPr>
              <a:spLocks noEditPoints="1"/>
            </p:cNvSpPr>
            <p:nvPr/>
          </p:nvSpPr>
          <p:spPr bwMode="auto">
            <a:xfrm>
              <a:off x="8810601" y="1768333"/>
              <a:ext cx="230310" cy="200035"/>
            </a:xfrm>
            <a:custGeom>
              <a:avLst/>
              <a:gdLst>
                <a:gd name="T0" fmla="*/ 318 w 321"/>
                <a:gd name="T1" fmla="*/ 79 h 278"/>
                <a:gd name="T2" fmla="*/ 254 w 321"/>
                <a:gd name="T3" fmla="*/ 4 h 278"/>
                <a:gd name="T4" fmla="*/ 243 w 321"/>
                <a:gd name="T5" fmla="*/ 1 h 278"/>
                <a:gd name="T6" fmla="*/ 8 w 321"/>
                <a:gd name="T7" fmla="*/ 76 h 278"/>
                <a:gd name="T8" fmla="*/ 1 w 321"/>
                <a:gd name="T9" fmla="*/ 88 h 278"/>
                <a:gd name="T10" fmla="*/ 11 w 321"/>
                <a:gd name="T11" fmla="*/ 97 h 278"/>
                <a:gd name="T12" fmla="*/ 43 w 321"/>
                <a:gd name="T13" fmla="*/ 97 h 278"/>
                <a:gd name="T14" fmla="*/ 43 w 321"/>
                <a:gd name="T15" fmla="*/ 139 h 278"/>
                <a:gd name="T16" fmla="*/ 11 w 321"/>
                <a:gd name="T17" fmla="*/ 139 h 278"/>
                <a:gd name="T18" fmla="*/ 1 w 321"/>
                <a:gd name="T19" fmla="*/ 150 h 278"/>
                <a:gd name="T20" fmla="*/ 1 w 321"/>
                <a:gd name="T21" fmla="*/ 203 h 278"/>
                <a:gd name="T22" fmla="*/ 11 w 321"/>
                <a:gd name="T23" fmla="*/ 214 h 278"/>
                <a:gd name="T24" fmla="*/ 97 w 321"/>
                <a:gd name="T25" fmla="*/ 214 h 278"/>
                <a:gd name="T26" fmla="*/ 107 w 321"/>
                <a:gd name="T27" fmla="*/ 203 h 278"/>
                <a:gd name="T28" fmla="*/ 107 w 321"/>
                <a:gd name="T29" fmla="*/ 150 h 278"/>
                <a:gd name="T30" fmla="*/ 97 w 321"/>
                <a:gd name="T31" fmla="*/ 139 h 278"/>
                <a:gd name="T32" fmla="*/ 65 w 321"/>
                <a:gd name="T33" fmla="*/ 139 h 278"/>
                <a:gd name="T34" fmla="*/ 65 w 321"/>
                <a:gd name="T35" fmla="*/ 97 h 278"/>
                <a:gd name="T36" fmla="*/ 214 w 321"/>
                <a:gd name="T37" fmla="*/ 97 h 278"/>
                <a:gd name="T38" fmla="*/ 214 w 321"/>
                <a:gd name="T39" fmla="*/ 257 h 278"/>
                <a:gd name="T40" fmla="*/ 33 w 321"/>
                <a:gd name="T41" fmla="*/ 257 h 278"/>
                <a:gd name="T42" fmla="*/ 22 w 321"/>
                <a:gd name="T43" fmla="*/ 267 h 278"/>
                <a:gd name="T44" fmla="*/ 33 w 321"/>
                <a:gd name="T45" fmla="*/ 278 h 278"/>
                <a:gd name="T46" fmla="*/ 289 w 321"/>
                <a:gd name="T47" fmla="*/ 278 h 278"/>
                <a:gd name="T48" fmla="*/ 299 w 321"/>
                <a:gd name="T49" fmla="*/ 267 h 278"/>
                <a:gd name="T50" fmla="*/ 289 w 321"/>
                <a:gd name="T51" fmla="*/ 257 h 278"/>
                <a:gd name="T52" fmla="*/ 289 w 321"/>
                <a:gd name="T53" fmla="*/ 97 h 278"/>
                <a:gd name="T54" fmla="*/ 310 w 321"/>
                <a:gd name="T55" fmla="*/ 97 h 278"/>
                <a:gd name="T56" fmla="*/ 320 w 321"/>
                <a:gd name="T57" fmla="*/ 90 h 278"/>
                <a:gd name="T58" fmla="*/ 318 w 321"/>
                <a:gd name="T59" fmla="*/ 79 h 278"/>
                <a:gd name="T60" fmla="*/ 86 w 321"/>
                <a:gd name="T61" fmla="*/ 161 h 278"/>
                <a:gd name="T62" fmla="*/ 86 w 321"/>
                <a:gd name="T63" fmla="*/ 193 h 278"/>
                <a:gd name="T64" fmla="*/ 22 w 321"/>
                <a:gd name="T65" fmla="*/ 193 h 278"/>
                <a:gd name="T66" fmla="*/ 22 w 321"/>
                <a:gd name="T67" fmla="*/ 161 h 278"/>
                <a:gd name="T68" fmla="*/ 86 w 321"/>
                <a:gd name="T69" fmla="*/ 161 h 278"/>
                <a:gd name="T70" fmla="*/ 257 w 321"/>
                <a:gd name="T71" fmla="*/ 75 h 278"/>
                <a:gd name="T72" fmla="*/ 257 w 321"/>
                <a:gd name="T73" fmla="*/ 40 h 278"/>
                <a:gd name="T74" fmla="*/ 287 w 321"/>
                <a:gd name="T75" fmla="*/ 75 h 278"/>
                <a:gd name="T76" fmla="*/ 257 w 321"/>
                <a:gd name="T77" fmla="*/ 75 h 278"/>
                <a:gd name="T78" fmla="*/ 235 w 321"/>
                <a:gd name="T79" fmla="*/ 26 h 278"/>
                <a:gd name="T80" fmla="*/ 235 w 321"/>
                <a:gd name="T81" fmla="*/ 75 h 278"/>
                <a:gd name="T82" fmla="*/ 80 w 321"/>
                <a:gd name="T83" fmla="*/ 75 h 278"/>
                <a:gd name="T84" fmla="*/ 235 w 321"/>
                <a:gd name="T85" fmla="*/ 26 h 278"/>
                <a:gd name="T86" fmla="*/ 267 w 321"/>
                <a:gd name="T87" fmla="*/ 178 h 278"/>
                <a:gd name="T88" fmla="*/ 235 w 321"/>
                <a:gd name="T89" fmla="*/ 217 h 278"/>
                <a:gd name="T90" fmla="*/ 235 w 321"/>
                <a:gd name="T91" fmla="*/ 175 h 278"/>
                <a:gd name="T92" fmla="*/ 267 w 321"/>
                <a:gd name="T93" fmla="*/ 137 h 278"/>
                <a:gd name="T94" fmla="*/ 267 w 321"/>
                <a:gd name="T95" fmla="*/ 178 h 278"/>
                <a:gd name="T96" fmla="*/ 235 w 321"/>
                <a:gd name="T97" fmla="*/ 257 h 278"/>
                <a:gd name="T98" fmla="*/ 235 w 321"/>
                <a:gd name="T99" fmla="*/ 250 h 278"/>
                <a:gd name="T100" fmla="*/ 267 w 321"/>
                <a:gd name="T101" fmla="*/ 211 h 278"/>
                <a:gd name="T102" fmla="*/ 267 w 321"/>
                <a:gd name="T103" fmla="*/ 257 h 278"/>
                <a:gd name="T104" fmla="*/ 235 w 321"/>
                <a:gd name="T105" fmla="*/ 257 h 278"/>
                <a:gd name="T106" fmla="*/ 267 w 321"/>
                <a:gd name="T107" fmla="*/ 103 h 278"/>
                <a:gd name="T108" fmla="*/ 235 w 321"/>
                <a:gd name="T109" fmla="*/ 142 h 278"/>
                <a:gd name="T110" fmla="*/ 235 w 321"/>
                <a:gd name="T111" fmla="*/ 97 h 278"/>
                <a:gd name="T112" fmla="*/ 267 w 321"/>
                <a:gd name="T113" fmla="*/ 97 h 278"/>
                <a:gd name="T114" fmla="*/ 267 w 321"/>
                <a:gd name="T115" fmla="*/ 10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1" h="278">
                  <a:moveTo>
                    <a:pt x="318" y="79"/>
                  </a:moveTo>
                  <a:cubicBezTo>
                    <a:pt x="254" y="4"/>
                    <a:pt x="254" y="4"/>
                    <a:pt x="254" y="4"/>
                  </a:cubicBezTo>
                  <a:cubicBezTo>
                    <a:pt x="251" y="1"/>
                    <a:pt x="247" y="0"/>
                    <a:pt x="243" y="1"/>
                  </a:cubicBezTo>
                  <a:cubicBezTo>
                    <a:pt x="8" y="76"/>
                    <a:pt x="8" y="76"/>
                    <a:pt x="8" y="76"/>
                  </a:cubicBezTo>
                  <a:cubicBezTo>
                    <a:pt x="3" y="77"/>
                    <a:pt x="0" y="82"/>
                    <a:pt x="1" y="88"/>
                  </a:cubicBezTo>
                  <a:cubicBezTo>
                    <a:pt x="2" y="93"/>
                    <a:pt x="6" y="97"/>
                    <a:pt x="11" y="97"/>
                  </a:cubicBezTo>
                  <a:cubicBezTo>
                    <a:pt x="43" y="97"/>
                    <a:pt x="43" y="97"/>
                    <a:pt x="43" y="97"/>
                  </a:cubicBezTo>
                  <a:cubicBezTo>
                    <a:pt x="43" y="139"/>
                    <a:pt x="43" y="139"/>
                    <a:pt x="43" y="139"/>
                  </a:cubicBezTo>
                  <a:cubicBezTo>
                    <a:pt x="11" y="139"/>
                    <a:pt x="11" y="139"/>
                    <a:pt x="11" y="139"/>
                  </a:cubicBezTo>
                  <a:cubicBezTo>
                    <a:pt x="5" y="139"/>
                    <a:pt x="1" y="144"/>
                    <a:pt x="1" y="150"/>
                  </a:cubicBezTo>
                  <a:cubicBezTo>
                    <a:pt x="1" y="203"/>
                    <a:pt x="1" y="203"/>
                    <a:pt x="1" y="203"/>
                  </a:cubicBezTo>
                  <a:cubicBezTo>
                    <a:pt x="1" y="209"/>
                    <a:pt x="5" y="214"/>
                    <a:pt x="11" y="214"/>
                  </a:cubicBezTo>
                  <a:cubicBezTo>
                    <a:pt x="97" y="214"/>
                    <a:pt x="97" y="214"/>
                    <a:pt x="97" y="214"/>
                  </a:cubicBezTo>
                  <a:cubicBezTo>
                    <a:pt x="103" y="214"/>
                    <a:pt x="107" y="209"/>
                    <a:pt x="107" y="203"/>
                  </a:cubicBezTo>
                  <a:cubicBezTo>
                    <a:pt x="107" y="150"/>
                    <a:pt x="107" y="150"/>
                    <a:pt x="107" y="150"/>
                  </a:cubicBezTo>
                  <a:cubicBezTo>
                    <a:pt x="107" y="144"/>
                    <a:pt x="103" y="139"/>
                    <a:pt x="97" y="139"/>
                  </a:cubicBezTo>
                  <a:cubicBezTo>
                    <a:pt x="65" y="139"/>
                    <a:pt x="65" y="139"/>
                    <a:pt x="65" y="139"/>
                  </a:cubicBezTo>
                  <a:cubicBezTo>
                    <a:pt x="65" y="97"/>
                    <a:pt x="65" y="97"/>
                    <a:pt x="65" y="97"/>
                  </a:cubicBezTo>
                  <a:cubicBezTo>
                    <a:pt x="214" y="97"/>
                    <a:pt x="214" y="97"/>
                    <a:pt x="214" y="97"/>
                  </a:cubicBezTo>
                  <a:cubicBezTo>
                    <a:pt x="214" y="257"/>
                    <a:pt x="214" y="257"/>
                    <a:pt x="214" y="257"/>
                  </a:cubicBezTo>
                  <a:cubicBezTo>
                    <a:pt x="33" y="257"/>
                    <a:pt x="33" y="257"/>
                    <a:pt x="33" y="257"/>
                  </a:cubicBezTo>
                  <a:cubicBezTo>
                    <a:pt x="27" y="257"/>
                    <a:pt x="22" y="261"/>
                    <a:pt x="22" y="267"/>
                  </a:cubicBezTo>
                  <a:cubicBezTo>
                    <a:pt x="22" y="273"/>
                    <a:pt x="27" y="278"/>
                    <a:pt x="33" y="278"/>
                  </a:cubicBezTo>
                  <a:cubicBezTo>
                    <a:pt x="289" y="278"/>
                    <a:pt x="289" y="278"/>
                    <a:pt x="289" y="278"/>
                  </a:cubicBezTo>
                  <a:cubicBezTo>
                    <a:pt x="295" y="278"/>
                    <a:pt x="299" y="273"/>
                    <a:pt x="299" y="267"/>
                  </a:cubicBezTo>
                  <a:cubicBezTo>
                    <a:pt x="299" y="261"/>
                    <a:pt x="295" y="257"/>
                    <a:pt x="289" y="257"/>
                  </a:cubicBezTo>
                  <a:cubicBezTo>
                    <a:pt x="289" y="97"/>
                    <a:pt x="289" y="97"/>
                    <a:pt x="289" y="97"/>
                  </a:cubicBezTo>
                  <a:cubicBezTo>
                    <a:pt x="310" y="97"/>
                    <a:pt x="310" y="97"/>
                    <a:pt x="310" y="97"/>
                  </a:cubicBezTo>
                  <a:cubicBezTo>
                    <a:pt x="314" y="97"/>
                    <a:pt x="318" y="94"/>
                    <a:pt x="320" y="90"/>
                  </a:cubicBezTo>
                  <a:cubicBezTo>
                    <a:pt x="321" y="87"/>
                    <a:pt x="321" y="82"/>
                    <a:pt x="318" y="79"/>
                  </a:cubicBezTo>
                  <a:close/>
                  <a:moveTo>
                    <a:pt x="86" y="161"/>
                  </a:moveTo>
                  <a:cubicBezTo>
                    <a:pt x="86" y="193"/>
                    <a:pt x="86" y="193"/>
                    <a:pt x="86" y="193"/>
                  </a:cubicBezTo>
                  <a:cubicBezTo>
                    <a:pt x="22" y="193"/>
                    <a:pt x="22" y="193"/>
                    <a:pt x="22" y="193"/>
                  </a:cubicBezTo>
                  <a:cubicBezTo>
                    <a:pt x="22" y="161"/>
                    <a:pt x="22" y="161"/>
                    <a:pt x="22" y="161"/>
                  </a:cubicBezTo>
                  <a:lnTo>
                    <a:pt x="86" y="161"/>
                  </a:lnTo>
                  <a:close/>
                  <a:moveTo>
                    <a:pt x="257" y="75"/>
                  </a:moveTo>
                  <a:cubicBezTo>
                    <a:pt x="257" y="40"/>
                    <a:pt x="257" y="40"/>
                    <a:pt x="257" y="40"/>
                  </a:cubicBezTo>
                  <a:cubicBezTo>
                    <a:pt x="287" y="75"/>
                    <a:pt x="287" y="75"/>
                    <a:pt x="287" y="75"/>
                  </a:cubicBezTo>
                  <a:lnTo>
                    <a:pt x="257" y="75"/>
                  </a:lnTo>
                  <a:close/>
                  <a:moveTo>
                    <a:pt x="235" y="26"/>
                  </a:moveTo>
                  <a:cubicBezTo>
                    <a:pt x="235" y="75"/>
                    <a:pt x="235" y="75"/>
                    <a:pt x="235" y="75"/>
                  </a:cubicBezTo>
                  <a:cubicBezTo>
                    <a:pt x="80" y="75"/>
                    <a:pt x="80" y="75"/>
                    <a:pt x="80" y="75"/>
                  </a:cubicBezTo>
                  <a:lnTo>
                    <a:pt x="235" y="26"/>
                  </a:lnTo>
                  <a:close/>
                  <a:moveTo>
                    <a:pt x="267" y="178"/>
                  </a:moveTo>
                  <a:cubicBezTo>
                    <a:pt x="235" y="217"/>
                    <a:pt x="235" y="217"/>
                    <a:pt x="235" y="217"/>
                  </a:cubicBezTo>
                  <a:cubicBezTo>
                    <a:pt x="235" y="175"/>
                    <a:pt x="235" y="175"/>
                    <a:pt x="235" y="175"/>
                  </a:cubicBezTo>
                  <a:cubicBezTo>
                    <a:pt x="267" y="137"/>
                    <a:pt x="267" y="137"/>
                    <a:pt x="267" y="137"/>
                  </a:cubicBezTo>
                  <a:lnTo>
                    <a:pt x="267" y="178"/>
                  </a:lnTo>
                  <a:close/>
                  <a:moveTo>
                    <a:pt x="235" y="257"/>
                  </a:moveTo>
                  <a:cubicBezTo>
                    <a:pt x="235" y="250"/>
                    <a:pt x="235" y="250"/>
                    <a:pt x="235" y="250"/>
                  </a:cubicBezTo>
                  <a:cubicBezTo>
                    <a:pt x="267" y="211"/>
                    <a:pt x="267" y="211"/>
                    <a:pt x="267" y="211"/>
                  </a:cubicBezTo>
                  <a:cubicBezTo>
                    <a:pt x="267" y="257"/>
                    <a:pt x="267" y="257"/>
                    <a:pt x="267" y="257"/>
                  </a:cubicBezTo>
                  <a:lnTo>
                    <a:pt x="235" y="257"/>
                  </a:lnTo>
                  <a:close/>
                  <a:moveTo>
                    <a:pt x="267" y="103"/>
                  </a:moveTo>
                  <a:cubicBezTo>
                    <a:pt x="235" y="142"/>
                    <a:pt x="235" y="142"/>
                    <a:pt x="235" y="142"/>
                  </a:cubicBezTo>
                  <a:cubicBezTo>
                    <a:pt x="235" y="97"/>
                    <a:pt x="235" y="97"/>
                    <a:pt x="235" y="97"/>
                  </a:cubicBezTo>
                  <a:cubicBezTo>
                    <a:pt x="267" y="97"/>
                    <a:pt x="267" y="97"/>
                    <a:pt x="267" y="97"/>
                  </a:cubicBezTo>
                  <a:lnTo>
                    <a:pt x="267" y="1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13870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endParaRPr lang="es-AR"/>
          </a:p>
        </p:txBody>
      </p:sp>
    </p:spTree>
    <p:extLst>
      <p:ext uri="{BB962C8B-B14F-4D97-AF65-F5344CB8AC3E}">
        <p14:creationId xmlns:p14="http://schemas.microsoft.com/office/powerpoint/2010/main" val="1527371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1B63F0-CE9F-5DD4-9E1B-1A7D5CDD36E7}"/>
              </a:ext>
            </a:extLst>
          </p:cNvPr>
          <p:cNvSpPr>
            <a:spLocks noGrp="1"/>
          </p:cNvSpPr>
          <p:nvPr>
            <p:ph type="title"/>
          </p:nvPr>
        </p:nvSpPr>
        <p:spPr>
          <a:xfrm>
            <a:off x="407109" y="143996"/>
            <a:ext cx="11032892" cy="574210"/>
          </a:xfrm>
        </p:spPr>
        <p:txBody>
          <a:bodyPr/>
          <a:lstStyle/>
          <a:p>
            <a:endParaRPr lang="es-AR"/>
          </a:p>
        </p:txBody>
      </p:sp>
      <p:grpSp>
        <p:nvGrpSpPr>
          <p:cNvPr id="127" name="Group 126">
            <a:extLst>
              <a:ext uri="{FF2B5EF4-FFF2-40B4-BE49-F238E27FC236}">
                <a16:creationId xmlns:a16="http://schemas.microsoft.com/office/drawing/2014/main" id="{3C01F8DD-F590-79CE-D9DC-5059720C7CEF}"/>
              </a:ext>
            </a:extLst>
          </p:cNvPr>
          <p:cNvGrpSpPr>
            <a:grpSpLocks noChangeAspect="1"/>
          </p:cNvGrpSpPr>
          <p:nvPr/>
        </p:nvGrpSpPr>
        <p:grpSpPr>
          <a:xfrm>
            <a:off x="7197572" y="1357118"/>
            <a:ext cx="762455" cy="764771"/>
            <a:chOff x="4954588" y="824548"/>
            <a:chExt cx="522288" cy="523875"/>
          </a:xfrm>
          <a:solidFill>
            <a:srgbClr val="A28EC3"/>
          </a:solidFill>
        </p:grpSpPr>
        <p:sp>
          <p:nvSpPr>
            <p:cNvPr id="128" name="Freeform 11">
              <a:extLst>
                <a:ext uri="{FF2B5EF4-FFF2-40B4-BE49-F238E27FC236}">
                  <a16:creationId xmlns:a16="http://schemas.microsoft.com/office/drawing/2014/main" id="{4EC589BB-1EAA-D7E5-EE6B-BD3E4DB2EEAA}"/>
                </a:ext>
              </a:extLst>
            </p:cNvPr>
            <p:cNvSpPr>
              <a:spLocks noEditPoints="1"/>
            </p:cNvSpPr>
            <p:nvPr/>
          </p:nvSpPr>
          <p:spPr bwMode="auto">
            <a:xfrm>
              <a:off x="4954588" y="824548"/>
              <a:ext cx="522288" cy="523875"/>
            </a:xfrm>
            <a:custGeom>
              <a:avLst/>
              <a:gdLst>
                <a:gd name="T0" fmla="*/ 312 w 658"/>
                <a:gd name="T1" fmla="*/ 658 h 658"/>
                <a:gd name="T2" fmla="*/ 262 w 658"/>
                <a:gd name="T3" fmla="*/ 652 h 658"/>
                <a:gd name="T4" fmla="*/ 202 w 658"/>
                <a:gd name="T5" fmla="*/ 633 h 658"/>
                <a:gd name="T6" fmla="*/ 120 w 658"/>
                <a:gd name="T7" fmla="*/ 583 h 658"/>
                <a:gd name="T8" fmla="*/ 56 w 658"/>
                <a:gd name="T9" fmla="*/ 513 h 658"/>
                <a:gd name="T10" fmla="*/ 15 w 658"/>
                <a:gd name="T11" fmla="*/ 427 h 658"/>
                <a:gd name="T12" fmla="*/ 4 w 658"/>
                <a:gd name="T13" fmla="*/ 379 h 658"/>
                <a:gd name="T14" fmla="*/ 0 w 658"/>
                <a:gd name="T15" fmla="*/ 329 h 658"/>
                <a:gd name="T16" fmla="*/ 1 w 658"/>
                <a:gd name="T17" fmla="*/ 295 h 658"/>
                <a:gd name="T18" fmla="*/ 11 w 658"/>
                <a:gd name="T19" fmla="*/ 247 h 658"/>
                <a:gd name="T20" fmla="*/ 40 w 658"/>
                <a:gd name="T21" fmla="*/ 173 h 658"/>
                <a:gd name="T22" fmla="*/ 97 w 658"/>
                <a:gd name="T23" fmla="*/ 96 h 658"/>
                <a:gd name="T24" fmla="*/ 172 w 658"/>
                <a:gd name="T25" fmla="*/ 40 h 658"/>
                <a:gd name="T26" fmla="*/ 247 w 658"/>
                <a:gd name="T27" fmla="*/ 10 h 658"/>
                <a:gd name="T28" fmla="*/ 296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2 w 658"/>
                <a:gd name="T41" fmla="*/ 201 h 658"/>
                <a:gd name="T42" fmla="*/ 652 w 658"/>
                <a:gd name="T43" fmla="*/ 263 h 658"/>
                <a:gd name="T44" fmla="*/ 657 w 658"/>
                <a:gd name="T45" fmla="*/ 313 h 658"/>
                <a:gd name="T46" fmla="*/ 657 w 658"/>
                <a:gd name="T47" fmla="*/ 346 h 658"/>
                <a:gd name="T48" fmla="*/ 652 w 658"/>
                <a:gd name="T49" fmla="*/ 396 h 658"/>
                <a:gd name="T50" fmla="*/ 632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2 w 658"/>
                <a:gd name="T65" fmla="*/ 51 h 658"/>
                <a:gd name="T66" fmla="*/ 167 w 658"/>
                <a:gd name="T67" fmla="*/ 88 h 658"/>
                <a:gd name="T68" fmla="*/ 105 w 658"/>
                <a:gd name="T69" fmla="*/ 144 h 658"/>
                <a:gd name="T70" fmla="*/ 60 w 658"/>
                <a:gd name="T71" fmla="*/ 216 h 658"/>
                <a:gd name="T72" fmla="*/ 39 w 658"/>
                <a:gd name="T73" fmla="*/ 299 h 658"/>
                <a:gd name="T74" fmla="*/ 39 w 658"/>
                <a:gd name="T75" fmla="*/ 359 h 658"/>
                <a:gd name="T76" fmla="*/ 60 w 658"/>
                <a:gd name="T77" fmla="*/ 443 h 658"/>
                <a:gd name="T78" fmla="*/ 105 w 658"/>
                <a:gd name="T79" fmla="*/ 514 h 658"/>
                <a:gd name="T80" fmla="*/ 167 w 658"/>
                <a:gd name="T81" fmla="*/ 571 h 658"/>
                <a:gd name="T82" fmla="*/ 242 w 658"/>
                <a:gd name="T83" fmla="*/ 607 h 658"/>
                <a:gd name="T84" fmla="*/ 329 w 658"/>
                <a:gd name="T85" fmla="*/ 621 h 658"/>
                <a:gd name="T86" fmla="*/ 387 w 658"/>
                <a:gd name="T87" fmla="*/ 615 h 658"/>
                <a:gd name="T88" fmla="*/ 468 w 658"/>
                <a:gd name="T89" fmla="*/ 586 h 658"/>
                <a:gd name="T90" fmla="*/ 535 w 658"/>
                <a:gd name="T91" fmla="*/ 535 h 658"/>
                <a:gd name="T92" fmla="*/ 585 w 658"/>
                <a:gd name="T93" fmla="*/ 467 h 658"/>
                <a:gd name="T94" fmla="*/ 614 w 658"/>
                <a:gd name="T95" fmla="*/ 388 h 658"/>
                <a:gd name="T96" fmla="*/ 621 w 658"/>
                <a:gd name="T97" fmla="*/ 329 h 658"/>
                <a:gd name="T98" fmla="*/ 607 w 658"/>
                <a:gd name="T99" fmla="*/ 243 h 658"/>
                <a:gd name="T100" fmla="*/ 570 w 658"/>
                <a:gd name="T101" fmla="*/ 166 h 658"/>
                <a:gd name="T102" fmla="*/ 515 w 658"/>
                <a:gd name="T103" fmla="*/ 105 h 658"/>
                <a:gd name="T104" fmla="*/ 442 w 658"/>
                <a:gd name="T105" fmla="*/ 62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6" y="657"/>
                  </a:lnTo>
                  <a:lnTo>
                    <a:pt x="279" y="654"/>
                  </a:lnTo>
                  <a:lnTo>
                    <a:pt x="262" y="652"/>
                  </a:lnTo>
                  <a:lnTo>
                    <a:pt x="247" y="648"/>
                  </a:lnTo>
                  <a:lnTo>
                    <a:pt x="231" y="644"/>
                  </a:lnTo>
                  <a:lnTo>
                    <a:pt x="202" y="633"/>
                  </a:lnTo>
                  <a:lnTo>
                    <a:pt x="172" y="618"/>
                  </a:lnTo>
                  <a:lnTo>
                    <a:pt x="145" y="602"/>
                  </a:lnTo>
                  <a:lnTo>
                    <a:pt x="120" y="583"/>
                  </a:lnTo>
                  <a:lnTo>
                    <a:pt x="97" y="562"/>
                  </a:lnTo>
                  <a:lnTo>
                    <a:pt x="75" y="539"/>
                  </a:lnTo>
                  <a:lnTo>
                    <a:pt x="56" y="513"/>
                  </a:lnTo>
                  <a:lnTo>
                    <a:pt x="40" y="486"/>
                  </a:lnTo>
                  <a:lnTo>
                    <a:pt x="25" y="457"/>
                  </a:lnTo>
                  <a:lnTo>
                    <a:pt x="15" y="427"/>
                  </a:lnTo>
                  <a:lnTo>
                    <a:pt x="11" y="411"/>
                  </a:lnTo>
                  <a:lnTo>
                    <a:pt x="7" y="396"/>
                  </a:lnTo>
                  <a:lnTo>
                    <a:pt x="4" y="379"/>
                  </a:lnTo>
                  <a:lnTo>
                    <a:pt x="1" y="363"/>
                  </a:lnTo>
                  <a:lnTo>
                    <a:pt x="0" y="346"/>
                  </a:lnTo>
                  <a:lnTo>
                    <a:pt x="0" y="329"/>
                  </a:lnTo>
                  <a:lnTo>
                    <a:pt x="0" y="329"/>
                  </a:lnTo>
                  <a:lnTo>
                    <a:pt x="0" y="313"/>
                  </a:lnTo>
                  <a:lnTo>
                    <a:pt x="1" y="295"/>
                  </a:lnTo>
                  <a:lnTo>
                    <a:pt x="4" y="279"/>
                  </a:lnTo>
                  <a:lnTo>
                    <a:pt x="7" y="263"/>
                  </a:lnTo>
                  <a:lnTo>
                    <a:pt x="11" y="247"/>
                  </a:lnTo>
                  <a:lnTo>
                    <a:pt x="15" y="232"/>
                  </a:lnTo>
                  <a:lnTo>
                    <a:pt x="25" y="201"/>
                  </a:lnTo>
                  <a:lnTo>
                    <a:pt x="40" y="173"/>
                  </a:lnTo>
                  <a:lnTo>
                    <a:pt x="56" y="145"/>
                  </a:lnTo>
                  <a:lnTo>
                    <a:pt x="75" y="121"/>
                  </a:lnTo>
                  <a:lnTo>
                    <a:pt x="97" y="96"/>
                  </a:lnTo>
                  <a:lnTo>
                    <a:pt x="120" y="75"/>
                  </a:lnTo>
                  <a:lnTo>
                    <a:pt x="145" y="56"/>
                  </a:lnTo>
                  <a:lnTo>
                    <a:pt x="172" y="40"/>
                  </a:lnTo>
                  <a:lnTo>
                    <a:pt x="202" y="27"/>
                  </a:lnTo>
                  <a:lnTo>
                    <a:pt x="231" y="16"/>
                  </a:lnTo>
                  <a:lnTo>
                    <a:pt x="247" y="10"/>
                  </a:lnTo>
                  <a:lnTo>
                    <a:pt x="262" y="6"/>
                  </a:lnTo>
                  <a:lnTo>
                    <a:pt x="279" y="4"/>
                  </a:lnTo>
                  <a:lnTo>
                    <a:pt x="296" y="2"/>
                  </a:lnTo>
                  <a:lnTo>
                    <a:pt x="312" y="1"/>
                  </a:lnTo>
                  <a:lnTo>
                    <a:pt x="329" y="0"/>
                  </a:lnTo>
                  <a:lnTo>
                    <a:pt x="329" y="0"/>
                  </a:lnTo>
                  <a:lnTo>
                    <a:pt x="345" y="1"/>
                  </a:lnTo>
                  <a:lnTo>
                    <a:pt x="363" y="2"/>
                  </a:lnTo>
                  <a:lnTo>
                    <a:pt x="379" y="4"/>
                  </a:lnTo>
                  <a:lnTo>
                    <a:pt x="395" y="6"/>
                  </a:lnTo>
                  <a:lnTo>
                    <a:pt x="411" y="10"/>
                  </a:lnTo>
                  <a:lnTo>
                    <a:pt x="426" y="16"/>
                  </a:lnTo>
                  <a:lnTo>
                    <a:pt x="457" y="27"/>
                  </a:lnTo>
                  <a:lnTo>
                    <a:pt x="485" y="40"/>
                  </a:lnTo>
                  <a:lnTo>
                    <a:pt x="513" y="56"/>
                  </a:lnTo>
                  <a:lnTo>
                    <a:pt x="538" y="75"/>
                  </a:lnTo>
                  <a:lnTo>
                    <a:pt x="562" y="96"/>
                  </a:lnTo>
                  <a:lnTo>
                    <a:pt x="583" y="121"/>
                  </a:lnTo>
                  <a:lnTo>
                    <a:pt x="602" y="145"/>
                  </a:lnTo>
                  <a:lnTo>
                    <a:pt x="618" y="173"/>
                  </a:lnTo>
                  <a:lnTo>
                    <a:pt x="632" y="201"/>
                  </a:lnTo>
                  <a:lnTo>
                    <a:pt x="644" y="232"/>
                  </a:lnTo>
                  <a:lnTo>
                    <a:pt x="648" y="247"/>
                  </a:lnTo>
                  <a:lnTo>
                    <a:pt x="652" y="263"/>
                  </a:lnTo>
                  <a:lnTo>
                    <a:pt x="654" y="279"/>
                  </a:lnTo>
                  <a:lnTo>
                    <a:pt x="656" y="295"/>
                  </a:lnTo>
                  <a:lnTo>
                    <a:pt x="657" y="313"/>
                  </a:lnTo>
                  <a:lnTo>
                    <a:pt x="658" y="329"/>
                  </a:lnTo>
                  <a:lnTo>
                    <a:pt x="658" y="329"/>
                  </a:lnTo>
                  <a:lnTo>
                    <a:pt x="657" y="346"/>
                  </a:lnTo>
                  <a:lnTo>
                    <a:pt x="656" y="363"/>
                  </a:lnTo>
                  <a:lnTo>
                    <a:pt x="654" y="379"/>
                  </a:lnTo>
                  <a:lnTo>
                    <a:pt x="652" y="396"/>
                  </a:lnTo>
                  <a:lnTo>
                    <a:pt x="648" y="411"/>
                  </a:lnTo>
                  <a:lnTo>
                    <a:pt x="644" y="427"/>
                  </a:lnTo>
                  <a:lnTo>
                    <a:pt x="632" y="457"/>
                  </a:lnTo>
                  <a:lnTo>
                    <a:pt x="618" y="486"/>
                  </a:lnTo>
                  <a:lnTo>
                    <a:pt x="602" y="513"/>
                  </a:lnTo>
                  <a:lnTo>
                    <a:pt x="583" y="539"/>
                  </a:lnTo>
                  <a:lnTo>
                    <a:pt x="562" y="562"/>
                  </a:lnTo>
                  <a:lnTo>
                    <a:pt x="538" y="583"/>
                  </a:lnTo>
                  <a:lnTo>
                    <a:pt x="513"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300" y="40"/>
                  </a:lnTo>
                  <a:lnTo>
                    <a:pt x="270" y="44"/>
                  </a:lnTo>
                  <a:lnTo>
                    <a:pt x="242" y="51"/>
                  </a:lnTo>
                  <a:lnTo>
                    <a:pt x="215" y="62"/>
                  </a:lnTo>
                  <a:lnTo>
                    <a:pt x="191" y="74"/>
                  </a:lnTo>
                  <a:lnTo>
                    <a:pt x="167" y="88"/>
                  </a:lnTo>
                  <a:lnTo>
                    <a:pt x="144" y="105"/>
                  </a:lnTo>
                  <a:lnTo>
                    <a:pt x="124" y="123"/>
                  </a:lnTo>
                  <a:lnTo>
                    <a:pt x="105" y="144"/>
                  </a:lnTo>
                  <a:lnTo>
                    <a:pt x="87" y="166"/>
                  </a:lnTo>
                  <a:lnTo>
                    <a:pt x="73" y="191"/>
                  </a:lnTo>
                  <a:lnTo>
                    <a:pt x="60" y="216"/>
                  </a:lnTo>
                  <a:lnTo>
                    <a:pt x="51" y="243"/>
                  </a:lnTo>
                  <a:lnTo>
                    <a:pt x="43" y="271"/>
                  </a:lnTo>
                  <a:lnTo>
                    <a:pt x="39" y="299"/>
                  </a:lnTo>
                  <a:lnTo>
                    <a:pt x="38" y="329"/>
                  </a:lnTo>
                  <a:lnTo>
                    <a:pt x="38" y="329"/>
                  </a:lnTo>
                  <a:lnTo>
                    <a:pt x="39" y="359"/>
                  </a:lnTo>
                  <a:lnTo>
                    <a:pt x="43" y="388"/>
                  </a:lnTo>
                  <a:lnTo>
                    <a:pt x="51" y="416"/>
                  </a:lnTo>
                  <a:lnTo>
                    <a:pt x="60" y="443"/>
                  </a:lnTo>
                  <a:lnTo>
                    <a:pt x="73" y="467"/>
                  </a:lnTo>
                  <a:lnTo>
                    <a:pt x="87"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7" y="416"/>
                  </a:lnTo>
                  <a:lnTo>
                    <a:pt x="614" y="388"/>
                  </a:lnTo>
                  <a:lnTo>
                    <a:pt x="618" y="359"/>
                  </a:lnTo>
                  <a:lnTo>
                    <a:pt x="621" y="329"/>
                  </a:lnTo>
                  <a:lnTo>
                    <a:pt x="621" y="329"/>
                  </a:lnTo>
                  <a:lnTo>
                    <a:pt x="618" y="299"/>
                  </a:lnTo>
                  <a:lnTo>
                    <a:pt x="614" y="271"/>
                  </a:lnTo>
                  <a:lnTo>
                    <a:pt x="607" y="243"/>
                  </a:lnTo>
                  <a:lnTo>
                    <a:pt x="597" y="216"/>
                  </a:lnTo>
                  <a:lnTo>
                    <a:pt x="585" y="191"/>
                  </a:lnTo>
                  <a:lnTo>
                    <a:pt x="570" y="166"/>
                  </a:lnTo>
                  <a:lnTo>
                    <a:pt x="554" y="144"/>
                  </a:lnTo>
                  <a:lnTo>
                    <a:pt x="535" y="123"/>
                  </a:lnTo>
                  <a:lnTo>
                    <a:pt x="515" y="105"/>
                  </a:lnTo>
                  <a:lnTo>
                    <a:pt x="492" y="88"/>
                  </a:lnTo>
                  <a:lnTo>
                    <a:pt x="468" y="74"/>
                  </a:lnTo>
                  <a:lnTo>
                    <a:pt x="442" y="62"/>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29" name="Freeform 102">
              <a:extLst>
                <a:ext uri="{FF2B5EF4-FFF2-40B4-BE49-F238E27FC236}">
                  <a16:creationId xmlns:a16="http://schemas.microsoft.com/office/drawing/2014/main" id="{31289C29-8F98-E73E-207D-26070697CC7F}"/>
                </a:ext>
              </a:extLst>
            </p:cNvPr>
            <p:cNvSpPr>
              <a:spLocks/>
            </p:cNvSpPr>
            <p:nvPr/>
          </p:nvSpPr>
          <p:spPr bwMode="auto">
            <a:xfrm>
              <a:off x="5092701" y="962660"/>
              <a:ext cx="88900" cy="88900"/>
            </a:xfrm>
            <a:custGeom>
              <a:avLst/>
              <a:gdLst>
                <a:gd name="T0" fmla="*/ 96 w 113"/>
                <a:gd name="T1" fmla="*/ 83 h 113"/>
                <a:gd name="T2" fmla="*/ 12 w 113"/>
                <a:gd name="T3" fmla="*/ 0 h 113"/>
                <a:gd name="T4" fmla="*/ 0 w 113"/>
                <a:gd name="T5" fmla="*/ 12 h 113"/>
                <a:gd name="T6" fmla="*/ 84 w 113"/>
                <a:gd name="T7" fmla="*/ 96 h 113"/>
                <a:gd name="T8" fmla="*/ 14 w 113"/>
                <a:gd name="T9" fmla="*/ 96 h 113"/>
                <a:gd name="T10" fmla="*/ 14 w 113"/>
                <a:gd name="T11" fmla="*/ 113 h 113"/>
                <a:gd name="T12" fmla="*/ 104 w 113"/>
                <a:gd name="T13" fmla="*/ 113 h 113"/>
                <a:gd name="T14" fmla="*/ 104 w 113"/>
                <a:gd name="T15" fmla="*/ 113 h 113"/>
                <a:gd name="T16" fmla="*/ 108 w 113"/>
                <a:gd name="T17" fmla="*/ 112 h 113"/>
                <a:gd name="T18" fmla="*/ 111 w 113"/>
                <a:gd name="T19" fmla="*/ 110 h 113"/>
                <a:gd name="T20" fmla="*/ 112 w 113"/>
                <a:gd name="T21" fmla="*/ 108 h 113"/>
                <a:gd name="T22" fmla="*/ 113 w 113"/>
                <a:gd name="T23" fmla="*/ 104 h 113"/>
                <a:gd name="T24" fmla="*/ 113 w 113"/>
                <a:gd name="T25" fmla="*/ 14 h 113"/>
                <a:gd name="T26" fmla="*/ 96 w 113"/>
                <a:gd name="T27" fmla="*/ 14 h 113"/>
                <a:gd name="T28" fmla="*/ 96 w 113"/>
                <a:gd name="T29" fmla="*/ 8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3">
                  <a:moveTo>
                    <a:pt x="96" y="83"/>
                  </a:moveTo>
                  <a:lnTo>
                    <a:pt x="12" y="0"/>
                  </a:lnTo>
                  <a:lnTo>
                    <a:pt x="0" y="12"/>
                  </a:lnTo>
                  <a:lnTo>
                    <a:pt x="84" y="96"/>
                  </a:lnTo>
                  <a:lnTo>
                    <a:pt x="14" y="96"/>
                  </a:lnTo>
                  <a:lnTo>
                    <a:pt x="14" y="113"/>
                  </a:lnTo>
                  <a:lnTo>
                    <a:pt x="104" y="113"/>
                  </a:lnTo>
                  <a:lnTo>
                    <a:pt x="104" y="113"/>
                  </a:lnTo>
                  <a:lnTo>
                    <a:pt x="108" y="112"/>
                  </a:lnTo>
                  <a:lnTo>
                    <a:pt x="111" y="110"/>
                  </a:lnTo>
                  <a:lnTo>
                    <a:pt x="112" y="108"/>
                  </a:lnTo>
                  <a:lnTo>
                    <a:pt x="113" y="104"/>
                  </a:lnTo>
                  <a:lnTo>
                    <a:pt x="113" y="14"/>
                  </a:lnTo>
                  <a:lnTo>
                    <a:pt x="96" y="14"/>
                  </a:lnTo>
                  <a:lnTo>
                    <a:pt x="96"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0" name="Freeform 103">
              <a:extLst>
                <a:ext uri="{FF2B5EF4-FFF2-40B4-BE49-F238E27FC236}">
                  <a16:creationId xmlns:a16="http://schemas.microsoft.com/office/drawing/2014/main" id="{94FB7130-E9CB-8E5C-CAD6-36032F04DB33}"/>
                </a:ext>
              </a:extLst>
            </p:cNvPr>
            <p:cNvSpPr>
              <a:spLocks/>
            </p:cNvSpPr>
            <p:nvPr/>
          </p:nvSpPr>
          <p:spPr bwMode="auto">
            <a:xfrm>
              <a:off x="5249863" y="1119823"/>
              <a:ext cx="88900" cy="88900"/>
            </a:xfrm>
            <a:custGeom>
              <a:avLst/>
              <a:gdLst>
                <a:gd name="T0" fmla="*/ 100 w 112"/>
                <a:gd name="T1" fmla="*/ 17 h 112"/>
                <a:gd name="T2" fmla="*/ 100 w 112"/>
                <a:gd name="T3" fmla="*/ 0 h 112"/>
                <a:gd name="T4" fmla="*/ 8 w 112"/>
                <a:gd name="T5" fmla="*/ 0 h 112"/>
                <a:gd name="T6" fmla="*/ 8 w 112"/>
                <a:gd name="T7" fmla="*/ 0 h 112"/>
                <a:gd name="T8" fmla="*/ 6 w 112"/>
                <a:gd name="T9" fmla="*/ 0 h 112"/>
                <a:gd name="T10" fmla="*/ 3 w 112"/>
                <a:gd name="T11" fmla="*/ 3 h 112"/>
                <a:gd name="T12" fmla="*/ 0 w 112"/>
                <a:gd name="T13" fmla="*/ 5 h 112"/>
                <a:gd name="T14" fmla="*/ 0 w 112"/>
                <a:gd name="T15" fmla="*/ 8 h 112"/>
                <a:gd name="T16" fmla="*/ 0 w 112"/>
                <a:gd name="T17" fmla="*/ 99 h 112"/>
                <a:gd name="T18" fmla="*/ 18 w 112"/>
                <a:gd name="T19" fmla="*/ 99 h 112"/>
                <a:gd name="T20" fmla="*/ 18 w 112"/>
                <a:gd name="T21" fmla="*/ 30 h 112"/>
                <a:gd name="T22" fmla="*/ 100 w 112"/>
                <a:gd name="T23" fmla="*/ 112 h 112"/>
                <a:gd name="T24" fmla="*/ 112 w 112"/>
                <a:gd name="T25" fmla="*/ 99 h 112"/>
                <a:gd name="T26" fmla="*/ 30 w 112"/>
                <a:gd name="T27" fmla="*/ 17 h 112"/>
                <a:gd name="T28" fmla="*/ 100 w 112"/>
                <a:gd name="T2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2">
                  <a:moveTo>
                    <a:pt x="100" y="17"/>
                  </a:moveTo>
                  <a:lnTo>
                    <a:pt x="100" y="0"/>
                  </a:lnTo>
                  <a:lnTo>
                    <a:pt x="8" y="0"/>
                  </a:lnTo>
                  <a:lnTo>
                    <a:pt x="8" y="0"/>
                  </a:lnTo>
                  <a:lnTo>
                    <a:pt x="6" y="0"/>
                  </a:lnTo>
                  <a:lnTo>
                    <a:pt x="3" y="3"/>
                  </a:lnTo>
                  <a:lnTo>
                    <a:pt x="0" y="5"/>
                  </a:lnTo>
                  <a:lnTo>
                    <a:pt x="0" y="8"/>
                  </a:lnTo>
                  <a:lnTo>
                    <a:pt x="0" y="99"/>
                  </a:lnTo>
                  <a:lnTo>
                    <a:pt x="18" y="99"/>
                  </a:lnTo>
                  <a:lnTo>
                    <a:pt x="18" y="30"/>
                  </a:lnTo>
                  <a:lnTo>
                    <a:pt x="100" y="112"/>
                  </a:lnTo>
                  <a:lnTo>
                    <a:pt x="112" y="99"/>
                  </a:lnTo>
                  <a:lnTo>
                    <a:pt x="30" y="17"/>
                  </a:lnTo>
                  <a:lnTo>
                    <a:pt x="10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1" name="Freeform 104">
              <a:extLst>
                <a:ext uri="{FF2B5EF4-FFF2-40B4-BE49-F238E27FC236}">
                  <a16:creationId xmlns:a16="http://schemas.microsoft.com/office/drawing/2014/main" id="{3501C766-ED42-E6C2-87A6-2142A532073E}"/>
                </a:ext>
              </a:extLst>
            </p:cNvPr>
            <p:cNvSpPr>
              <a:spLocks/>
            </p:cNvSpPr>
            <p:nvPr/>
          </p:nvSpPr>
          <p:spPr bwMode="auto">
            <a:xfrm>
              <a:off x="5249863" y="962660"/>
              <a:ext cx="88900" cy="88900"/>
            </a:xfrm>
            <a:custGeom>
              <a:avLst/>
              <a:gdLst>
                <a:gd name="T0" fmla="*/ 8 w 112"/>
                <a:gd name="T1" fmla="*/ 113 h 113"/>
                <a:gd name="T2" fmla="*/ 100 w 112"/>
                <a:gd name="T3" fmla="*/ 113 h 113"/>
                <a:gd name="T4" fmla="*/ 100 w 112"/>
                <a:gd name="T5" fmla="*/ 96 h 113"/>
                <a:gd name="T6" fmla="*/ 30 w 112"/>
                <a:gd name="T7" fmla="*/ 96 h 113"/>
                <a:gd name="T8" fmla="*/ 112 w 112"/>
                <a:gd name="T9" fmla="*/ 12 h 113"/>
                <a:gd name="T10" fmla="*/ 100 w 112"/>
                <a:gd name="T11" fmla="*/ 0 h 113"/>
                <a:gd name="T12" fmla="*/ 18 w 112"/>
                <a:gd name="T13" fmla="*/ 83 h 113"/>
                <a:gd name="T14" fmla="*/ 18 w 112"/>
                <a:gd name="T15" fmla="*/ 14 h 113"/>
                <a:gd name="T16" fmla="*/ 0 w 112"/>
                <a:gd name="T17" fmla="*/ 14 h 113"/>
                <a:gd name="T18" fmla="*/ 0 w 112"/>
                <a:gd name="T19" fmla="*/ 104 h 113"/>
                <a:gd name="T20" fmla="*/ 0 w 112"/>
                <a:gd name="T21" fmla="*/ 104 h 113"/>
                <a:gd name="T22" fmla="*/ 0 w 112"/>
                <a:gd name="T23" fmla="*/ 108 h 113"/>
                <a:gd name="T24" fmla="*/ 3 w 112"/>
                <a:gd name="T25" fmla="*/ 110 h 113"/>
                <a:gd name="T26" fmla="*/ 6 w 112"/>
                <a:gd name="T27" fmla="*/ 112 h 113"/>
                <a:gd name="T28" fmla="*/ 8 w 112"/>
                <a:gd name="T29" fmla="*/ 113 h 113"/>
                <a:gd name="T30" fmla="*/ 8 w 112"/>
                <a:gd name="T3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3">
                  <a:moveTo>
                    <a:pt x="8" y="113"/>
                  </a:moveTo>
                  <a:lnTo>
                    <a:pt x="100" y="113"/>
                  </a:lnTo>
                  <a:lnTo>
                    <a:pt x="100" y="96"/>
                  </a:lnTo>
                  <a:lnTo>
                    <a:pt x="30" y="96"/>
                  </a:lnTo>
                  <a:lnTo>
                    <a:pt x="112" y="12"/>
                  </a:lnTo>
                  <a:lnTo>
                    <a:pt x="100" y="0"/>
                  </a:lnTo>
                  <a:lnTo>
                    <a:pt x="18" y="83"/>
                  </a:lnTo>
                  <a:lnTo>
                    <a:pt x="18" y="14"/>
                  </a:lnTo>
                  <a:lnTo>
                    <a:pt x="0" y="14"/>
                  </a:lnTo>
                  <a:lnTo>
                    <a:pt x="0" y="104"/>
                  </a:lnTo>
                  <a:lnTo>
                    <a:pt x="0" y="104"/>
                  </a:lnTo>
                  <a:lnTo>
                    <a:pt x="0" y="108"/>
                  </a:lnTo>
                  <a:lnTo>
                    <a:pt x="3" y="110"/>
                  </a:lnTo>
                  <a:lnTo>
                    <a:pt x="6" y="112"/>
                  </a:lnTo>
                  <a:lnTo>
                    <a:pt x="8" y="113"/>
                  </a:lnTo>
                  <a:lnTo>
                    <a:pt x="8"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2" name="Freeform 105">
              <a:extLst>
                <a:ext uri="{FF2B5EF4-FFF2-40B4-BE49-F238E27FC236}">
                  <a16:creationId xmlns:a16="http://schemas.microsoft.com/office/drawing/2014/main" id="{AF41D866-5C36-7B88-0D83-E0A73FB6EB4E}"/>
                </a:ext>
              </a:extLst>
            </p:cNvPr>
            <p:cNvSpPr>
              <a:spLocks/>
            </p:cNvSpPr>
            <p:nvPr/>
          </p:nvSpPr>
          <p:spPr bwMode="auto">
            <a:xfrm>
              <a:off x="5092701" y="1119823"/>
              <a:ext cx="88900" cy="88900"/>
            </a:xfrm>
            <a:custGeom>
              <a:avLst/>
              <a:gdLst>
                <a:gd name="T0" fmla="*/ 104 w 113"/>
                <a:gd name="T1" fmla="*/ 0 h 112"/>
                <a:gd name="T2" fmla="*/ 14 w 113"/>
                <a:gd name="T3" fmla="*/ 0 h 112"/>
                <a:gd name="T4" fmla="*/ 14 w 113"/>
                <a:gd name="T5" fmla="*/ 17 h 112"/>
                <a:gd name="T6" fmla="*/ 84 w 113"/>
                <a:gd name="T7" fmla="*/ 17 h 112"/>
                <a:gd name="T8" fmla="*/ 0 w 113"/>
                <a:gd name="T9" fmla="*/ 99 h 112"/>
                <a:gd name="T10" fmla="*/ 12 w 113"/>
                <a:gd name="T11" fmla="*/ 112 h 112"/>
                <a:gd name="T12" fmla="*/ 96 w 113"/>
                <a:gd name="T13" fmla="*/ 30 h 112"/>
                <a:gd name="T14" fmla="*/ 96 w 113"/>
                <a:gd name="T15" fmla="*/ 99 h 112"/>
                <a:gd name="T16" fmla="*/ 113 w 113"/>
                <a:gd name="T17" fmla="*/ 99 h 112"/>
                <a:gd name="T18" fmla="*/ 113 w 113"/>
                <a:gd name="T19" fmla="*/ 8 h 112"/>
                <a:gd name="T20" fmla="*/ 113 w 113"/>
                <a:gd name="T21" fmla="*/ 8 h 112"/>
                <a:gd name="T22" fmla="*/ 112 w 113"/>
                <a:gd name="T23" fmla="*/ 5 h 112"/>
                <a:gd name="T24" fmla="*/ 111 w 113"/>
                <a:gd name="T25" fmla="*/ 3 h 112"/>
                <a:gd name="T26" fmla="*/ 108 w 113"/>
                <a:gd name="T27" fmla="*/ 0 h 112"/>
                <a:gd name="T28" fmla="*/ 104 w 113"/>
                <a:gd name="T29" fmla="*/ 0 h 112"/>
                <a:gd name="T30" fmla="*/ 104 w 113"/>
                <a:gd name="T3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12">
                  <a:moveTo>
                    <a:pt x="104" y="0"/>
                  </a:moveTo>
                  <a:lnTo>
                    <a:pt x="14" y="0"/>
                  </a:lnTo>
                  <a:lnTo>
                    <a:pt x="14" y="17"/>
                  </a:lnTo>
                  <a:lnTo>
                    <a:pt x="84" y="17"/>
                  </a:lnTo>
                  <a:lnTo>
                    <a:pt x="0" y="99"/>
                  </a:lnTo>
                  <a:lnTo>
                    <a:pt x="12" y="112"/>
                  </a:lnTo>
                  <a:lnTo>
                    <a:pt x="96" y="30"/>
                  </a:lnTo>
                  <a:lnTo>
                    <a:pt x="96" y="99"/>
                  </a:lnTo>
                  <a:lnTo>
                    <a:pt x="113" y="99"/>
                  </a:lnTo>
                  <a:lnTo>
                    <a:pt x="113" y="8"/>
                  </a:lnTo>
                  <a:lnTo>
                    <a:pt x="113" y="8"/>
                  </a:lnTo>
                  <a:lnTo>
                    <a:pt x="112" y="5"/>
                  </a:lnTo>
                  <a:lnTo>
                    <a:pt x="111" y="3"/>
                  </a:lnTo>
                  <a:lnTo>
                    <a:pt x="108" y="0"/>
                  </a:lnTo>
                  <a:lnTo>
                    <a:pt x="104" y="0"/>
                  </a:lnTo>
                  <a:lnTo>
                    <a:pt x="1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33" name="Freeform 13">
            <a:extLst>
              <a:ext uri="{FF2B5EF4-FFF2-40B4-BE49-F238E27FC236}">
                <a16:creationId xmlns:a16="http://schemas.microsoft.com/office/drawing/2014/main" id="{8BE25903-EC69-61D7-E2E0-093117FC7972}"/>
              </a:ext>
            </a:extLst>
          </p:cNvPr>
          <p:cNvSpPr>
            <a:spLocks noEditPoints="1"/>
          </p:cNvSpPr>
          <p:nvPr/>
        </p:nvSpPr>
        <p:spPr bwMode="auto">
          <a:xfrm>
            <a:off x="673764" y="1357118"/>
            <a:ext cx="762455" cy="764771"/>
          </a:xfrm>
          <a:custGeom>
            <a:avLst/>
            <a:gdLst>
              <a:gd name="T0" fmla="*/ 311 w 658"/>
              <a:gd name="T1" fmla="*/ 658 h 658"/>
              <a:gd name="T2" fmla="*/ 262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1 w 658"/>
              <a:gd name="T17" fmla="*/ 295 h 658"/>
              <a:gd name="T18" fmla="*/ 10 w 658"/>
              <a:gd name="T19" fmla="*/ 247 h 658"/>
              <a:gd name="T20" fmla="*/ 40 w 658"/>
              <a:gd name="T21" fmla="*/ 173 h 658"/>
              <a:gd name="T22" fmla="*/ 96 w 658"/>
              <a:gd name="T23" fmla="*/ 96 h 658"/>
              <a:gd name="T24" fmla="*/ 172 w 658"/>
              <a:gd name="T25" fmla="*/ 40 h 658"/>
              <a:gd name="T26" fmla="*/ 247 w 658"/>
              <a:gd name="T27" fmla="*/ 10 h 658"/>
              <a:gd name="T28" fmla="*/ 295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1 w 658"/>
              <a:gd name="T41" fmla="*/ 201 h 658"/>
              <a:gd name="T42" fmla="*/ 651 w 658"/>
              <a:gd name="T43" fmla="*/ 263 h 658"/>
              <a:gd name="T44" fmla="*/ 657 w 658"/>
              <a:gd name="T45" fmla="*/ 313 h 658"/>
              <a:gd name="T46" fmla="*/ 657 w 658"/>
              <a:gd name="T47" fmla="*/ 346 h 658"/>
              <a:gd name="T48" fmla="*/ 651 w 658"/>
              <a:gd name="T49" fmla="*/ 396 h 658"/>
              <a:gd name="T50" fmla="*/ 631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1 w 658"/>
              <a:gd name="T65" fmla="*/ 51 h 658"/>
              <a:gd name="T66" fmla="*/ 166 w 658"/>
              <a:gd name="T67" fmla="*/ 88 h 658"/>
              <a:gd name="T68" fmla="*/ 104 w 658"/>
              <a:gd name="T69" fmla="*/ 144 h 658"/>
              <a:gd name="T70" fmla="*/ 60 w 658"/>
              <a:gd name="T71" fmla="*/ 216 h 658"/>
              <a:gd name="T72" fmla="*/ 38 w 658"/>
              <a:gd name="T73" fmla="*/ 299 h 658"/>
              <a:gd name="T74" fmla="*/ 38 w 658"/>
              <a:gd name="T75" fmla="*/ 359 h 658"/>
              <a:gd name="T76" fmla="*/ 60 w 658"/>
              <a:gd name="T77" fmla="*/ 443 h 658"/>
              <a:gd name="T78" fmla="*/ 104 w 658"/>
              <a:gd name="T79" fmla="*/ 514 h 658"/>
              <a:gd name="T80" fmla="*/ 166 w 658"/>
              <a:gd name="T81" fmla="*/ 571 h 658"/>
              <a:gd name="T82" fmla="*/ 241 w 658"/>
              <a:gd name="T83" fmla="*/ 607 h 658"/>
              <a:gd name="T84" fmla="*/ 329 w 658"/>
              <a:gd name="T85" fmla="*/ 621 h 658"/>
              <a:gd name="T86" fmla="*/ 387 w 658"/>
              <a:gd name="T87" fmla="*/ 615 h 658"/>
              <a:gd name="T88" fmla="*/ 467 w 658"/>
              <a:gd name="T89" fmla="*/ 586 h 658"/>
              <a:gd name="T90" fmla="*/ 534 w 658"/>
              <a:gd name="T91" fmla="*/ 535 h 658"/>
              <a:gd name="T92" fmla="*/ 584 w 658"/>
              <a:gd name="T93" fmla="*/ 467 h 658"/>
              <a:gd name="T94" fmla="*/ 614 w 658"/>
              <a:gd name="T95" fmla="*/ 388 h 658"/>
              <a:gd name="T96" fmla="*/ 620 w 658"/>
              <a:gd name="T97" fmla="*/ 329 h 658"/>
              <a:gd name="T98" fmla="*/ 607 w 658"/>
              <a:gd name="T99" fmla="*/ 243 h 658"/>
              <a:gd name="T100" fmla="*/ 569 w 658"/>
              <a:gd name="T101" fmla="*/ 166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2"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6"/>
                </a:lnTo>
                <a:lnTo>
                  <a:pt x="119" y="75"/>
                </a:lnTo>
                <a:lnTo>
                  <a:pt x="145" y="56"/>
                </a:lnTo>
                <a:lnTo>
                  <a:pt x="172" y="40"/>
                </a:lnTo>
                <a:lnTo>
                  <a:pt x="201" y="27"/>
                </a:lnTo>
                <a:lnTo>
                  <a:pt x="231" y="16"/>
                </a:lnTo>
                <a:lnTo>
                  <a:pt x="247" y="10"/>
                </a:lnTo>
                <a:lnTo>
                  <a:pt x="262" y="6"/>
                </a:lnTo>
                <a:lnTo>
                  <a:pt x="279" y="4"/>
                </a:lnTo>
                <a:lnTo>
                  <a:pt x="295" y="2"/>
                </a:lnTo>
                <a:lnTo>
                  <a:pt x="311" y="1"/>
                </a:lnTo>
                <a:lnTo>
                  <a:pt x="329" y="0"/>
                </a:lnTo>
                <a:lnTo>
                  <a:pt x="329" y="0"/>
                </a:lnTo>
                <a:lnTo>
                  <a:pt x="345" y="1"/>
                </a:lnTo>
                <a:lnTo>
                  <a:pt x="362" y="2"/>
                </a:lnTo>
                <a:lnTo>
                  <a:pt x="379" y="4"/>
                </a:lnTo>
                <a:lnTo>
                  <a:pt x="395" y="6"/>
                </a:lnTo>
                <a:lnTo>
                  <a:pt x="411" y="10"/>
                </a:lnTo>
                <a:lnTo>
                  <a:pt x="426" y="16"/>
                </a:lnTo>
                <a:lnTo>
                  <a:pt x="456" y="27"/>
                </a:lnTo>
                <a:lnTo>
                  <a:pt x="485" y="40"/>
                </a:lnTo>
                <a:lnTo>
                  <a:pt x="513" y="56"/>
                </a:lnTo>
                <a:lnTo>
                  <a:pt x="537" y="75"/>
                </a:lnTo>
                <a:lnTo>
                  <a:pt x="561" y="96"/>
                </a:lnTo>
                <a:lnTo>
                  <a:pt x="583" y="121"/>
                </a:lnTo>
                <a:lnTo>
                  <a:pt x="602" y="145"/>
                </a:lnTo>
                <a:lnTo>
                  <a:pt x="618" y="173"/>
                </a:lnTo>
                <a:lnTo>
                  <a:pt x="631" y="201"/>
                </a:lnTo>
                <a:lnTo>
                  <a:pt x="643" y="232"/>
                </a:lnTo>
                <a:lnTo>
                  <a:pt x="647" y="247"/>
                </a:lnTo>
                <a:lnTo>
                  <a:pt x="651" y="263"/>
                </a:lnTo>
                <a:lnTo>
                  <a:pt x="654" y="279"/>
                </a:lnTo>
                <a:lnTo>
                  <a:pt x="655" y="295"/>
                </a:lnTo>
                <a:lnTo>
                  <a:pt x="657" y="313"/>
                </a:lnTo>
                <a:lnTo>
                  <a:pt x="658" y="329"/>
                </a:lnTo>
                <a:lnTo>
                  <a:pt x="658" y="329"/>
                </a:lnTo>
                <a:lnTo>
                  <a:pt x="657" y="346"/>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7" y="583"/>
                </a:lnTo>
                <a:lnTo>
                  <a:pt x="513" y="602"/>
                </a:lnTo>
                <a:lnTo>
                  <a:pt x="485" y="618"/>
                </a:lnTo>
                <a:lnTo>
                  <a:pt x="456" y="633"/>
                </a:lnTo>
                <a:lnTo>
                  <a:pt x="426" y="644"/>
                </a:lnTo>
                <a:lnTo>
                  <a:pt x="411" y="648"/>
                </a:lnTo>
                <a:lnTo>
                  <a:pt x="395" y="652"/>
                </a:lnTo>
                <a:lnTo>
                  <a:pt x="379" y="654"/>
                </a:lnTo>
                <a:lnTo>
                  <a:pt x="362" y="657"/>
                </a:lnTo>
                <a:lnTo>
                  <a:pt x="345" y="658"/>
                </a:lnTo>
                <a:lnTo>
                  <a:pt x="329" y="658"/>
                </a:lnTo>
                <a:lnTo>
                  <a:pt x="329" y="658"/>
                </a:lnTo>
                <a:close/>
                <a:moveTo>
                  <a:pt x="329" y="37"/>
                </a:moveTo>
                <a:lnTo>
                  <a:pt x="329" y="37"/>
                </a:lnTo>
                <a:lnTo>
                  <a:pt x="299" y="40"/>
                </a:lnTo>
                <a:lnTo>
                  <a:pt x="270" y="44"/>
                </a:lnTo>
                <a:lnTo>
                  <a:pt x="241" y="51"/>
                </a:lnTo>
                <a:lnTo>
                  <a:pt x="215" y="62"/>
                </a:lnTo>
                <a:lnTo>
                  <a:pt x="190" y="74"/>
                </a:lnTo>
                <a:lnTo>
                  <a:pt x="166" y="88"/>
                </a:lnTo>
                <a:lnTo>
                  <a:pt x="143" y="105"/>
                </a:lnTo>
                <a:lnTo>
                  <a:pt x="123" y="123"/>
                </a:lnTo>
                <a:lnTo>
                  <a:pt x="104" y="144"/>
                </a:lnTo>
                <a:lnTo>
                  <a:pt x="87" y="166"/>
                </a:lnTo>
                <a:lnTo>
                  <a:pt x="72" y="191"/>
                </a:lnTo>
                <a:lnTo>
                  <a:pt x="60" y="216"/>
                </a:lnTo>
                <a:lnTo>
                  <a:pt x="51" y="243"/>
                </a:lnTo>
                <a:lnTo>
                  <a:pt x="43" y="271"/>
                </a:lnTo>
                <a:lnTo>
                  <a:pt x="38" y="299"/>
                </a:lnTo>
                <a:lnTo>
                  <a:pt x="37" y="329"/>
                </a:lnTo>
                <a:lnTo>
                  <a:pt x="37" y="329"/>
                </a:lnTo>
                <a:lnTo>
                  <a:pt x="38" y="359"/>
                </a:lnTo>
                <a:lnTo>
                  <a:pt x="43" y="388"/>
                </a:lnTo>
                <a:lnTo>
                  <a:pt x="51" y="416"/>
                </a:lnTo>
                <a:lnTo>
                  <a:pt x="60" y="443"/>
                </a:lnTo>
                <a:lnTo>
                  <a:pt x="72" y="467"/>
                </a:lnTo>
                <a:lnTo>
                  <a:pt x="87" y="492"/>
                </a:lnTo>
                <a:lnTo>
                  <a:pt x="104" y="514"/>
                </a:lnTo>
                <a:lnTo>
                  <a:pt x="123" y="535"/>
                </a:lnTo>
                <a:lnTo>
                  <a:pt x="143" y="553"/>
                </a:lnTo>
                <a:lnTo>
                  <a:pt x="166" y="571"/>
                </a:lnTo>
                <a:lnTo>
                  <a:pt x="190" y="586"/>
                </a:lnTo>
                <a:lnTo>
                  <a:pt x="215" y="598"/>
                </a:lnTo>
                <a:lnTo>
                  <a:pt x="241" y="607"/>
                </a:lnTo>
                <a:lnTo>
                  <a:pt x="270" y="615"/>
                </a:lnTo>
                <a:lnTo>
                  <a:pt x="299" y="619"/>
                </a:lnTo>
                <a:lnTo>
                  <a:pt x="329" y="621"/>
                </a:lnTo>
                <a:lnTo>
                  <a:pt x="329" y="621"/>
                </a:lnTo>
                <a:lnTo>
                  <a:pt x="358" y="619"/>
                </a:lnTo>
                <a:lnTo>
                  <a:pt x="387" y="615"/>
                </a:lnTo>
                <a:lnTo>
                  <a:pt x="415" y="607"/>
                </a:lnTo>
                <a:lnTo>
                  <a:pt x="442" y="598"/>
                </a:lnTo>
                <a:lnTo>
                  <a:pt x="467" y="586"/>
                </a:lnTo>
                <a:lnTo>
                  <a:pt x="491" y="571"/>
                </a:lnTo>
                <a:lnTo>
                  <a:pt x="514" y="553"/>
                </a:lnTo>
                <a:lnTo>
                  <a:pt x="534" y="535"/>
                </a:lnTo>
                <a:lnTo>
                  <a:pt x="553" y="514"/>
                </a:lnTo>
                <a:lnTo>
                  <a:pt x="569" y="492"/>
                </a:lnTo>
                <a:lnTo>
                  <a:pt x="584" y="467"/>
                </a:lnTo>
                <a:lnTo>
                  <a:pt x="596" y="443"/>
                </a:lnTo>
                <a:lnTo>
                  <a:pt x="607" y="416"/>
                </a:lnTo>
                <a:lnTo>
                  <a:pt x="614" y="388"/>
                </a:lnTo>
                <a:lnTo>
                  <a:pt x="618" y="359"/>
                </a:lnTo>
                <a:lnTo>
                  <a:pt x="620" y="329"/>
                </a:lnTo>
                <a:lnTo>
                  <a:pt x="620" y="329"/>
                </a:lnTo>
                <a:lnTo>
                  <a:pt x="618" y="299"/>
                </a:lnTo>
                <a:lnTo>
                  <a:pt x="614" y="271"/>
                </a:lnTo>
                <a:lnTo>
                  <a:pt x="607" y="243"/>
                </a:lnTo>
                <a:lnTo>
                  <a:pt x="596" y="216"/>
                </a:lnTo>
                <a:lnTo>
                  <a:pt x="584" y="191"/>
                </a:lnTo>
                <a:lnTo>
                  <a:pt x="569" y="166"/>
                </a:lnTo>
                <a:lnTo>
                  <a:pt x="553" y="144"/>
                </a:lnTo>
                <a:lnTo>
                  <a:pt x="534" y="123"/>
                </a:lnTo>
                <a:lnTo>
                  <a:pt x="514" y="105"/>
                </a:lnTo>
                <a:lnTo>
                  <a:pt x="491" y="88"/>
                </a:lnTo>
                <a:lnTo>
                  <a:pt x="467" y="74"/>
                </a:lnTo>
                <a:lnTo>
                  <a:pt x="442" y="62"/>
                </a:lnTo>
                <a:lnTo>
                  <a:pt x="415" y="51"/>
                </a:lnTo>
                <a:lnTo>
                  <a:pt x="387" y="44"/>
                </a:lnTo>
                <a:lnTo>
                  <a:pt x="358" y="40"/>
                </a:lnTo>
                <a:lnTo>
                  <a:pt x="329" y="37"/>
                </a:lnTo>
                <a:lnTo>
                  <a:pt x="329" y="37"/>
                </a:lnTo>
                <a:close/>
              </a:path>
            </a:pathLst>
          </a:custGeom>
          <a:solidFill>
            <a:srgbClr val="4AE0CA"/>
          </a:solidFill>
          <a:ln>
            <a:solidFill>
              <a:srgbClr val="84BB2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Open Sans"/>
              <a:ea typeface="+mn-ea"/>
              <a:cs typeface="+mn-cs"/>
            </a:endParaRPr>
          </a:p>
        </p:txBody>
      </p:sp>
      <p:grpSp>
        <p:nvGrpSpPr>
          <p:cNvPr id="134" name="Group 133">
            <a:extLst>
              <a:ext uri="{FF2B5EF4-FFF2-40B4-BE49-F238E27FC236}">
                <a16:creationId xmlns:a16="http://schemas.microsoft.com/office/drawing/2014/main" id="{4372B59A-61E5-6906-17BA-CAF6DEF5E79F}"/>
              </a:ext>
            </a:extLst>
          </p:cNvPr>
          <p:cNvGrpSpPr>
            <a:grpSpLocks noChangeAspect="1"/>
          </p:cNvGrpSpPr>
          <p:nvPr/>
        </p:nvGrpSpPr>
        <p:grpSpPr>
          <a:xfrm>
            <a:off x="2938979" y="1357118"/>
            <a:ext cx="762445" cy="764771"/>
            <a:chOff x="6710363" y="1662113"/>
            <a:chExt cx="520700" cy="522288"/>
          </a:xfrm>
          <a:solidFill>
            <a:schemeClr val="bg1"/>
          </a:solidFill>
        </p:grpSpPr>
        <p:sp>
          <p:nvSpPr>
            <p:cNvPr id="135" name="Freeform 22">
              <a:extLst>
                <a:ext uri="{FF2B5EF4-FFF2-40B4-BE49-F238E27FC236}">
                  <a16:creationId xmlns:a16="http://schemas.microsoft.com/office/drawing/2014/main" id="{D7DA2DCC-53E8-AB54-1D19-5E9A06A2F7AB}"/>
                </a:ext>
              </a:extLst>
            </p:cNvPr>
            <p:cNvSpPr>
              <a:spLocks noEditPoints="1"/>
            </p:cNvSpPr>
            <p:nvPr/>
          </p:nvSpPr>
          <p:spPr bwMode="auto">
            <a:xfrm>
              <a:off x="6710363" y="1662113"/>
              <a:ext cx="520700" cy="522288"/>
            </a:xfrm>
            <a:custGeom>
              <a:avLst/>
              <a:gdLst>
                <a:gd name="T0" fmla="*/ 311 w 657"/>
                <a:gd name="T1" fmla="*/ 658 h 658"/>
                <a:gd name="T2" fmla="*/ 262 w 657"/>
                <a:gd name="T3" fmla="*/ 651 h 658"/>
                <a:gd name="T4" fmla="*/ 201 w 657"/>
                <a:gd name="T5" fmla="*/ 632 h 658"/>
                <a:gd name="T6" fmla="*/ 119 w 657"/>
                <a:gd name="T7" fmla="*/ 583 h 658"/>
                <a:gd name="T8" fmla="*/ 56 w 657"/>
                <a:gd name="T9" fmla="*/ 513 h 658"/>
                <a:gd name="T10" fmla="*/ 15 w 657"/>
                <a:gd name="T11" fmla="*/ 427 h 658"/>
                <a:gd name="T12" fmla="*/ 4 w 657"/>
                <a:gd name="T13" fmla="*/ 378 h 658"/>
                <a:gd name="T14" fmla="*/ 0 w 657"/>
                <a:gd name="T15" fmla="*/ 329 h 658"/>
                <a:gd name="T16" fmla="*/ 1 w 657"/>
                <a:gd name="T17" fmla="*/ 295 h 658"/>
                <a:gd name="T18" fmla="*/ 11 w 657"/>
                <a:gd name="T19" fmla="*/ 247 h 658"/>
                <a:gd name="T20" fmla="*/ 40 w 657"/>
                <a:gd name="T21" fmla="*/ 173 h 658"/>
                <a:gd name="T22" fmla="*/ 97 w 657"/>
                <a:gd name="T23" fmla="*/ 97 h 658"/>
                <a:gd name="T24" fmla="*/ 172 w 657"/>
                <a:gd name="T25" fmla="*/ 40 h 658"/>
                <a:gd name="T26" fmla="*/ 247 w 657"/>
                <a:gd name="T27" fmla="*/ 11 h 658"/>
                <a:gd name="T28" fmla="*/ 295 w 657"/>
                <a:gd name="T29" fmla="*/ 3 h 658"/>
                <a:gd name="T30" fmla="*/ 329 w 657"/>
                <a:gd name="T31" fmla="*/ 0 h 658"/>
                <a:gd name="T32" fmla="*/ 379 w 657"/>
                <a:gd name="T33" fmla="*/ 4 h 658"/>
                <a:gd name="T34" fmla="*/ 426 w 657"/>
                <a:gd name="T35" fmla="*/ 15 h 658"/>
                <a:gd name="T36" fmla="*/ 512 w 657"/>
                <a:gd name="T37" fmla="*/ 56 h 658"/>
                <a:gd name="T38" fmla="*/ 583 w 657"/>
                <a:gd name="T39" fmla="*/ 121 h 658"/>
                <a:gd name="T40" fmla="*/ 631 w 657"/>
                <a:gd name="T41" fmla="*/ 201 h 658"/>
                <a:gd name="T42" fmla="*/ 651 w 657"/>
                <a:gd name="T43" fmla="*/ 263 h 658"/>
                <a:gd name="T44" fmla="*/ 657 w 657"/>
                <a:gd name="T45" fmla="*/ 313 h 658"/>
                <a:gd name="T46" fmla="*/ 657 w 657"/>
                <a:gd name="T47" fmla="*/ 346 h 658"/>
                <a:gd name="T48" fmla="*/ 651 w 657"/>
                <a:gd name="T49" fmla="*/ 395 h 658"/>
                <a:gd name="T50" fmla="*/ 631 w 657"/>
                <a:gd name="T51" fmla="*/ 456 h 658"/>
                <a:gd name="T52" fmla="*/ 583 w 657"/>
                <a:gd name="T53" fmla="*/ 538 h 658"/>
                <a:gd name="T54" fmla="*/ 512 w 657"/>
                <a:gd name="T55" fmla="*/ 601 h 658"/>
                <a:gd name="T56" fmla="*/ 426 w 657"/>
                <a:gd name="T57" fmla="*/ 643 h 658"/>
                <a:gd name="T58" fmla="*/ 379 w 657"/>
                <a:gd name="T59" fmla="*/ 654 h 658"/>
                <a:gd name="T60" fmla="*/ 329 w 657"/>
                <a:gd name="T61" fmla="*/ 658 h 658"/>
                <a:gd name="T62" fmla="*/ 329 w 657"/>
                <a:gd name="T63" fmla="*/ 37 h 658"/>
                <a:gd name="T64" fmla="*/ 242 w 657"/>
                <a:gd name="T65" fmla="*/ 51 h 658"/>
                <a:gd name="T66" fmla="*/ 166 w 657"/>
                <a:gd name="T67" fmla="*/ 87 h 658"/>
                <a:gd name="T68" fmla="*/ 105 w 657"/>
                <a:gd name="T69" fmla="*/ 144 h 658"/>
                <a:gd name="T70" fmla="*/ 60 w 657"/>
                <a:gd name="T71" fmla="*/ 216 h 658"/>
                <a:gd name="T72" fmla="*/ 39 w 657"/>
                <a:gd name="T73" fmla="*/ 299 h 658"/>
                <a:gd name="T74" fmla="*/ 39 w 657"/>
                <a:gd name="T75" fmla="*/ 358 h 658"/>
                <a:gd name="T76" fmla="*/ 60 w 657"/>
                <a:gd name="T77" fmla="*/ 442 h 658"/>
                <a:gd name="T78" fmla="*/ 105 w 657"/>
                <a:gd name="T79" fmla="*/ 514 h 658"/>
                <a:gd name="T80" fmla="*/ 166 w 657"/>
                <a:gd name="T81" fmla="*/ 570 h 658"/>
                <a:gd name="T82" fmla="*/ 242 w 657"/>
                <a:gd name="T83" fmla="*/ 607 h 658"/>
                <a:gd name="T84" fmla="*/ 329 w 657"/>
                <a:gd name="T85" fmla="*/ 620 h 658"/>
                <a:gd name="T86" fmla="*/ 387 w 657"/>
                <a:gd name="T87" fmla="*/ 615 h 658"/>
                <a:gd name="T88" fmla="*/ 467 w 657"/>
                <a:gd name="T89" fmla="*/ 585 h 658"/>
                <a:gd name="T90" fmla="*/ 534 w 657"/>
                <a:gd name="T91" fmla="*/ 534 h 658"/>
                <a:gd name="T92" fmla="*/ 584 w 657"/>
                <a:gd name="T93" fmla="*/ 467 h 658"/>
                <a:gd name="T94" fmla="*/ 614 w 657"/>
                <a:gd name="T95" fmla="*/ 388 h 658"/>
                <a:gd name="T96" fmla="*/ 619 w 657"/>
                <a:gd name="T97" fmla="*/ 329 h 658"/>
                <a:gd name="T98" fmla="*/ 607 w 657"/>
                <a:gd name="T99" fmla="*/ 243 h 658"/>
                <a:gd name="T100" fmla="*/ 569 w 657"/>
                <a:gd name="T101" fmla="*/ 166 h 658"/>
                <a:gd name="T102" fmla="*/ 514 w 657"/>
                <a:gd name="T103" fmla="*/ 105 h 658"/>
                <a:gd name="T104" fmla="*/ 442 w 657"/>
                <a:gd name="T105" fmla="*/ 60 h 658"/>
                <a:gd name="T106" fmla="*/ 358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1" y="658"/>
                  </a:lnTo>
                  <a:lnTo>
                    <a:pt x="295" y="656"/>
                  </a:lnTo>
                  <a:lnTo>
                    <a:pt x="278" y="654"/>
                  </a:lnTo>
                  <a:lnTo>
                    <a:pt x="262" y="651"/>
                  </a:lnTo>
                  <a:lnTo>
                    <a:pt x="247" y="647"/>
                  </a:lnTo>
                  <a:lnTo>
                    <a:pt x="231" y="643"/>
                  </a:lnTo>
                  <a:lnTo>
                    <a:pt x="201" y="632"/>
                  </a:lnTo>
                  <a:lnTo>
                    <a:pt x="172" y="617"/>
                  </a:lnTo>
                  <a:lnTo>
                    <a:pt x="145" y="601"/>
                  </a:lnTo>
                  <a:lnTo>
                    <a:pt x="119" y="583"/>
                  </a:lnTo>
                  <a:lnTo>
                    <a:pt x="97" y="561"/>
                  </a:lnTo>
                  <a:lnTo>
                    <a:pt x="75" y="538"/>
                  </a:lnTo>
                  <a:lnTo>
                    <a:pt x="56" y="513"/>
                  </a:lnTo>
                  <a:lnTo>
                    <a:pt x="40" y="486"/>
                  </a:lnTo>
                  <a:lnTo>
                    <a:pt x="25" y="456"/>
                  </a:lnTo>
                  <a:lnTo>
                    <a:pt x="15" y="427"/>
                  </a:lnTo>
                  <a:lnTo>
                    <a:pt x="11" y="411"/>
                  </a:lnTo>
                  <a:lnTo>
                    <a:pt x="7" y="395"/>
                  </a:lnTo>
                  <a:lnTo>
                    <a:pt x="4" y="378"/>
                  </a:lnTo>
                  <a:lnTo>
                    <a:pt x="1" y="362"/>
                  </a:lnTo>
                  <a:lnTo>
                    <a:pt x="0" y="346"/>
                  </a:lnTo>
                  <a:lnTo>
                    <a:pt x="0" y="329"/>
                  </a:lnTo>
                  <a:lnTo>
                    <a:pt x="0" y="329"/>
                  </a:lnTo>
                  <a:lnTo>
                    <a:pt x="0" y="313"/>
                  </a:lnTo>
                  <a:lnTo>
                    <a:pt x="1" y="295"/>
                  </a:lnTo>
                  <a:lnTo>
                    <a:pt x="4" y="279"/>
                  </a:lnTo>
                  <a:lnTo>
                    <a:pt x="7" y="263"/>
                  </a:lnTo>
                  <a:lnTo>
                    <a:pt x="11" y="247"/>
                  </a:lnTo>
                  <a:lnTo>
                    <a:pt x="15" y="231"/>
                  </a:lnTo>
                  <a:lnTo>
                    <a:pt x="25" y="201"/>
                  </a:lnTo>
                  <a:lnTo>
                    <a:pt x="40" y="173"/>
                  </a:lnTo>
                  <a:lnTo>
                    <a:pt x="56" y="145"/>
                  </a:lnTo>
                  <a:lnTo>
                    <a:pt x="75" y="121"/>
                  </a:lnTo>
                  <a:lnTo>
                    <a:pt x="97" y="97"/>
                  </a:lnTo>
                  <a:lnTo>
                    <a:pt x="119" y="75"/>
                  </a:lnTo>
                  <a:lnTo>
                    <a:pt x="145" y="56"/>
                  </a:lnTo>
                  <a:lnTo>
                    <a:pt x="172" y="40"/>
                  </a:lnTo>
                  <a:lnTo>
                    <a:pt x="201" y="27"/>
                  </a:lnTo>
                  <a:lnTo>
                    <a:pt x="231" y="15"/>
                  </a:lnTo>
                  <a:lnTo>
                    <a:pt x="247" y="11"/>
                  </a:lnTo>
                  <a:lnTo>
                    <a:pt x="262" y="7"/>
                  </a:lnTo>
                  <a:lnTo>
                    <a:pt x="278" y="4"/>
                  </a:lnTo>
                  <a:lnTo>
                    <a:pt x="295" y="3"/>
                  </a:lnTo>
                  <a:lnTo>
                    <a:pt x="311" y="1"/>
                  </a:lnTo>
                  <a:lnTo>
                    <a:pt x="329" y="0"/>
                  </a:lnTo>
                  <a:lnTo>
                    <a:pt x="329" y="0"/>
                  </a:lnTo>
                  <a:lnTo>
                    <a:pt x="345" y="1"/>
                  </a:lnTo>
                  <a:lnTo>
                    <a:pt x="362" y="3"/>
                  </a:lnTo>
                  <a:lnTo>
                    <a:pt x="379" y="4"/>
                  </a:lnTo>
                  <a:lnTo>
                    <a:pt x="395" y="7"/>
                  </a:lnTo>
                  <a:lnTo>
                    <a:pt x="411" y="11"/>
                  </a:lnTo>
                  <a:lnTo>
                    <a:pt x="426" y="15"/>
                  </a:lnTo>
                  <a:lnTo>
                    <a:pt x="456" y="27"/>
                  </a:lnTo>
                  <a:lnTo>
                    <a:pt x="485" y="40"/>
                  </a:lnTo>
                  <a:lnTo>
                    <a:pt x="512" y="56"/>
                  </a:lnTo>
                  <a:lnTo>
                    <a:pt x="537" y="75"/>
                  </a:lnTo>
                  <a:lnTo>
                    <a:pt x="561" y="97"/>
                  </a:lnTo>
                  <a:lnTo>
                    <a:pt x="583" y="121"/>
                  </a:lnTo>
                  <a:lnTo>
                    <a:pt x="601" y="145"/>
                  </a:lnTo>
                  <a:lnTo>
                    <a:pt x="618" y="173"/>
                  </a:lnTo>
                  <a:lnTo>
                    <a:pt x="631" y="201"/>
                  </a:lnTo>
                  <a:lnTo>
                    <a:pt x="642" y="231"/>
                  </a:lnTo>
                  <a:lnTo>
                    <a:pt x="647" y="247"/>
                  </a:lnTo>
                  <a:lnTo>
                    <a:pt x="651" y="263"/>
                  </a:lnTo>
                  <a:lnTo>
                    <a:pt x="654" y="279"/>
                  </a:lnTo>
                  <a:lnTo>
                    <a:pt x="655" y="295"/>
                  </a:lnTo>
                  <a:lnTo>
                    <a:pt x="657" y="313"/>
                  </a:lnTo>
                  <a:lnTo>
                    <a:pt x="657" y="329"/>
                  </a:lnTo>
                  <a:lnTo>
                    <a:pt x="657" y="329"/>
                  </a:lnTo>
                  <a:lnTo>
                    <a:pt x="657" y="346"/>
                  </a:lnTo>
                  <a:lnTo>
                    <a:pt x="655" y="362"/>
                  </a:lnTo>
                  <a:lnTo>
                    <a:pt x="654" y="378"/>
                  </a:lnTo>
                  <a:lnTo>
                    <a:pt x="651" y="395"/>
                  </a:lnTo>
                  <a:lnTo>
                    <a:pt x="647" y="411"/>
                  </a:lnTo>
                  <a:lnTo>
                    <a:pt x="642" y="427"/>
                  </a:lnTo>
                  <a:lnTo>
                    <a:pt x="631" y="456"/>
                  </a:lnTo>
                  <a:lnTo>
                    <a:pt x="618" y="486"/>
                  </a:lnTo>
                  <a:lnTo>
                    <a:pt x="601" y="513"/>
                  </a:lnTo>
                  <a:lnTo>
                    <a:pt x="583" y="538"/>
                  </a:lnTo>
                  <a:lnTo>
                    <a:pt x="561" y="561"/>
                  </a:lnTo>
                  <a:lnTo>
                    <a:pt x="537" y="583"/>
                  </a:lnTo>
                  <a:lnTo>
                    <a:pt x="512" y="601"/>
                  </a:lnTo>
                  <a:lnTo>
                    <a:pt x="485" y="617"/>
                  </a:lnTo>
                  <a:lnTo>
                    <a:pt x="456" y="632"/>
                  </a:lnTo>
                  <a:lnTo>
                    <a:pt x="426" y="643"/>
                  </a:lnTo>
                  <a:lnTo>
                    <a:pt x="411" y="647"/>
                  </a:lnTo>
                  <a:lnTo>
                    <a:pt x="395" y="651"/>
                  </a:lnTo>
                  <a:lnTo>
                    <a:pt x="379" y="654"/>
                  </a:lnTo>
                  <a:lnTo>
                    <a:pt x="362" y="656"/>
                  </a:lnTo>
                  <a:lnTo>
                    <a:pt x="345" y="658"/>
                  </a:lnTo>
                  <a:lnTo>
                    <a:pt x="329" y="658"/>
                  </a:lnTo>
                  <a:lnTo>
                    <a:pt x="329" y="658"/>
                  </a:lnTo>
                  <a:close/>
                  <a:moveTo>
                    <a:pt x="329" y="37"/>
                  </a:moveTo>
                  <a:lnTo>
                    <a:pt x="329" y="37"/>
                  </a:lnTo>
                  <a:lnTo>
                    <a:pt x="299" y="40"/>
                  </a:lnTo>
                  <a:lnTo>
                    <a:pt x="270" y="44"/>
                  </a:lnTo>
                  <a:lnTo>
                    <a:pt x="242" y="51"/>
                  </a:lnTo>
                  <a:lnTo>
                    <a:pt x="215" y="60"/>
                  </a:lnTo>
                  <a:lnTo>
                    <a:pt x="189" y="74"/>
                  </a:lnTo>
                  <a:lnTo>
                    <a:pt x="166" y="87"/>
                  </a:lnTo>
                  <a:lnTo>
                    <a:pt x="144" y="105"/>
                  </a:lnTo>
                  <a:lnTo>
                    <a:pt x="124" y="123"/>
                  </a:lnTo>
                  <a:lnTo>
                    <a:pt x="105" y="144"/>
                  </a:lnTo>
                  <a:lnTo>
                    <a:pt x="87" y="166"/>
                  </a:lnTo>
                  <a:lnTo>
                    <a:pt x="72" y="191"/>
                  </a:lnTo>
                  <a:lnTo>
                    <a:pt x="60" y="216"/>
                  </a:lnTo>
                  <a:lnTo>
                    <a:pt x="51" y="243"/>
                  </a:lnTo>
                  <a:lnTo>
                    <a:pt x="43" y="271"/>
                  </a:lnTo>
                  <a:lnTo>
                    <a:pt x="39" y="299"/>
                  </a:lnTo>
                  <a:lnTo>
                    <a:pt x="38" y="329"/>
                  </a:lnTo>
                  <a:lnTo>
                    <a:pt x="38" y="329"/>
                  </a:lnTo>
                  <a:lnTo>
                    <a:pt x="39" y="358"/>
                  </a:lnTo>
                  <a:lnTo>
                    <a:pt x="43" y="388"/>
                  </a:lnTo>
                  <a:lnTo>
                    <a:pt x="51" y="416"/>
                  </a:lnTo>
                  <a:lnTo>
                    <a:pt x="60" y="442"/>
                  </a:lnTo>
                  <a:lnTo>
                    <a:pt x="72" y="467"/>
                  </a:lnTo>
                  <a:lnTo>
                    <a:pt x="87" y="491"/>
                  </a:lnTo>
                  <a:lnTo>
                    <a:pt x="105" y="514"/>
                  </a:lnTo>
                  <a:lnTo>
                    <a:pt x="124" y="534"/>
                  </a:lnTo>
                  <a:lnTo>
                    <a:pt x="144" y="553"/>
                  </a:lnTo>
                  <a:lnTo>
                    <a:pt x="166" y="570"/>
                  </a:lnTo>
                  <a:lnTo>
                    <a:pt x="189" y="585"/>
                  </a:lnTo>
                  <a:lnTo>
                    <a:pt x="215" y="597"/>
                  </a:lnTo>
                  <a:lnTo>
                    <a:pt x="242" y="607"/>
                  </a:lnTo>
                  <a:lnTo>
                    <a:pt x="270" y="615"/>
                  </a:lnTo>
                  <a:lnTo>
                    <a:pt x="299" y="619"/>
                  </a:lnTo>
                  <a:lnTo>
                    <a:pt x="329" y="620"/>
                  </a:lnTo>
                  <a:lnTo>
                    <a:pt x="329" y="620"/>
                  </a:lnTo>
                  <a:lnTo>
                    <a:pt x="358" y="619"/>
                  </a:lnTo>
                  <a:lnTo>
                    <a:pt x="387" y="615"/>
                  </a:lnTo>
                  <a:lnTo>
                    <a:pt x="415" y="607"/>
                  </a:lnTo>
                  <a:lnTo>
                    <a:pt x="442" y="597"/>
                  </a:lnTo>
                  <a:lnTo>
                    <a:pt x="467" y="585"/>
                  </a:lnTo>
                  <a:lnTo>
                    <a:pt x="491" y="570"/>
                  </a:lnTo>
                  <a:lnTo>
                    <a:pt x="514" y="553"/>
                  </a:lnTo>
                  <a:lnTo>
                    <a:pt x="534" y="534"/>
                  </a:lnTo>
                  <a:lnTo>
                    <a:pt x="553" y="514"/>
                  </a:lnTo>
                  <a:lnTo>
                    <a:pt x="569" y="491"/>
                  </a:lnTo>
                  <a:lnTo>
                    <a:pt x="584" y="467"/>
                  </a:lnTo>
                  <a:lnTo>
                    <a:pt x="596" y="442"/>
                  </a:lnTo>
                  <a:lnTo>
                    <a:pt x="607" y="416"/>
                  </a:lnTo>
                  <a:lnTo>
                    <a:pt x="614" y="388"/>
                  </a:lnTo>
                  <a:lnTo>
                    <a:pt x="618" y="358"/>
                  </a:lnTo>
                  <a:lnTo>
                    <a:pt x="619" y="329"/>
                  </a:lnTo>
                  <a:lnTo>
                    <a:pt x="619" y="329"/>
                  </a:lnTo>
                  <a:lnTo>
                    <a:pt x="618" y="299"/>
                  </a:lnTo>
                  <a:lnTo>
                    <a:pt x="614" y="271"/>
                  </a:lnTo>
                  <a:lnTo>
                    <a:pt x="607" y="243"/>
                  </a:lnTo>
                  <a:lnTo>
                    <a:pt x="596" y="216"/>
                  </a:lnTo>
                  <a:lnTo>
                    <a:pt x="584" y="191"/>
                  </a:lnTo>
                  <a:lnTo>
                    <a:pt x="569" y="166"/>
                  </a:lnTo>
                  <a:lnTo>
                    <a:pt x="553" y="144"/>
                  </a:lnTo>
                  <a:lnTo>
                    <a:pt x="534" y="123"/>
                  </a:lnTo>
                  <a:lnTo>
                    <a:pt x="514" y="105"/>
                  </a:lnTo>
                  <a:lnTo>
                    <a:pt x="491" y="87"/>
                  </a:lnTo>
                  <a:lnTo>
                    <a:pt x="467" y="74"/>
                  </a:lnTo>
                  <a:lnTo>
                    <a:pt x="442" y="60"/>
                  </a:lnTo>
                  <a:lnTo>
                    <a:pt x="415" y="51"/>
                  </a:lnTo>
                  <a:lnTo>
                    <a:pt x="387" y="44"/>
                  </a:lnTo>
                  <a:lnTo>
                    <a:pt x="358" y="40"/>
                  </a:lnTo>
                  <a:lnTo>
                    <a:pt x="329" y="37"/>
                  </a:lnTo>
                  <a:lnTo>
                    <a:pt x="329" y="37"/>
                  </a:lnTo>
                  <a:close/>
                </a:path>
              </a:pathLst>
            </a:custGeom>
            <a:solidFill>
              <a:srgbClr val="BAE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6" name="Freeform 106">
              <a:extLst>
                <a:ext uri="{FF2B5EF4-FFF2-40B4-BE49-F238E27FC236}">
                  <a16:creationId xmlns:a16="http://schemas.microsoft.com/office/drawing/2014/main" id="{E5734C90-2173-0C67-AD2D-63BEB50D1BD7}"/>
                </a:ext>
              </a:extLst>
            </p:cNvPr>
            <p:cNvSpPr>
              <a:spLocks/>
            </p:cNvSpPr>
            <p:nvPr/>
          </p:nvSpPr>
          <p:spPr bwMode="auto">
            <a:xfrm>
              <a:off x="6935788" y="1876425"/>
              <a:ext cx="69850" cy="68263"/>
            </a:xfrm>
            <a:custGeom>
              <a:avLst/>
              <a:gdLst>
                <a:gd name="T0" fmla="*/ 44 w 87"/>
                <a:gd name="T1" fmla="*/ 0 h 86"/>
                <a:gd name="T2" fmla="*/ 44 w 87"/>
                <a:gd name="T3" fmla="*/ 0 h 86"/>
                <a:gd name="T4" fmla="*/ 35 w 87"/>
                <a:gd name="T5" fmla="*/ 1 h 86"/>
                <a:gd name="T6" fmla="*/ 26 w 87"/>
                <a:gd name="T7" fmla="*/ 2 h 86"/>
                <a:gd name="T8" fmla="*/ 20 w 87"/>
                <a:gd name="T9" fmla="*/ 6 h 86"/>
                <a:gd name="T10" fmla="*/ 13 w 87"/>
                <a:gd name="T11" fmla="*/ 12 h 86"/>
                <a:gd name="T12" fmla="*/ 8 w 87"/>
                <a:gd name="T13" fmla="*/ 19 h 86"/>
                <a:gd name="T14" fmla="*/ 4 w 87"/>
                <a:gd name="T15" fmla="*/ 27 h 86"/>
                <a:gd name="T16" fmla="*/ 1 w 87"/>
                <a:gd name="T17" fmla="*/ 35 h 86"/>
                <a:gd name="T18" fmla="*/ 0 w 87"/>
                <a:gd name="T19" fmla="*/ 43 h 86"/>
                <a:gd name="T20" fmla="*/ 0 w 87"/>
                <a:gd name="T21" fmla="*/ 43 h 86"/>
                <a:gd name="T22" fmla="*/ 1 w 87"/>
                <a:gd name="T23" fmla="*/ 52 h 86"/>
                <a:gd name="T24" fmla="*/ 4 w 87"/>
                <a:gd name="T25" fmla="*/ 60 h 86"/>
                <a:gd name="T26" fmla="*/ 8 w 87"/>
                <a:gd name="T27" fmla="*/ 67 h 86"/>
                <a:gd name="T28" fmla="*/ 13 w 87"/>
                <a:gd name="T29" fmla="*/ 74 h 86"/>
                <a:gd name="T30" fmla="*/ 20 w 87"/>
                <a:gd name="T31" fmla="*/ 79 h 86"/>
                <a:gd name="T32" fmla="*/ 26 w 87"/>
                <a:gd name="T33" fmla="*/ 83 h 86"/>
                <a:gd name="T34" fmla="*/ 35 w 87"/>
                <a:gd name="T35" fmla="*/ 86 h 86"/>
                <a:gd name="T36" fmla="*/ 44 w 87"/>
                <a:gd name="T37" fmla="*/ 86 h 86"/>
                <a:gd name="T38" fmla="*/ 44 w 87"/>
                <a:gd name="T39" fmla="*/ 86 h 86"/>
                <a:gd name="T40" fmla="*/ 52 w 87"/>
                <a:gd name="T41" fmla="*/ 86 h 86"/>
                <a:gd name="T42" fmla="*/ 60 w 87"/>
                <a:gd name="T43" fmla="*/ 83 h 86"/>
                <a:gd name="T44" fmla="*/ 68 w 87"/>
                <a:gd name="T45" fmla="*/ 79 h 86"/>
                <a:gd name="T46" fmla="*/ 75 w 87"/>
                <a:gd name="T47" fmla="*/ 74 h 86"/>
                <a:gd name="T48" fmla="*/ 79 w 87"/>
                <a:gd name="T49" fmla="*/ 67 h 86"/>
                <a:gd name="T50" fmla="*/ 83 w 87"/>
                <a:gd name="T51" fmla="*/ 60 h 86"/>
                <a:gd name="T52" fmla="*/ 86 w 87"/>
                <a:gd name="T53" fmla="*/ 52 h 86"/>
                <a:gd name="T54" fmla="*/ 87 w 87"/>
                <a:gd name="T55" fmla="*/ 43 h 86"/>
                <a:gd name="T56" fmla="*/ 87 w 87"/>
                <a:gd name="T57" fmla="*/ 43 h 86"/>
                <a:gd name="T58" fmla="*/ 86 w 87"/>
                <a:gd name="T59" fmla="*/ 35 h 86"/>
                <a:gd name="T60" fmla="*/ 83 w 87"/>
                <a:gd name="T61" fmla="*/ 27 h 86"/>
                <a:gd name="T62" fmla="*/ 79 w 87"/>
                <a:gd name="T63" fmla="*/ 19 h 86"/>
                <a:gd name="T64" fmla="*/ 75 w 87"/>
                <a:gd name="T65" fmla="*/ 12 h 86"/>
                <a:gd name="T66" fmla="*/ 68 w 87"/>
                <a:gd name="T67" fmla="*/ 6 h 86"/>
                <a:gd name="T68" fmla="*/ 60 w 87"/>
                <a:gd name="T69" fmla="*/ 2 h 86"/>
                <a:gd name="T70" fmla="*/ 52 w 87"/>
                <a:gd name="T71" fmla="*/ 1 h 86"/>
                <a:gd name="T72" fmla="*/ 44 w 87"/>
                <a:gd name="T73" fmla="*/ 0 h 86"/>
                <a:gd name="T74" fmla="*/ 44 w 87"/>
                <a:gd name="T7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6">
                  <a:moveTo>
                    <a:pt x="44" y="0"/>
                  </a:moveTo>
                  <a:lnTo>
                    <a:pt x="44" y="0"/>
                  </a:lnTo>
                  <a:lnTo>
                    <a:pt x="35" y="1"/>
                  </a:lnTo>
                  <a:lnTo>
                    <a:pt x="26" y="2"/>
                  </a:lnTo>
                  <a:lnTo>
                    <a:pt x="20" y="6"/>
                  </a:lnTo>
                  <a:lnTo>
                    <a:pt x="13" y="12"/>
                  </a:lnTo>
                  <a:lnTo>
                    <a:pt x="8" y="19"/>
                  </a:lnTo>
                  <a:lnTo>
                    <a:pt x="4" y="27"/>
                  </a:lnTo>
                  <a:lnTo>
                    <a:pt x="1" y="35"/>
                  </a:lnTo>
                  <a:lnTo>
                    <a:pt x="0" y="43"/>
                  </a:lnTo>
                  <a:lnTo>
                    <a:pt x="0" y="43"/>
                  </a:lnTo>
                  <a:lnTo>
                    <a:pt x="1" y="52"/>
                  </a:lnTo>
                  <a:lnTo>
                    <a:pt x="4" y="60"/>
                  </a:lnTo>
                  <a:lnTo>
                    <a:pt x="8" y="67"/>
                  </a:lnTo>
                  <a:lnTo>
                    <a:pt x="13" y="74"/>
                  </a:lnTo>
                  <a:lnTo>
                    <a:pt x="20" y="79"/>
                  </a:lnTo>
                  <a:lnTo>
                    <a:pt x="26" y="83"/>
                  </a:lnTo>
                  <a:lnTo>
                    <a:pt x="35" y="86"/>
                  </a:lnTo>
                  <a:lnTo>
                    <a:pt x="44" y="86"/>
                  </a:lnTo>
                  <a:lnTo>
                    <a:pt x="44" y="86"/>
                  </a:lnTo>
                  <a:lnTo>
                    <a:pt x="52" y="86"/>
                  </a:lnTo>
                  <a:lnTo>
                    <a:pt x="60" y="83"/>
                  </a:lnTo>
                  <a:lnTo>
                    <a:pt x="68" y="79"/>
                  </a:lnTo>
                  <a:lnTo>
                    <a:pt x="75" y="74"/>
                  </a:lnTo>
                  <a:lnTo>
                    <a:pt x="79" y="67"/>
                  </a:lnTo>
                  <a:lnTo>
                    <a:pt x="83" y="60"/>
                  </a:lnTo>
                  <a:lnTo>
                    <a:pt x="86" y="52"/>
                  </a:lnTo>
                  <a:lnTo>
                    <a:pt x="87" y="43"/>
                  </a:lnTo>
                  <a:lnTo>
                    <a:pt x="87" y="43"/>
                  </a:lnTo>
                  <a:lnTo>
                    <a:pt x="86" y="35"/>
                  </a:lnTo>
                  <a:lnTo>
                    <a:pt x="83" y="27"/>
                  </a:lnTo>
                  <a:lnTo>
                    <a:pt x="79" y="19"/>
                  </a:lnTo>
                  <a:lnTo>
                    <a:pt x="75" y="12"/>
                  </a:lnTo>
                  <a:lnTo>
                    <a:pt x="68" y="6"/>
                  </a:lnTo>
                  <a:lnTo>
                    <a:pt x="60" y="2"/>
                  </a:lnTo>
                  <a:lnTo>
                    <a:pt x="52" y="1"/>
                  </a:lnTo>
                  <a:lnTo>
                    <a:pt x="44"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7" name="Freeform 107">
              <a:extLst>
                <a:ext uri="{FF2B5EF4-FFF2-40B4-BE49-F238E27FC236}">
                  <a16:creationId xmlns:a16="http://schemas.microsoft.com/office/drawing/2014/main" id="{06D99108-F26F-A28B-5D47-4CDACA1F470F}"/>
                </a:ext>
              </a:extLst>
            </p:cNvPr>
            <p:cNvSpPr>
              <a:spLocks/>
            </p:cNvSpPr>
            <p:nvPr/>
          </p:nvSpPr>
          <p:spPr bwMode="auto">
            <a:xfrm>
              <a:off x="6835776" y="1903413"/>
              <a:ext cx="152400" cy="150813"/>
            </a:xfrm>
            <a:custGeom>
              <a:avLst/>
              <a:gdLst>
                <a:gd name="T0" fmla="*/ 156 w 191"/>
                <a:gd name="T1" fmla="*/ 110 h 191"/>
                <a:gd name="T2" fmla="*/ 152 w 191"/>
                <a:gd name="T3" fmla="*/ 108 h 191"/>
                <a:gd name="T4" fmla="*/ 145 w 191"/>
                <a:gd name="T5" fmla="*/ 108 h 191"/>
                <a:gd name="T6" fmla="*/ 143 w 191"/>
                <a:gd name="T7" fmla="*/ 110 h 191"/>
                <a:gd name="T8" fmla="*/ 140 w 191"/>
                <a:gd name="T9" fmla="*/ 117 h 191"/>
                <a:gd name="T10" fmla="*/ 140 w 191"/>
                <a:gd name="T11" fmla="*/ 121 h 191"/>
                <a:gd name="T12" fmla="*/ 159 w 191"/>
                <a:gd name="T13" fmla="*/ 140 h 191"/>
                <a:gd name="T14" fmla="*/ 80 w 191"/>
                <a:gd name="T15" fmla="*/ 140 h 191"/>
                <a:gd name="T16" fmla="*/ 57 w 191"/>
                <a:gd name="T17" fmla="*/ 135 h 191"/>
                <a:gd name="T18" fmla="*/ 37 w 191"/>
                <a:gd name="T19" fmla="*/ 122 h 191"/>
                <a:gd name="T20" fmla="*/ 25 w 191"/>
                <a:gd name="T21" fmla="*/ 102 h 191"/>
                <a:gd name="T22" fmla="*/ 19 w 191"/>
                <a:gd name="T23" fmla="*/ 80 h 191"/>
                <a:gd name="T24" fmla="*/ 21 w 191"/>
                <a:gd name="T25" fmla="*/ 67 h 191"/>
                <a:gd name="T26" fmla="*/ 30 w 191"/>
                <a:gd name="T27" fmla="*/ 46 h 191"/>
                <a:gd name="T28" fmla="*/ 46 w 191"/>
                <a:gd name="T29" fmla="*/ 30 h 191"/>
                <a:gd name="T30" fmla="*/ 68 w 191"/>
                <a:gd name="T31" fmla="*/ 20 h 191"/>
                <a:gd name="T32" fmla="*/ 116 w 191"/>
                <a:gd name="T33" fmla="*/ 19 h 191"/>
                <a:gd name="T34" fmla="*/ 116 w 191"/>
                <a:gd name="T35" fmla="*/ 15 h 191"/>
                <a:gd name="T36" fmla="*/ 116 w 191"/>
                <a:gd name="T37" fmla="*/ 10 h 191"/>
                <a:gd name="T38" fmla="*/ 116 w 191"/>
                <a:gd name="T39" fmla="*/ 0 h 191"/>
                <a:gd name="T40" fmla="*/ 80 w 191"/>
                <a:gd name="T41" fmla="*/ 0 h 191"/>
                <a:gd name="T42" fmla="*/ 64 w 191"/>
                <a:gd name="T43" fmla="*/ 2 h 191"/>
                <a:gd name="T44" fmla="*/ 35 w 191"/>
                <a:gd name="T45" fmla="*/ 14 h 191"/>
                <a:gd name="T46" fmla="*/ 14 w 191"/>
                <a:gd name="T47" fmla="*/ 35 h 191"/>
                <a:gd name="T48" fmla="*/ 2 w 191"/>
                <a:gd name="T49" fmla="*/ 63 h 191"/>
                <a:gd name="T50" fmla="*/ 0 w 191"/>
                <a:gd name="T51" fmla="*/ 80 h 191"/>
                <a:gd name="T52" fmla="*/ 2 w 191"/>
                <a:gd name="T53" fmla="*/ 88 h 191"/>
                <a:gd name="T54" fmla="*/ 7 w 191"/>
                <a:gd name="T55" fmla="*/ 110 h 191"/>
                <a:gd name="T56" fmla="*/ 23 w 191"/>
                <a:gd name="T57" fmla="*/ 136 h 191"/>
                <a:gd name="T58" fmla="*/ 49 w 191"/>
                <a:gd name="T59" fmla="*/ 152 h 191"/>
                <a:gd name="T60" fmla="*/ 72 w 191"/>
                <a:gd name="T61" fmla="*/ 157 h 191"/>
                <a:gd name="T62" fmla="*/ 159 w 191"/>
                <a:gd name="T63" fmla="*/ 159 h 191"/>
                <a:gd name="T64" fmla="*/ 143 w 191"/>
                <a:gd name="T65" fmla="*/ 175 h 191"/>
                <a:gd name="T66" fmla="*/ 140 w 191"/>
                <a:gd name="T67" fmla="*/ 182 h 191"/>
                <a:gd name="T68" fmla="*/ 140 w 191"/>
                <a:gd name="T69" fmla="*/ 184 h 191"/>
                <a:gd name="T70" fmla="*/ 143 w 191"/>
                <a:gd name="T71" fmla="*/ 188 h 191"/>
                <a:gd name="T72" fmla="*/ 149 w 191"/>
                <a:gd name="T73" fmla="*/ 191 h 191"/>
                <a:gd name="T74" fmla="*/ 152 w 191"/>
                <a:gd name="T75" fmla="*/ 190 h 191"/>
                <a:gd name="T76" fmla="*/ 188 w 191"/>
                <a:gd name="T77" fmla="*/ 156 h 191"/>
                <a:gd name="T78" fmla="*/ 190 w 191"/>
                <a:gd name="T79" fmla="*/ 152 h 191"/>
                <a:gd name="T80" fmla="*/ 191 w 191"/>
                <a:gd name="T81" fmla="*/ 149 h 191"/>
                <a:gd name="T82" fmla="*/ 190 w 191"/>
                <a:gd name="T83" fmla="*/ 145 h 191"/>
                <a:gd name="T84" fmla="*/ 188 w 191"/>
                <a:gd name="T85" fmla="*/ 14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1">
                  <a:moveTo>
                    <a:pt x="188" y="143"/>
                  </a:moveTo>
                  <a:lnTo>
                    <a:pt x="156" y="110"/>
                  </a:lnTo>
                  <a:lnTo>
                    <a:pt x="156" y="110"/>
                  </a:lnTo>
                  <a:lnTo>
                    <a:pt x="152" y="108"/>
                  </a:lnTo>
                  <a:lnTo>
                    <a:pt x="149" y="108"/>
                  </a:lnTo>
                  <a:lnTo>
                    <a:pt x="145" y="108"/>
                  </a:lnTo>
                  <a:lnTo>
                    <a:pt x="143" y="110"/>
                  </a:lnTo>
                  <a:lnTo>
                    <a:pt x="143" y="110"/>
                  </a:lnTo>
                  <a:lnTo>
                    <a:pt x="140" y="113"/>
                  </a:lnTo>
                  <a:lnTo>
                    <a:pt x="140" y="117"/>
                  </a:lnTo>
                  <a:lnTo>
                    <a:pt x="140" y="117"/>
                  </a:lnTo>
                  <a:lnTo>
                    <a:pt x="140" y="121"/>
                  </a:lnTo>
                  <a:lnTo>
                    <a:pt x="143" y="124"/>
                  </a:lnTo>
                  <a:lnTo>
                    <a:pt x="159" y="140"/>
                  </a:lnTo>
                  <a:lnTo>
                    <a:pt x="80" y="140"/>
                  </a:lnTo>
                  <a:lnTo>
                    <a:pt x="80" y="140"/>
                  </a:lnTo>
                  <a:lnTo>
                    <a:pt x="68" y="139"/>
                  </a:lnTo>
                  <a:lnTo>
                    <a:pt x="57" y="135"/>
                  </a:lnTo>
                  <a:lnTo>
                    <a:pt x="46" y="129"/>
                  </a:lnTo>
                  <a:lnTo>
                    <a:pt x="37" y="122"/>
                  </a:lnTo>
                  <a:lnTo>
                    <a:pt x="30" y="113"/>
                  </a:lnTo>
                  <a:lnTo>
                    <a:pt x="25" y="102"/>
                  </a:lnTo>
                  <a:lnTo>
                    <a:pt x="21" y="92"/>
                  </a:lnTo>
                  <a:lnTo>
                    <a:pt x="19" y="80"/>
                  </a:lnTo>
                  <a:lnTo>
                    <a:pt x="19" y="80"/>
                  </a:lnTo>
                  <a:lnTo>
                    <a:pt x="21" y="67"/>
                  </a:lnTo>
                  <a:lnTo>
                    <a:pt x="25" y="57"/>
                  </a:lnTo>
                  <a:lnTo>
                    <a:pt x="30" y="46"/>
                  </a:lnTo>
                  <a:lnTo>
                    <a:pt x="37" y="37"/>
                  </a:lnTo>
                  <a:lnTo>
                    <a:pt x="46" y="30"/>
                  </a:lnTo>
                  <a:lnTo>
                    <a:pt x="57" y="24"/>
                  </a:lnTo>
                  <a:lnTo>
                    <a:pt x="68" y="20"/>
                  </a:lnTo>
                  <a:lnTo>
                    <a:pt x="80" y="19"/>
                  </a:lnTo>
                  <a:lnTo>
                    <a:pt x="116" y="19"/>
                  </a:lnTo>
                  <a:lnTo>
                    <a:pt x="116" y="15"/>
                  </a:lnTo>
                  <a:lnTo>
                    <a:pt x="116" y="15"/>
                  </a:lnTo>
                  <a:lnTo>
                    <a:pt x="116" y="10"/>
                  </a:lnTo>
                  <a:lnTo>
                    <a:pt x="116" y="10"/>
                  </a:lnTo>
                  <a:lnTo>
                    <a:pt x="116" y="6"/>
                  </a:lnTo>
                  <a:lnTo>
                    <a:pt x="116" y="0"/>
                  </a:lnTo>
                  <a:lnTo>
                    <a:pt x="80" y="0"/>
                  </a:lnTo>
                  <a:lnTo>
                    <a:pt x="80" y="0"/>
                  </a:lnTo>
                  <a:lnTo>
                    <a:pt x="72" y="2"/>
                  </a:lnTo>
                  <a:lnTo>
                    <a:pt x="64" y="2"/>
                  </a:lnTo>
                  <a:lnTo>
                    <a:pt x="49" y="7"/>
                  </a:lnTo>
                  <a:lnTo>
                    <a:pt x="35" y="14"/>
                  </a:lnTo>
                  <a:lnTo>
                    <a:pt x="23" y="23"/>
                  </a:lnTo>
                  <a:lnTo>
                    <a:pt x="14" y="35"/>
                  </a:lnTo>
                  <a:lnTo>
                    <a:pt x="7" y="49"/>
                  </a:lnTo>
                  <a:lnTo>
                    <a:pt x="2" y="63"/>
                  </a:lnTo>
                  <a:lnTo>
                    <a:pt x="2" y="71"/>
                  </a:lnTo>
                  <a:lnTo>
                    <a:pt x="0" y="80"/>
                  </a:lnTo>
                  <a:lnTo>
                    <a:pt x="0" y="80"/>
                  </a:lnTo>
                  <a:lnTo>
                    <a:pt x="2" y="88"/>
                  </a:lnTo>
                  <a:lnTo>
                    <a:pt x="2" y="96"/>
                  </a:lnTo>
                  <a:lnTo>
                    <a:pt x="7" y="110"/>
                  </a:lnTo>
                  <a:lnTo>
                    <a:pt x="14" y="124"/>
                  </a:lnTo>
                  <a:lnTo>
                    <a:pt x="23" y="136"/>
                  </a:lnTo>
                  <a:lnTo>
                    <a:pt x="35" y="145"/>
                  </a:lnTo>
                  <a:lnTo>
                    <a:pt x="49" y="152"/>
                  </a:lnTo>
                  <a:lnTo>
                    <a:pt x="64" y="157"/>
                  </a:lnTo>
                  <a:lnTo>
                    <a:pt x="72" y="157"/>
                  </a:lnTo>
                  <a:lnTo>
                    <a:pt x="80" y="159"/>
                  </a:lnTo>
                  <a:lnTo>
                    <a:pt x="159" y="159"/>
                  </a:lnTo>
                  <a:lnTo>
                    <a:pt x="143" y="175"/>
                  </a:lnTo>
                  <a:lnTo>
                    <a:pt x="143" y="175"/>
                  </a:lnTo>
                  <a:lnTo>
                    <a:pt x="140" y="178"/>
                  </a:lnTo>
                  <a:lnTo>
                    <a:pt x="140" y="182"/>
                  </a:lnTo>
                  <a:lnTo>
                    <a:pt x="140" y="182"/>
                  </a:lnTo>
                  <a:lnTo>
                    <a:pt x="140" y="184"/>
                  </a:lnTo>
                  <a:lnTo>
                    <a:pt x="143" y="188"/>
                  </a:lnTo>
                  <a:lnTo>
                    <a:pt x="143" y="188"/>
                  </a:lnTo>
                  <a:lnTo>
                    <a:pt x="145" y="190"/>
                  </a:lnTo>
                  <a:lnTo>
                    <a:pt x="149" y="191"/>
                  </a:lnTo>
                  <a:lnTo>
                    <a:pt x="149" y="191"/>
                  </a:lnTo>
                  <a:lnTo>
                    <a:pt x="152" y="190"/>
                  </a:lnTo>
                  <a:lnTo>
                    <a:pt x="156" y="188"/>
                  </a:lnTo>
                  <a:lnTo>
                    <a:pt x="188" y="156"/>
                  </a:lnTo>
                  <a:lnTo>
                    <a:pt x="188" y="156"/>
                  </a:lnTo>
                  <a:lnTo>
                    <a:pt x="190" y="152"/>
                  </a:lnTo>
                  <a:lnTo>
                    <a:pt x="190" y="152"/>
                  </a:lnTo>
                  <a:lnTo>
                    <a:pt x="191" y="149"/>
                  </a:lnTo>
                  <a:lnTo>
                    <a:pt x="190" y="145"/>
                  </a:lnTo>
                  <a:lnTo>
                    <a:pt x="190" y="145"/>
                  </a:lnTo>
                  <a:lnTo>
                    <a:pt x="188" y="143"/>
                  </a:lnTo>
                  <a:lnTo>
                    <a:pt x="188"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8" name="Freeform 108">
              <a:extLst>
                <a:ext uri="{FF2B5EF4-FFF2-40B4-BE49-F238E27FC236}">
                  <a16:creationId xmlns:a16="http://schemas.microsoft.com/office/drawing/2014/main" id="{D3E97242-7765-2A45-3195-743BE78CE94D}"/>
                </a:ext>
              </a:extLst>
            </p:cNvPr>
            <p:cNvSpPr>
              <a:spLocks/>
            </p:cNvSpPr>
            <p:nvPr/>
          </p:nvSpPr>
          <p:spPr bwMode="auto">
            <a:xfrm>
              <a:off x="6964363" y="1793875"/>
              <a:ext cx="141288" cy="123825"/>
            </a:xfrm>
            <a:custGeom>
              <a:avLst/>
              <a:gdLst>
                <a:gd name="T0" fmla="*/ 99 w 178"/>
                <a:gd name="T1" fmla="*/ 0 h 157"/>
                <a:gd name="T2" fmla="*/ 9 w 178"/>
                <a:gd name="T3" fmla="*/ 0 h 157"/>
                <a:gd name="T4" fmla="*/ 9 w 178"/>
                <a:gd name="T5" fmla="*/ 0 h 157"/>
                <a:gd name="T6" fmla="*/ 5 w 178"/>
                <a:gd name="T7" fmla="*/ 0 h 157"/>
                <a:gd name="T8" fmla="*/ 2 w 178"/>
                <a:gd name="T9" fmla="*/ 3 h 157"/>
                <a:gd name="T10" fmla="*/ 0 w 178"/>
                <a:gd name="T11" fmla="*/ 5 h 157"/>
                <a:gd name="T12" fmla="*/ 0 w 178"/>
                <a:gd name="T13" fmla="*/ 9 h 157"/>
                <a:gd name="T14" fmla="*/ 0 w 178"/>
                <a:gd name="T15" fmla="*/ 9 h 157"/>
                <a:gd name="T16" fmla="*/ 0 w 178"/>
                <a:gd name="T17" fmla="*/ 12 h 157"/>
                <a:gd name="T18" fmla="*/ 2 w 178"/>
                <a:gd name="T19" fmla="*/ 16 h 157"/>
                <a:gd name="T20" fmla="*/ 5 w 178"/>
                <a:gd name="T21" fmla="*/ 17 h 157"/>
                <a:gd name="T22" fmla="*/ 9 w 178"/>
                <a:gd name="T23" fmla="*/ 19 h 157"/>
                <a:gd name="T24" fmla="*/ 99 w 178"/>
                <a:gd name="T25" fmla="*/ 19 h 157"/>
                <a:gd name="T26" fmla="*/ 99 w 178"/>
                <a:gd name="T27" fmla="*/ 19 h 157"/>
                <a:gd name="T28" fmla="*/ 111 w 178"/>
                <a:gd name="T29" fmla="*/ 20 h 157"/>
                <a:gd name="T30" fmla="*/ 123 w 178"/>
                <a:gd name="T31" fmla="*/ 23 h 157"/>
                <a:gd name="T32" fmla="*/ 132 w 178"/>
                <a:gd name="T33" fmla="*/ 28 h 157"/>
                <a:gd name="T34" fmla="*/ 142 w 178"/>
                <a:gd name="T35" fmla="*/ 36 h 157"/>
                <a:gd name="T36" fmla="*/ 150 w 178"/>
                <a:gd name="T37" fmla="*/ 44 h 157"/>
                <a:gd name="T38" fmla="*/ 155 w 178"/>
                <a:gd name="T39" fmla="*/ 55 h 157"/>
                <a:gd name="T40" fmla="*/ 158 w 178"/>
                <a:gd name="T41" fmla="*/ 66 h 157"/>
                <a:gd name="T42" fmla="*/ 159 w 178"/>
                <a:gd name="T43" fmla="*/ 78 h 157"/>
                <a:gd name="T44" fmla="*/ 159 w 178"/>
                <a:gd name="T45" fmla="*/ 78 h 157"/>
                <a:gd name="T46" fmla="*/ 158 w 178"/>
                <a:gd name="T47" fmla="*/ 90 h 157"/>
                <a:gd name="T48" fmla="*/ 155 w 178"/>
                <a:gd name="T49" fmla="*/ 102 h 157"/>
                <a:gd name="T50" fmla="*/ 150 w 178"/>
                <a:gd name="T51" fmla="*/ 111 h 157"/>
                <a:gd name="T52" fmla="*/ 142 w 178"/>
                <a:gd name="T53" fmla="*/ 121 h 157"/>
                <a:gd name="T54" fmla="*/ 132 w 178"/>
                <a:gd name="T55" fmla="*/ 129 h 157"/>
                <a:gd name="T56" fmla="*/ 123 w 178"/>
                <a:gd name="T57" fmla="*/ 134 h 157"/>
                <a:gd name="T58" fmla="*/ 111 w 178"/>
                <a:gd name="T59" fmla="*/ 137 h 157"/>
                <a:gd name="T60" fmla="*/ 99 w 178"/>
                <a:gd name="T61" fmla="*/ 138 h 157"/>
                <a:gd name="T62" fmla="*/ 63 w 178"/>
                <a:gd name="T63" fmla="*/ 138 h 157"/>
                <a:gd name="T64" fmla="*/ 63 w 178"/>
                <a:gd name="T65" fmla="*/ 144 h 157"/>
                <a:gd name="T66" fmla="*/ 63 w 178"/>
                <a:gd name="T67" fmla="*/ 144 h 157"/>
                <a:gd name="T68" fmla="*/ 64 w 178"/>
                <a:gd name="T69" fmla="*/ 148 h 157"/>
                <a:gd name="T70" fmla="*/ 64 w 178"/>
                <a:gd name="T71" fmla="*/ 148 h 157"/>
                <a:gd name="T72" fmla="*/ 63 w 178"/>
                <a:gd name="T73" fmla="*/ 153 h 157"/>
                <a:gd name="T74" fmla="*/ 63 w 178"/>
                <a:gd name="T75" fmla="*/ 157 h 157"/>
                <a:gd name="T76" fmla="*/ 99 w 178"/>
                <a:gd name="T77" fmla="*/ 157 h 157"/>
                <a:gd name="T78" fmla="*/ 99 w 178"/>
                <a:gd name="T79" fmla="*/ 157 h 157"/>
                <a:gd name="T80" fmla="*/ 107 w 178"/>
                <a:gd name="T81" fmla="*/ 157 h 157"/>
                <a:gd name="T82" fmla="*/ 115 w 178"/>
                <a:gd name="T83" fmla="*/ 156 h 157"/>
                <a:gd name="T84" fmla="*/ 130 w 178"/>
                <a:gd name="T85" fmla="*/ 152 h 157"/>
                <a:gd name="T86" fmla="*/ 143 w 178"/>
                <a:gd name="T87" fmla="*/ 144 h 157"/>
                <a:gd name="T88" fmla="*/ 155 w 178"/>
                <a:gd name="T89" fmla="*/ 134 h 157"/>
                <a:gd name="T90" fmla="*/ 165 w 178"/>
                <a:gd name="T91" fmla="*/ 122 h 157"/>
                <a:gd name="T92" fmla="*/ 173 w 178"/>
                <a:gd name="T93" fmla="*/ 109 h 157"/>
                <a:gd name="T94" fmla="*/ 177 w 178"/>
                <a:gd name="T95" fmla="*/ 94 h 157"/>
                <a:gd name="T96" fmla="*/ 178 w 178"/>
                <a:gd name="T97" fmla="*/ 86 h 157"/>
                <a:gd name="T98" fmla="*/ 178 w 178"/>
                <a:gd name="T99" fmla="*/ 78 h 157"/>
                <a:gd name="T100" fmla="*/ 178 w 178"/>
                <a:gd name="T101" fmla="*/ 78 h 157"/>
                <a:gd name="T102" fmla="*/ 178 w 178"/>
                <a:gd name="T103" fmla="*/ 70 h 157"/>
                <a:gd name="T104" fmla="*/ 177 w 178"/>
                <a:gd name="T105" fmla="*/ 63 h 157"/>
                <a:gd name="T106" fmla="*/ 173 w 178"/>
                <a:gd name="T107" fmla="*/ 48 h 157"/>
                <a:gd name="T108" fmla="*/ 165 w 178"/>
                <a:gd name="T109" fmla="*/ 35 h 157"/>
                <a:gd name="T110" fmla="*/ 155 w 178"/>
                <a:gd name="T111" fmla="*/ 23 h 157"/>
                <a:gd name="T112" fmla="*/ 143 w 178"/>
                <a:gd name="T113" fmla="*/ 13 h 157"/>
                <a:gd name="T114" fmla="*/ 130 w 178"/>
                <a:gd name="T115" fmla="*/ 5 h 157"/>
                <a:gd name="T116" fmla="*/ 115 w 178"/>
                <a:gd name="T117" fmla="*/ 1 h 157"/>
                <a:gd name="T118" fmla="*/ 107 w 178"/>
                <a:gd name="T119" fmla="*/ 0 h 157"/>
                <a:gd name="T120" fmla="*/ 99 w 178"/>
                <a:gd name="T121" fmla="*/ 0 h 157"/>
                <a:gd name="T122" fmla="*/ 99 w 178"/>
                <a:gd name="T1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157">
                  <a:moveTo>
                    <a:pt x="99" y="0"/>
                  </a:moveTo>
                  <a:lnTo>
                    <a:pt x="9" y="0"/>
                  </a:lnTo>
                  <a:lnTo>
                    <a:pt x="9" y="0"/>
                  </a:lnTo>
                  <a:lnTo>
                    <a:pt x="5" y="0"/>
                  </a:lnTo>
                  <a:lnTo>
                    <a:pt x="2" y="3"/>
                  </a:lnTo>
                  <a:lnTo>
                    <a:pt x="0" y="5"/>
                  </a:lnTo>
                  <a:lnTo>
                    <a:pt x="0" y="9"/>
                  </a:lnTo>
                  <a:lnTo>
                    <a:pt x="0" y="9"/>
                  </a:lnTo>
                  <a:lnTo>
                    <a:pt x="0" y="12"/>
                  </a:lnTo>
                  <a:lnTo>
                    <a:pt x="2" y="16"/>
                  </a:lnTo>
                  <a:lnTo>
                    <a:pt x="5" y="17"/>
                  </a:lnTo>
                  <a:lnTo>
                    <a:pt x="9" y="19"/>
                  </a:lnTo>
                  <a:lnTo>
                    <a:pt x="99" y="19"/>
                  </a:lnTo>
                  <a:lnTo>
                    <a:pt x="99" y="19"/>
                  </a:lnTo>
                  <a:lnTo>
                    <a:pt x="111" y="20"/>
                  </a:lnTo>
                  <a:lnTo>
                    <a:pt x="123" y="23"/>
                  </a:lnTo>
                  <a:lnTo>
                    <a:pt x="132" y="28"/>
                  </a:lnTo>
                  <a:lnTo>
                    <a:pt x="142" y="36"/>
                  </a:lnTo>
                  <a:lnTo>
                    <a:pt x="150" y="44"/>
                  </a:lnTo>
                  <a:lnTo>
                    <a:pt x="155" y="55"/>
                  </a:lnTo>
                  <a:lnTo>
                    <a:pt x="158" y="66"/>
                  </a:lnTo>
                  <a:lnTo>
                    <a:pt x="159" y="78"/>
                  </a:lnTo>
                  <a:lnTo>
                    <a:pt x="159" y="78"/>
                  </a:lnTo>
                  <a:lnTo>
                    <a:pt x="158" y="90"/>
                  </a:lnTo>
                  <a:lnTo>
                    <a:pt x="155" y="102"/>
                  </a:lnTo>
                  <a:lnTo>
                    <a:pt x="150" y="111"/>
                  </a:lnTo>
                  <a:lnTo>
                    <a:pt x="142" y="121"/>
                  </a:lnTo>
                  <a:lnTo>
                    <a:pt x="132" y="129"/>
                  </a:lnTo>
                  <a:lnTo>
                    <a:pt x="123" y="134"/>
                  </a:lnTo>
                  <a:lnTo>
                    <a:pt x="111" y="137"/>
                  </a:lnTo>
                  <a:lnTo>
                    <a:pt x="99" y="138"/>
                  </a:lnTo>
                  <a:lnTo>
                    <a:pt x="63" y="138"/>
                  </a:lnTo>
                  <a:lnTo>
                    <a:pt x="63" y="144"/>
                  </a:lnTo>
                  <a:lnTo>
                    <a:pt x="63" y="144"/>
                  </a:lnTo>
                  <a:lnTo>
                    <a:pt x="64" y="148"/>
                  </a:lnTo>
                  <a:lnTo>
                    <a:pt x="64" y="148"/>
                  </a:lnTo>
                  <a:lnTo>
                    <a:pt x="63" y="153"/>
                  </a:lnTo>
                  <a:lnTo>
                    <a:pt x="63" y="157"/>
                  </a:lnTo>
                  <a:lnTo>
                    <a:pt x="99" y="157"/>
                  </a:lnTo>
                  <a:lnTo>
                    <a:pt x="99" y="157"/>
                  </a:lnTo>
                  <a:lnTo>
                    <a:pt x="107" y="157"/>
                  </a:lnTo>
                  <a:lnTo>
                    <a:pt x="115" y="156"/>
                  </a:lnTo>
                  <a:lnTo>
                    <a:pt x="130" y="152"/>
                  </a:lnTo>
                  <a:lnTo>
                    <a:pt x="143" y="144"/>
                  </a:lnTo>
                  <a:lnTo>
                    <a:pt x="155" y="134"/>
                  </a:lnTo>
                  <a:lnTo>
                    <a:pt x="165" y="122"/>
                  </a:lnTo>
                  <a:lnTo>
                    <a:pt x="173" y="109"/>
                  </a:lnTo>
                  <a:lnTo>
                    <a:pt x="177" y="94"/>
                  </a:lnTo>
                  <a:lnTo>
                    <a:pt x="178" y="86"/>
                  </a:lnTo>
                  <a:lnTo>
                    <a:pt x="178" y="78"/>
                  </a:lnTo>
                  <a:lnTo>
                    <a:pt x="178" y="78"/>
                  </a:lnTo>
                  <a:lnTo>
                    <a:pt x="178" y="70"/>
                  </a:lnTo>
                  <a:lnTo>
                    <a:pt x="177" y="63"/>
                  </a:lnTo>
                  <a:lnTo>
                    <a:pt x="173" y="48"/>
                  </a:lnTo>
                  <a:lnTo>
                    <a:pt x="165" y="35"/>
                  </a:lnTo>
                  <a:lnTo>
                    <a:pt x="155" y="23"/>
                  </a:lnTo>
                  <a:lnTo>
                    <a:pt x="143" y="13"/>
                  </a:lnTo>
                  <a:lnTo>
                    <a:pt x="130" y="5"/>
                  </a:lnTo>
                  <a:lnTo>
                    <a:pt x="115" y="1"/>
                  </a:lnTo>
                  <a:lnTo>
                    <a:pt x="107" y="0"/>
                  </a:lnTo>
                  <a:lnTo>
                    <a:pt x="99" y="0"/>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39" name="Group 138">
            <a:extLst>
              <a:ext uri="{FF2B5EF4-FFF2-40B4-BE49-F238E27FC236}">
                <a16:creationId xmlns:a16="http://schemas.microsoft.com/office/drawing/2014/main" id="{75837E10-FC24-7BA0-EED7-A8D3E1795558}"/>
              </a:ext>
            </a:extLst>
          </p:cNvPr>
          <p:cNvGrpSpPr>
            <a:grpSpLocks noChangeAspect="1"/>
          </p:cNvGrpSpPr>
          <p:nvPr/>
        </p:nvGrpSpPr>
        <p:grpSpPr>
          <a:xfrm>
            <a:off x="9403251" y="1357118"/>
            <a:ext cx="764771" cy="764771"/>
            <a:chOff x="554038" y="3342323"/>
            <a:chExt cx="522288" cy="522288"/>
          </a:xfrm>
          <a:solidFill>
            <a:srgbClr val="E54C97"/>
          </a:solidFill>
        </p:grpSpPr>
        <p:sp>
          <p:nvSpPr>
            <p:cNvPr id="140" name="Freeform 79">
              <a:extLst>
                <a:ext uri="{FF2B5EF4-FFF2-40B4-BE49-F238E27FC236}">
                  <a16:creationId xmlns:a16="http://schemas.microsoft.com/office/drawing/2014/main" id="{784CB950-0535-A94D-2806-115FE27F2497}"/>
                </a:ext>
              </a:extLst>
            </p:cNvPr>
            <p:cNvSpPr>
              <a:spLocks noEditPoints="1"/>
            </p:cNvSpPr>
            <p:nvPr/>
          </p:nvSpPr>
          <p:spPr bwMode="auto">
            <a:xfrm>
              <a:off x="554038"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6 w 659"/>
                <a:gd name="T9" fmla="*/ 514 h 659"/>
                <a:gd name="T10" fmla="*/ 15 w 659"/>
                <a:gd name="T11" fmla="*/ 428 h 659"/>
                <a:gd name="T12" fmla="*/ 4 w 659"/>
                <a:gd name="T13" fmla="*/ 379 h 659"/>
                <a:gd name="T14" fmla="*/ 0 w 659"/>
                <a:gd name="T15" fmla="*/ 330 h 659"/>
                <a:gd name="T16" fmla="*/ 1 w 659"/>
                <a:gd name="T17" fmla="*/ 296 h 659"/>
                <a:gd name="T18" fmla="*/ 11 w 659"/>
                <a:gd name="T19" fmla="*/ 248 h 659"/>
                <a:gd name="T20" fmla="*/ 40 w 659"/>
                <a:gd name="T21" fmla="*/ 172 h 659"/>
                <a:gd name="T22" fmla="*/ 97 w 659"/>
                <a:gd name="T23" fmla="*/ 97 h 659"/>
                <a:gd name="T24" fmla="*/ 172 w 659"/>
                <a:gd name="T25" fmla="*/ 41 h 659"/>
                <a:gd name="T26" fmla="*/ 247 w 659"/>
                <a:gd name="T27" fmla="*/ 11 h 659"/>
                <a:gd name="T28" fmla="*/ 296 w 659"/>
                <a:gd name="T29" fmla="*/ 2 h 659"/>
                <a:gd name="T30" fmla="*/ 329 w 659"/>
                <a:gd name="T31" fmla="*/ 0 h 659"/>
                <a:gd name="T32" fmla="*/ 379 w 659"/>
                <a:gd name="T33" fmla="*/ 4 h 659"/>
                <a:gd name="T34" fmla="*/ 426 w 659"/>
                <a:gd name="T35" fmla="*/ 15 h 659"/>
                <a:gd name="T36" fmla="*/ 513 w 659"/>
                <a:gd name="T37" fmla="*/ 57 h 659"/>
                <a:gd name="T38" fmla="*/ 583 w 659"/>
                <a:gd name="T39" fmla="*/ 120 h 659"/>
                <a:gd name="T40" fmla="*/ 632 w 659"/>
                <a:gd name="T41" fmla="*/ 202 h 659"/>
                <a:gd name="T42" fmla="*/ 652 w 659"/>
                <a:gd name="T43" fmla="*/ 264 h 659"/>
                <a:gd name="T44" fmla="*/ 657 w 659"/>
                <a:gd name="T45" fmla="*/ 312 h 659"/>
                <a:gd name="T46" fmla="*/ 657 w 659"/>
                <a:gd name="T47" fmla="*/ 347 h 659"/>
                <a:gd name="T48" fmla="*/ 652 w 659"/>
                <a:gd name="T49" fmla="*/ 396 h 659"/>
                <a:gd name="T50" fmla="*/ 632 w 659"/>
                <a:gd name="T51" fmla="*/ 457 h 659"/>
                <a:gd name="T52" fmla="*/ 583 w 659"/>
                <a:gd name="T53" fmla="*/ 539 h 659"/>
                <a:gd name="T54" fmla="*/ 513 w 659"/>
                <a:gd name="T55" fmla="*/ 603 h 659"/>
                <a:gd name="T56" fmla="*/ 426 w 659"/>
                <a:gd name="T57" fmla="*/ 644 h 659"/>
                <a:gd name="T58" fmla="*/ 379 w 659"/>
                <a:gd name="T59" fmla="*/ 655 h 659"/>
                <a:gd name="T60" fmla="*/ 329 w 659"/>
                <a:gd name="T61" fmla="*/ 659 h 659"/>
                <a:gd name="T62" fmla="*/ 329 w 659"/>
                <a:gd name="T63" fmla="*/ 38 h 659"/>
                <a:gd name="T64" fmla="*/ 242 w 659"/>
                <a:gd name="T65" fmla="*/ 51 h 659"/>
                <a:gd name="T66" fmla="*/ 167 w 659"/>
                <a:gd name="T67" fmla="*/ 88 h 659"/>
                <a:gd name="T68" fmla="*/ 105 w 659"/>
                <a:gd name="T69" fmla="*/ 144 h 659"/>
                <a:gd name="T70" fmla="*/ 60 w 659"/>
                <a:gd name="T71" fmla="*/ 217 h 659"/>
                <a:gd name="T72" fmla="*/ 39 w 659"/>
                <a:gd name="T73" fmla="*/ 300 h 659"/>
                <a:gd name="T74" fmla="*/ 39 w 659"/>
                <a:gd name="T75" fmla="*/ 359 h 659"/>
                <a:gd name="T76" fmla="*/ 60 w 659"/>
                <a:gd name="T77" fmla="*/ 443 h 659"/>
                <a:gd name="T78" fmla="*/ 105 w 659"/>
                <a:gd name="T79" fmla="*/ 515 h 659"/>
                <a:gd name="T80" fmla="*/ 167 w 659"/>
                <a:gd name="T81" fmla="*/ 572 h 659"/>
                <a:gd name="T82" fmla="*/ 242 w 659"/>
                <a:gd name="T83" fmla="*/ 608 h 659"/>
                <a:gd name="T84" fmla="*/ 329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7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29" y="659"/>
                  </a:moveTo>
                  <a:lnTo>
                    <a:pt x="329" y="659"/>
                  </a:lnTo>
                  <a:lnTo>
                    <a:pt x="312" y="658"/>
                  </a:lnTo>
                  <a:lnTo>
                    <a:pt x="296" y="656"/>
                  </a:lnTo>
                  <a:lnTo>
                    <a:pt x="280" y="655"/>
                  </a:lnTo>
                  <a:lnTo>
                    <a:pt x="262" y="652"/>
                  </a:lnTo>
                  <a:lnTo>
                    <a:pt x="247" y="648"/>
                  </a:lnTo>
                  <a:lnTo>
                    <a:pt x="231" y="644"/>
                  </a:lnTo>
                  <a:lnTo>
                    <a:pt x="202" y="632"/>
                  </a:lnTo>
                  <a:lnTo>
                    <a:pt x="172" y="619"/>
                  </a:lnTo>
                  <a:lnTo>
                    <a:pt x="145" y="603"/>
                  </a:lnTo>
                  <a:lnTo>
                    <a:pt x="120" y="584"/>
                  </a:lnTo>
                  <a:lnTo>
                    <a:pt x="97" y="562"/>
                  </a:lnTo>
                  <a:lnTo>
                    <a:pt x="75" y="539"/>
                  </a:lnTo>
                  <a:lnTo>
                    <a:pt x="56" y="514"/>
                  </a:lnTo>
                  <a:lnTo>
                    <a:pt x="40" y="487"/>
                  </a:lnTo>
                  <a:lnTo>
                    <a:pt x="26" y="457"/>
                  </a:lnTo>
                  <a:lnTo>
                    <a:pt x="15" y="428"/>
                  </a:lnTo>
                  <a:lnTo>
                    <a:pt x="11" y="412"/>
                  </a:lnTo>
                  <a:lnTo>
                    <a:pt x="7" y="396"/>
                  </a:lnTo>
                  <a:lnTo>
                    <a:pt x="4" y="379"/>
                  </a:lnTo>
                  <a:lnTo>
                    <a:pt x="1" y="363"/>
                  </a:lnTo>
                  <a:lnTo>
                    <a:pt x="0" y="347"/>
                  </a:lnTo>
                  <a:lnTo>
                    <a:pt x="0" y="330"/>
                  </a:lnTo>
                  <a:lnTo>
                    <a:pt x="0" y="330"/>
                  </a:lnTo>
                  <a:lnTo>
                    <a:pt x="0" y="312"/>
                  </a:lnTo>
                  <a:lnTo>
                    <a:pt x="1" y="296"/>
                  </a:lnTo>
                  <a:lnTo>
                    <a:pt x="4" y="280"/>
                  </a:lnTo>
                  <a:lnTo>
                    <a:pt x="7" y="264"/>
                  </a:lnTo>
                  <a:lnTo>
                    <a:pt x="11" y="248"/>
                  </a:lnTo>
                  <a:lnTo>
                    <a:pt x="15" y="232"/>
                  </a:lnTo>
                  <a:lnTo>
                    <a:pt x="26" y="202"/>
                  </a:lnTo>
                  <a:lnTo>
                    <a:pt x="40" y="172"/>
                  </a:lnTo>
                  <a:lnTo>
                    <a:pt x="56" y="146"/>
                  </a:lnTo>
                  <a:lnTo>
                    <a:pt x="75" y="120"/>
                  </a:lnTo>
                  <a:lnTo>
                    <a:pt x="97" y="97"/>
                  </a:lnTo>
                  <a:lnTo>
                    <a:pt x="120" y="76"/>
                  </a:lnTo>
                  <a:lnTo>
                    <a:pt x="145" y="57"/>
                  </a:lnTo>
                  <a:lnTo>
                    <a:pt x="172" y="41"/>
                  </a:lnTo>
                  <a:lnTo>
                    <a:pt x="202" y="26"/>
                  </a:lnTo>
                  <a:lnTo>
                    <a:pt x="231" y="15"/>
                  </a:lnTo>
                  <a:lnTo>
                    <a:pt x="247" y="11"/>
                  </a:lnTo>
                  <a:lnTo>
                    <a:pt x="262" y="7"/>
                  </a:lnTo>
                  <a:lnTo>
                    <a:pt x="280" y="4"/>
                  </a:lnTo>
                  <a:lnTo>
                    <a:pt x="296" y="2"/>
                  </a:lnTo>
                  <a:lnTo>
                    <a:pt x="312" y="2"/>
                  </a:lnTo>
                  <a:lnTo>
                    <a:pt x="329" y="0"/>
                  </a:lnTo>
                  <a:lnTo>
                    <a:pt x="329" y="0"/>
                  </a:lnTo>
                  <a:lnTo>
                    <a:pt x="345" y="2"/>
                  </a:lnTo>
                  <a:lnTo>
                    <a:pt x="363" y="2"/>
                  </a:lnTo>
                  <a:lnTo>
                    <a:pt x="379" y="4"/>
                  </a:lnTo>
                  <a:lnTo>
                    <a:pt x="395" y="7"/>
                  </a:lnTo>
                  <a:lnTo>
                    <a:pt x="411" y="11"/>
                  </a:lnTo>
                  <a:lnTo>
                    <a:pt x="426" y="15"/>
                  </a:lnTo>
                  <a:lnTo>
                    <a:pt x="457" y="26"/>
                  </a:lnTo>
                  <a:lnTo>
                    <a:pt x="485" y="41"/>
                  </a:lnTo>
                  <a:lnTo>
                    <a:pt x="513" y="57"/>
                  </a:lnTo>
                  <a:lnTo>
                    <a:pt x="538" y="76"/>
                  </a:lnTo>
                  <a:lnTo>
                    <a:pt x="562" y="97"/>
                  </a:lnTo>
                  <a:lnTo>
                    <a:pt x="583" y="120"/>
                  </a:lnTo>
                  <a:lnTo>
                    <a:pt x="602" y="146"/>
                  </a:lnTo>
                  <a:lnTo>
                    <a:pt x="618" y="172"/>
                  </a:lnTo>
                  <a:lnTo>
                    <a:pt x="632" y="202"/>
                  </a:lnTo>
                  <a:lnTo>
                    <a:pt x="644" y="232"/>
                  </a:lnTo>
                  <a:lnTo>
                    <a:pt x="648" y="248"/>
                  </a:lnTo>
                  <a:lnTo>
                    <a:pt x="652" y="264"/>
                  </a:lnTo>
                  <a:lnTo>
                    <a:pt x="655" y="280"/>
                  </a:lnTo>
                  <a:lnTo>
                    <a:pt x="656" y="296"/>
                  </a:lnTo>
                  <a:lnTo>
                    <a:pt x="657" y="312"/>
                  </a:lnTo>
                  <a:lnTo>
                    <a:pt x="659" y="330"/>
                  </a:lnTo>
                  <a:lnTo>
                    <a:pt x="659" y="330"/>
                  </a:lnTo>
                  <a:lnTo>
                    <a:pt x="657" y="347"/>
                  </a:lnTo>
                  <a:lnTo>
                    <a:pt x="656" y="363"/>
                  </a:lnTo>
                  <a:lnTo>
                    <a:pt x="655" y="379"/>
                  </a:lnTo>
                  <a:lnTo>
                    <a:pt x="652" y="396"/>
                  </a:lnTo>
                  <a:lnTo>
                    <a:pt x="648" y="412"/>
                  </a:lnTo>
                  <a:lnTo>
                    <a:pt x="644" y="428"/>
                  </a:lnTo>
                  <a:lnTo>
                    <a:pt x="632" y="457"/>
                  </a:lnTo>
                  <a:lnTo>
                    <a:pt x="618" y="487"/>
                  </a:lnTo>
                  <a:lnTo>
                    <a:pt x="602" y="514"/>
                  </a:lnTo>
                  <a:lnTo>
                    <a:pt x="583" y="539"/>
                  </a:lnTo>
                  <a:lnTo>
                    <a:pt x="562" y="562"/>
                  </a:lnTo>
                  <a:lnTo>
                    <a:pt x="538" y="584"/>
                  </a:lnTo>
                  <a:lnTo>
                    <a:pt x="513" y="603"/>
                  </a:lnTo>
                  <a:lnTo>
                    <a:pt x="485" y="619"/>
                  </a:lnTo>
                  <a:lnTo>
                    <a:pt x="457" y="632"/>
                  </a:lnTo>
                  <a:lnTo>
                    <a:pt x="426" y="644"/>
                  </a:lnTo>
                  <a:lnTo>
                    <a:pt x="411" y="648"/>
                  </a:lnTo>
                  <a:lnTo>
                    <a:pt x="395" y="652"/>
                  </a:lnTo>
                  <a:lnTo>
                    <a:pt x="379" y="655"/>
                  </a:lnTo>
                  <a:lnTo>
                    <a:pt x="363" y="656"/>
                  </a:lnTo>
                  <a:lnTo>
                    <a:pt x="345" y="658"/>
                  </a:lnTo>
                  <a:lnTo>
                    <a:pt x="329" y="659"/>
                  </a:lnTo>
                  <a:lnTo>
                    <a:pt x="329" y="659"/>
                  </a:lnTo>
                  <a:close/>
                  <a:moveTo>
                    <a:pt x="329" y="38"/>
                  </a:moveTo>
                  <a:lnTo>
                    <a:pt x="329" y="38"/>
                  </a:lnTo>
                  <a:lnTo>
                    <a:pt x="300" y="39"/>
                  </a:lnTo>
                  <a:lnTo>
                    <a:pt x="270" y="45"/>
                  </a:lnTo>
                  <a:lnTo>
                    <a:pt x="242" y="51"/>
                  </a:lnTo>
                  <a:lnTo>
                    <a:pt x="215" y="61"/>
                  </a:lnTo>
                  <a:lnTo>
                    <a:pt x="191" y="73"/>
                  </a:lnTo>
                  <a:lnTo>
                    <a:pt x="167" y="88"/>
                  </a:lnTo>
                  <a:lnTo>
                    <a:pt x="144" y="105"/>
                  </a:lnTo>
                  <a:lnTo>
                    <a:pt x="124" y="124"/>
                  </a:lnTo>
                  <a:lnTo>
                    <a:pt x="105" y="144"/>
                  </a:lnTo>
                  <a:lnTo>
                    <a:pt x="87" y="167"/>
                  </a:lnTo>
                  <a:lnTo>
                    <a:pt x="73" y="191"/>
                  </a:lnTo>
                  <a:lnTo>
                    <a:pt x="60" y="217"/>
                  </a:lnTo>
                  <a:lnTo>
                    <a:pt x="51" y="244"/>
                  </a:lnTo>
                  <a:lnTo>
                    <a:pt x="43" y="271"/>
                  </a:lnTo>
                  <a:lnTo>
                    <a:pt x="39" y="300"/>
                  </a:lnTo>
                  <a:lnTo>
                    <a:pt x="38" y="330"/>
                  </a:lnTo>
                  <a:lnTo>
                    <a:pt x="38" y="330"/>
                  </a:lnTo>
                  <a:lnTo>
                    <a:pt x="39" y="359"/>
                  </a:lnTo>
                  <a:lnTo>
                    <a:pt x="43" y="389"/>
                  </a:lnTo>
                  <a:lnTo>
                    <a:pt x="51" y="416"/>
                  </a:lnTo>
                  <a:lnTo>
                    <a:pt x="60" y="443"/>
                  </a:lnTo>
                  <a:lnTo>
                    <a:pt x="73" y="468"/>
                  </a:lnTo>
                  <a:lnTo>
                    <a:pt x="87" y="492"/>
                  </a:lnTo>
                  <a:lnTo>
                    <a:pt x="105" y="515"/>
                  </a:lnTo>
                  <a:lnTo>
                    <a:pt x="124" y="535"/>
                  </a:lnTo>
                  <a:lnTo>
                    <a:pt x="144" y="554"/>
                  </a:lnTo>
                  <a:lnTo>
                    <a:pt x="167" y="572"/>
                  </a:lnTo>
                  <a:lnTo>
                    <a:pt x="191" y="586"/>
                  </a:lnTo>
                  <a:lnTo>
                    <a:pt x="215" y="598"/>
                  </a:lnTo>
                  <a:lnTo>
                    <a:pt x="242" y="608"/>
                  </a:lnTo>
                  <a:lnTo>
                    <a:pt x="270" y="615"/>
                  </a:lnTo>
                  <a:lnTo>
                    <a:pt x="300" y="620"/>
                  </a:lnTo>
                  <a:lnTo>
                    <a:pt x="329" y="621"/>
                  </a:lnTo>
                  <a:lnTo>
                    <a:pt x="329" y="621"/>
                  </a:lnTo>
                  <a:lnTo>
                    <a:pt x="359" y="620"/>
                  </a:lnTo>
                  <a:lnTo>
                    <a:pt x="387" y="615"/>
                  </a:lnTo>
                  <a:lnTo>
                    <a:pt x="415" y="608"/>
                  </a:lnTo>
                  <a:lnTo>
                    <a:pt x="442" y="598"/>
                  </a:lnTo>
                  <a:lnTo>
                    <a:pt x="468" y="586"/>
                  </a:lnTo>
                  <a:lnTo>
                    <a:pt x="492" y="572"/>
                  </a:lnTo>
                  <a:lnTo>
                    <a:pt x="515" y="554"/>
                  </a:lnTo>
                  <a:lnTo>
                    <a:pt x="535" y="535"/>
                  </a:lnTo>
                  <a:lnTo>
                    <a:pt x="554" y="515"/>
                  </a:lnTo>
                  <a:lnTo>
                    <a:pt x="570" y="492"/>
                  </a:lnTo>
                  <a:lnTo>
                    <a:pt x="585" y="468"/>
                  </a:lnTo>
                  <a:lnTo>
                    <a:pt x="597" y="443"/>
                  </a:lnTo>
                  <a:lnTo>
                    <a:pt x="607" y="416"/>
                  </a:lnTo>
                  <a:lnTo>
                    <a:pt x="614" y="389"/>
                  </a:lnTo>
                  <a:lnTo>
                    <a:pt x="618" y="359"/>
                  </a:lnTo>
                  <a:lnTo>
                    <a:pt x="621" y="330"/>
                  </a:lnTo>
                  <a:lnTo>
                    <a:pt x="621" y="330"/>
                  </a:lnTo>
                  <a:lnTo>
                    <a:pt x="618" y="300"/>
                  </a:lnTo>
                  <a:lnTo>
                    <a:pt x="614" y="271"/>
                  </a:lnTo>
                  <a:lnTo>
                    <a:pt x="607" y="244"/>
                  </a:lnTo>
                  <a:lnTo>
                    <a:pt x="597" y="217"/>
                  </a:lnTo>
                  <a:lnTo>
                    <a:pt x="585" y="191"/>
                  </a:lnTo>
                  <a:lnTo>
                    <a:pt x="570" y="167"/>
                  </a:lnTo>
                  <a:lnTo>
                    <a:pt x="554" y="144"/>
                  </a:lnTo>
                  <a:lnTo>
                    <a:pt x="535" y="124"/>
                  </a:lnTo>
                  <a:lnTo>
                    <a:pt x="515" y="105"/>
                  </a:lnTo>
                  <a:lnTo>
                    <a:pt x="492" y="88"/>
                  </a:lnTo>
                  <a:lnTo>
                    <a:pt x="468" y="73"/>
                  </a:lnTo>
                  <a:lnTo>
                    <a:pt x="442" y="61"/>
                  </a:lnTo>
                  <a:lnTo>
                    <a:pt x="415" y="51"/>
                  </a:lnTo>
                  <a:lnTo>
                    <a:pt x="387" y="45"/>
                  </a:lnTo>
                  <a:lnTo>
                    <a:pt x="359" y="39"/>
                  </a:lnTo>
                  <a:lnTo>
                    <a:pt x="329" y="38"/>
                  </a:lnTo>
                  <a:lnTo>
                    <a:pt x="32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41" name="Freeform 170">
              <a:extLst>
                <a:ext uri="{FF2B5EF4-FFF2-40B4-BE49-F238E27FC236}">
                  <a16:creationId xmlns:a16="http://schemas.microsoft.com/office/drawing/2014/main" id="{789A7122-C696-9B1E-D925-02F2B1B3E13E}"/>
                </a:ext>
              </a:extLst>
            </p:cNvPr>
            <p:cNvSpPr>
              <a:spLocks/>
            </p:cNvSpPr>
            <p:nvPr/>
          </p:nvSpPr>
          <p:spPr bwMode="auto">
            <a:xfrm>
              <a:off x="706438" y="3655060"/>
              <a:ext cx="227013" cy="55563"/>
            </a:xfrm>
            <a:custGeom>
              <a:avLst/>
              <a:gdLst>
                <a:gd name="T0" fmla="*/ 278 w 286"/>
                <a:gd name="T1" fmla="*/ 0 h 69"/>
                <a:gd name="T2" fmla="*/ 278 w 286"/>
                <a:gd name="T3" fmla="*/ 0 h 69"/>
                <a:gd name="T4" fmla="*/ 274 w 286"/>
                <a:gd name="T5" fmla="*/ 1 h 69"/>
                <a:gd name="T6" fmla="*/ 272 w 286"/>
                <a:gd name="T7" fmla="*/ 2 h 69"/>
                <a:gd name="T8" fmla="*/ 270 w 286"/>
                <a:gd name="T9" fmla="*/ 5 h 69"/>
                <a:gd name="T10" fmla="*/ 269 w 286"/>
                <a:gd name="T11" fmla="*/ 9 h 69"/>
                <a:gd name="T12" fmla="*/ 269 w 286"/>
                <a:gd name="T13" fmla="*/ 52 h 69"/>
                <a:gd name="T14" fmla="*/ 18 w 286"/>
                <a:gd name="T15" fmla="*/ 52 h 69"/>
                <a:gd name="T16" fmla="*/ 18 w 286"/>
                <a:gd name="T17" fmla="*/ 9 h 69"/>
                <a:gd name="T18" fmla="*/ 18 w 286"/>
                <a:gd name="T19" fmla="*/ 9 h 69"/>
                <a:gd name="T20" fmla="*/ 16 w 286"/>
                <a:gd name="T21" fmla="*/ 5 h 69"/>
                <a:gd name="T22" fmla="*/ 15 w 286"/>
                <a:gd name="T23" fmla="*/ 2 h 69"/>
                <a:gd name="T24" fmla="*/ 12 w 286"/>
                <a:gd name="T25" fmla="*/ 1 h 69"/>
                <a:gd name="T26" fmla="*/ 8 w 286"/>
                <a:gd name="T27" fmla="*/ 0 h 69"/>
                <a:gd name="T28" fmla="*/ 8 w 286"/>
                <a:gd name="T29" fmla="*/ 0 h 69"/>
                <a:gd name="T30" fmla="*/ 6 w 286"/>
                <a:gd name="T31" fmla="*/ 1 h 69"/>
                <a:gd name="T32" fmla="*/ 3 w 286"/>
                <a:gd name="T33" fmla="*/ 2 h 69"/>
                <a:gd name="T34" fmla="*/ 0 w 286"/>
                <a:gd name="T35" fmla="*/ 5 h 69"/>
                <a:gd name="T36" fmla="*/ 0 w 286"/>
                <a:gd name="T37" fmla="*/ 9 h 69"/>
                <a:gd name="T38" fmla="*/ 0 w 286"/>
                <a:gd name="T39" fmla="*/ 60 h 69"/>
                <a:gd name="T40" fmla="*/ 0 w 286"/>
                <a:gd name="T41" fmla="*/ 60 h 69"/>
                <a:gd name="T42" fmla="*/ 0 w 286"/>
                <a:gd name="T43" fmla="*/ 64 h 69"/>
                <a:gd name="T44" fmla="*/ 3 w 286"/>
                <a:gd name="T45" fmla="*/ 67 h 69"/>
                <a:gd name="T46" fmla="*/ 6 w 286"/>
                <a:gd name="T47" fmla="*/ 68 h 69"/>
                <a:gd name="T48" fmla="*/ 8 w 286"/>
                <a:gd name="T49" fmla="*/ 69 h 69"/>
                <a:gd name="T50" fmla="*/ 278 w 286"/>
                <a:gd name="T51" fmla="*/ 69 h 69"/>
                <a:gd name="T52" fmla="*/ 278 w 286"/>
                <a:gd name="T53" fmla="*/ 69 h 69"/>
                <a:gd name="T54" fmla="*/ 281 w 286"/>
                <a:gd name="T55" fmla="*/ 68 h 69"/>
                <a:gd name="T56" fmla="*/ 284 w 286"/>
                <a:gd name="T57" fmla="*/ 67 h 69"/>
                <a:gd name="T58" fmla="*/ 286 w 286"/>
                <a:gd name="T59" fmla="*/ 64 h 69"/>
                <a:gd name="T60" fmla="*/ 286 w 286"/>
                <a:gd name="T61" fmla="*/ 60 h 69"/>
                <a:gd name="T62" fmla="*/ 286 w 286"/>
                <a:gd name="T63" fmla="*/ 9 h 69"/>
                <a:gd name="T64" fmla="*/ 286 w 286"/>
                <a:gd name="T65" fmla="*/ 9 h 69"/>
                <a:gd name="T66" fmla="*/ 286 w 286"/>
                <a:gd name="T67" fmla="*/ 5 h 69"/>
                <a:gd name="T68" fmla="*/ 284 w 286"/>
                <a:gd name="T69" fmla="*/ 2 h 69"/>
                <a:gd name="T70" fmla="*/ 281 w 286"/>
                <a:gd name="T71" fmla="*/ 1 h 69"/>
                <a:gd name="T72" fmla="*/ 278 w 286"/>
                <a:gd name="T73" fmla="*/ 0 h 69"/>
                <a:gd name="T74" fmla="*/ 278 w 286"/>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6" h="69">
                  <a:moveTo>
                    <a:pt x="278" y="0"/>
                  </a:moveTo>
                  <a:lnTo>
                    <a:pt x="278" y="0"/>
                  </a:lnTo>
                  <a:lnTo>
                    <a:pt x="274" y="1"/>
                  </a:lnTo>
                  <a:lnTo>
                    <a:pt x="272" y="2"/>
                  </a:lnTo>
                  <a:lnTo>
                    <a:pt x="270" y="5"/>
                  </a:lnTo>
                  <a:lnTo>
                    <a:pt x="269" y="9"/>
                  </a:lnTo>
                  <a:lnTo>
                    <a:pt x="269" y="52"/>
                  </a:lnTo>
                  <a:lnTo>
                    <a:pt x="18" y="52"/>
                  </a:lnTo>
                  <a:lnTo>
                    <a:pt x="18" y="9"/>
                  </a:lnTo>
                  <a:lnTo>
                    <a:pt x="18" y="9"/>
                  </a:lnTo>
                  <a:lnTo>
                    <a:pt x="16" y="5"/>
                  </a:lnTo>
                  <a:lnTo>
                    <a:pt x="15" y="2"/>
                  </a:lnTo>
                  <a:lnTo>
                    <a:pt x="12" y="1"/>
                  </a:lnTo>
                  <a:lnTo>
                    <a:pt x="8" y="0"/>
                  </a:lnTo>
                  <a:lnTo>
                    <a:pt x="8" y="0"/>
                  </a:lnTo>
                  <a:lnTo>
                    <a:pt x="6" y="1"/>
                  </a:lnTo>
                  <a:lnTo>
                    <a:pt x="3" y="2"/>
                  </a:lnTo>
                  <a:lnTo>
                    <a:pt x="0" y="5"/>
                  </a:lnTo>
                  <a:lnTo>
                    <a:pt x="0" y="9"/>
                  </a:lnTo>
                  <a:lnTo>
                    <a:pt x="0" y="60"/>
                  </a:lnTo>
                  <a:lnTo>
                    <a:pt x="0" y="60"/>
                  </a:lnTo>
                  <a:lnTo>
                    <a:pt x="0" y="64"/>
                  </a:lnTo>
                  <a:lnTo>
                    <a:pt x="3" y="67"/>
                  </a:lnTo>
                  <a:lnTo>
                    <a:pt x="6" y="68"/>
                  </a:lnTo>
                  <a:lnTo>
                    <a:pt x="8" y="69"/>
                  </a:lnTo>
                  <a:lnTo>
                    <a:pt x="278" y="69"/>
                  </a:lnTo>
                  <a:lnTo>
                    <a:pt x="278" y="69"/>
                  </a:lnTo>
                  <a:lnTo>
                    <a:pt x="281" y="68"/>
                  </a:lnTo>
                  <a:lnTo>
                    <a:pt x="284" y="67"/>
                  </a:lnTo>
                  <a:lnTo>
                    <a:pt x="286" y="64"/>
                  </a:lnTo>
                  <a:lnTo>
                    <a:pt x="286" y="60"/>
                  </a:lnTo>
                  <a:lnTo>
                    <a:pt x="286" y="9"/>
                  </a:lnTo>
                  <a:lnTo>
                    <a:pt x="286" y="9"/>
                  </a:lnTo>
                  <a:lnTo>
                    <a:pt x="286" y="5"/>
                  </a:lnTo>
                  <a:lnTo>
                    <a:pt x="284" y="2"/>
                  </a:lnTo>
                  <a:lnTo>
                    <a:pt x="281" y="1"/>
                  </a:lnTo>
                  <a:lnTo>
                    <a:pt x="278" y="0"/>
                  </a:lnTo>
                  <a:lnTo>
                    <a:pt x="2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42" name="Freeform 171">
              <a:extLst>
                <a:ext uri="{FF2B5EF4-FFF2-40B4-BE49-F238E27FC236}">
                  <a16:creationId xmlns:a16="http://schemas.microsoft.com/office/drawing/2014/main" id="{3FA54359-6C46-8952-2202-6991B8252E49}"/>
                </a:ext>
              </a:extLst>
            </p:cNvPr>
            <p:cNvSpPr>
              <a:spLocks/>
            </p:cNvSpPr>
            <p:nvPr/>
          </p:nvSpPr>
          <p:spPr bwMode="auto">
            <a:xfrm>
              <a:off x="747713" y="3466148"/>
              <a:ext cx="146050" cy="195263"/>
            </a:xfrm>
            <a:custGeom>
              <a:avLst/>
              <a:gdLst>
                <a:gd name="T0" fmla="*/ 84 w 182"/>
                <a:gd name="T1" fmla="*/ 242 h 244"/>
                <a:gd name="T2" fmla="*/ 84 w 182"/>
                <a:gd name="T3" fmla="*/ 242 h 244"/>
                <a:gd name="T4" fmla="*/ 87 w 182"/>
                <a:gd name="T5" fmla="*/ 244 h 244"/>
                <a:gd name="T6" fmla="*/ 87 w 182"/>
                <a:gd name="T7" fmla="*/ 244 h 244"/>
                <a:gd name="T8" fmla="*/ 91 w 182"/>
                <a:gd name="T9" fmla="*/ 244 h 244"/>
                <a:gd name="T10" fmla="*/ 91 w 182"/>
                <a:gd name="T11" fmla="*/ 244 h 244"/>
                <a:gd name="T12" fmla="*/ 92 w 182"/>
                <a:gd name="T13" fmla="*/ 244 h 244"/>
                <a:gd name="T14" fmla="*/ 95 w 182"/>
                <a:gd name="T15" fmla="*/ 243 h 244"/>
                <a:gd name="T16" fmla="*/ 95 w 182"/>
                <a:gd name="T17" fmla="*/ 243 h 244"/>
                <a:gd name="T18" fmla="*/ 96 w 182"/>
                <a:gd name="T19" fmla="*/ 242 h 244"/>
                <a:gd name="T20" fmla="*/ 180 w 182"/>
                <a:gd name="T21" fmla="*/ 160 h 244"/>
                <a:gd name="T22" fmla="*/ 180 w 182"/>
                <a:gd name="T23" fmla="*/ 160 h 244"/>
                <a:gd name="T24" fmla="*/ 181 w 182"/>
                <a:gd name="T25" fmla="*/ 157 h 244"/>
                <a:gd name="T26" fmla="*/ 182 w 182"/>
                <a:gd name="T27" fmla="*/ 153 h 244"/>
                <a:gd name="T28" fmla="*/ 181 w 182"/>
                <a:gd name="T29" fmla="*/ 150 h 244"/>
                <a:gd name="T30" fmla="*/ 180 w 182"/>
                <a:gd name="T31" fmla="*/ 147 h 244"/>
                <a:gd name="T32" fmla="*/ 180 w 182"/>
                <a:gd name="T33" fmla="*/ 147 h 244"/>
                <a:gd name="T34" fmla="*/ 177 w 182"/>
                <a:gd name="T35" fmla="*/ 145 h 244"/>
                <a:gd name="T36" fmla="*/ 173 w 182"/>
                <a:gd name="T37" fmla="*/ 145 h 244"/>
                <a:gd name="T38" fmla="*/ 170 w 182"/>
                <a:gd name="T39" fmla="*/ 145 h 244"/>
                <a:gd name="T40" fmla="*/ 168 w 182"/>
                <a:gd name="T41" fmla="*/ 147 h 244"/>
                <a:gd name="T42" fmla="*/ 99 w 182"/>
                <a:gd name="T43" fmla="*/ 216 h 244"/>
                <a:gd name="T44" fmla="*/ 99 w 182"/>
                <a:gd name="T45" fmla="*/ 9 h 244"/>
                <a:gd name="T46" fmla="*/ 99 w 182"/>
                <a:gd name="T47" fmla="*/ 9 h 244"/>
                <a:gd name="T48" fmla="*/ 98 w 182"/>
                <a:gd name="T49" fmla="*/ 5 h 244"/>
                <a:gd name="T50" fmla="*/ 96 w 182"/>
                <a:gd name="T51" fmla="*/ 2 h 244"/>
                <a:gd name="T52" fmla="*/ 94 w 182"/>
                <a:gd name="T53" fmla="*/ 1 h 244"/>
                <a:gd name="T54" fmla="*/ 91 w 182"/>
                <a:gd name="T55" fmla="*/ 0 h 244"/>
                <a:gd name="T56" fmla="*/ 91 w 182"/>
                <a:gd name="T57" fmla="*/ 0 h 244"/>
                <a:gd name="T58" fmla="*/ 87 w 182"/>
                <a:gd name="T59" fmla="*/ 1 h 244"/>
                <a:gd name="T60" fmla="*/ 84 w 182"/>
                <a:gd name="T61" fmla="*/ 2 h 244"/>
                <a:gd name="T62" fmla="*/ 83 w 182"/>
                <a:gd name="T63" fmla="*/ 5 h 244"/>
                <a:gd name="T64" fmla="*/ 82 w 182"/>
                <a:gd name="T65" fmla="*/ 9 h 244"/>
                <a:gd name="T66" fmla="*/ 82 w 182"/>
                <a:gd name="T67" fmla="*/ 216 h 244"/>
                <a:gd name="T68" fmla="*/ 13 w 182"/>
                <a:gd name="T69" fmla="*/ 147 h 244"/>
                <a:gd name="T70" fmla="*/ 13 w 182"/>
                <a:gd name="T71" fmla="*/ 147 h 244"/>
                <a:gd name="T72" fmla="*/ 10 w 182"/>
                <a:gd name="T73" fmla="*/ 145 h 244"/>
                <a:gd name="T74" fmla="*/ 8 w 182"/>
                <a:gd name="T75" fmla="*/ 145 h 244"/>
                <a:gd name="T76" fmla="*/ 5 w 182"/>
                <a:gd name="T77" fmla="*/ 145 h 244"/>
                <a:gd name="T78" fmla="*/ 1 w 182"/>
                <a:gd name="T79" fmla="*/ 147 h 244"/>
                <a:gd name="T80" fmla="*/ 1 w 182"/>
                <a:gd name="T81" fmla="*/ 147 h 244"/>
                <a:gd name="T82" fmla="*/ 0 w 182"/>
                <a:gd name="T83" fmla="*/ 150 h 244"/>
                <a:gd name="T84" fmla="*/ 0 w 182"/>
                <a:gd name="T85" fmla="*/ 153 h 244"/>
                <a:gd name="T86" fmla="*/ 0 w 182"/>
                <a:gd name="T87" fmla="*/ 157 h 244"/>
                <a:gd name="T88" fmla="*/ 1 w 182"/>
                <a:gd name="T89" fmla="*/ 160 h 244"/>
                <a:gd name="T90" fmla="*/ 84 w 182"/>
                <a:gd name="T9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44">
                  <a:moveTo>
                    <a:pt x="84" y="242"/>
                  </a:moveTo>
                  <a:lnTo>
                    <a:pt x="84" y="242"/>
                  </a:lnTo>
                  <a:lnTo>
                    <a:pt x="87" y="244"/>
                  </a:lnTo>
                  <a:lnTo>
                    <a:pt x="87" y="244"/>
                  </a:lnTo>
                  <a:lnTo>
                    <a:pt x="91" y="244"/>
                  </a:lnTo>
                  <a:lnTo>
                    <a:pt x="91" y="244"/>
                  </a:lnTo>
                  <a:lnTo>
                    <a:pt x="92" y="244"/>
                  </a:lnTo>
                  <a:lnTo>
                    <a:pt x="95" y="243"/>
                  </a:lnTo>
                  <a:lnTo>
                    <a:pt x="95" y="243"/>
                  </a:lnTo>
                  <a:lnTo>
                    <a:pt x="96" y="242"/>
                  </a:lnTo>
                  <a:lnTo>
                    <a:pt x="180" y="160"/>
                  </a:lnTo>
                  <a:lnTo>
                    <a:pt x="180" y="160"/>
                  </a:lnTo>
                  <a:lnTo>
                    <a:pt x="181" y="157"/>
                  </a:lnTo>
                  <a:lnTo>
                    <a:pt x="182" y="153"/>
                  </a:lnTo>
                  <a:lnTo>
                    <a:pt x="181" y="150"/>
                  </a:lnTo>
                  <a:lnTo>
                    <a:pt x="180" y="147"/>
                  </a:lnTo>
                  <a:lnTo>
                    <a:pt x="180" y="147"/>
                  </a:lnTo>
                  <a:lnTo>
                    <a:pt x="177" y="145"/>
                  </a:lnTo>
                  <a:lnTo>
                    <a:pt x="173" y="145"/>
                  </a:lnTo>
                  <a:lnTo>
                    <a:pt x="170" y="145"/>
                  </a:lnTo>
                  <a:lnTo>
                    <a:pt x="168" y="147"/>
                  </a:lnTo>
                  <a:lnTo>
                    <a:pt x="99" y="216"/>
                  </a:lnTo>
                  <a:lnTo>
                    <a:pt x="99" y="9"/>
                  </a:lnTo>
                  <a:lnTo>
                    <a:pt x="99" y="9"/>
                  </a:lnTo>
                  <a:lnTo>
                    <a:pt x="98" y="5"/>
                  </a:lnTo>
                  <a:lnTo>
                    <a:pt x="96" y="2"/>
                  </a:lnTo>
                  <a:lnTo>
                    <a:pt x="94" y="1"/>
                  </a:lnTo>
                  <a:lnTo>
                    <a:pt x="91" y="0"/>
                  </a:lnTo>
                  <a:lnTo>
                    <a:pt x="91" y="0"/>
                  </a:lnTo>
                  <a:lnTo>
                    <a:pt x="87" y="1"/>
                  </a:lnTo>
                  <a:lnTo>
                    <a:pt x="84" y="2"/>
                  </a:lnTo>
                  <a:lnTo>
                    <a:pt x="83" y="5"/>
                  </a:lnTo>
                  <a:lnTo>
                    <a:pt x="82" y="9"/>
                  </a:lnTo>
                  <a:lnTo>
                    <a:pt x="82" y="216"/>
                  </a:lnTo>
                  <a:lnTo>
                    <a:pt x="13" y="147"/>
                  </a:lnTo>
                  <a:lnTo>
                    <a:pt x="13" y="147"/>
                  </a:lnTo>
                  <a:lnTo>
                    <a:pt x="10" y="145"/>
                  </a:lnTo>
                  <a:lnTo>
                    <a:pt x="8" y="145"/>
                  </a:lnTo>
                  <a:lnTo>
                    <a:pt x="5" y="145"/>
                  </a:lnTo>
                  <a:lnTo>
                    <a:pt x="1" y="147"/>
                  </a:lnTo>
                  <a:lnTo>
                    <a:pt x="1" y="147"/>
                  </a:lnTo>
                  <a:lnTo>
                    <a:pt x="0" y="150"/>
                  </a:lnTo>
                  <a:lnTo>
                    <a:pt x="0" y="153"/>
                  </a:lnTo>
                  <a:lnTo>
                    <a:pt x="0" y="157"/>
                  </a:lnTo>
                  <a:lnTo>
                    <a:pt x="1" y="160"/>
                  </a:lnTo>
                  <a:lnTo>
                    <a:pt x="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43" name="Freeform 212">
            <a:extLst>
              <a:ext uri="{FF2B5EF4-FFF2-40B4-BE49-F238E27FC236}">
                <a16:creationId xmlns:a16="http://schemas.microsoft.com/office/drawing/2014/main" id="{55C7C7F5-186F-A7E4-D96A-50184539B7AA}"/>
              </a:ext>
            </a:extLst>
          </p:cNvPr>
          <p:cNvSpPr>
            <a:spLocks/>
          </p:cNvSpPr>
          <p:nvPr/>
        </p:nvSpPr>
        <p:spPr bwMode="auto">
          <a:xfrm>
            <a:off x="857136" y="1563708"/>
            <a:ext cx="395710" cy="361116"/>
          </a:xfrm>
          <a:custGeom>
            <a:avLst/>
            <a:gdLst>
              <a:gd name="T0" fmla="*/ 2 w 301"/>
              <a:gd name="T1" fmla="*/ 113 h 290"/>
              <a:gd name="T2" fmla="*/ 84 w 301"/>
              <a:gd name="T3" fmla="*/ 175 h 290"/>
              <a:gd name="T4" fmla="*/ 204 w 301"/>
              <a:gd name="T5" fmla="*/ 83 h 290"/>
              <a:gd name="T6" fmla="*/ 204 w 301"/>
              <a:gd name="T7" fmla="*/ 83 h 290"/>
              <a:gd name="T8" fmla="*/ 207 w 301"/>
              <a:gd name="T9" fmla="*/ 83 h 290"/>
              <a:gd name="T10" fmla="*/ 208 w 301"/>
              <a:gd name="T11" fmla="*/ 85 h 290"/>
              <a:gd name="T12" fmla="*/ 208 w 301"/>
              <a:gd name="T13" fmla="*/ 86 h 290"/>
              <a:gd name="T14" fmla="*/ 208 w 301"/>
              <a:gd name="T15" fmla="*/ 87 h 290"/>
              <a:gd name="T16" fmla="*/ 112 w 301"/>
              <a:gd name="T17" fmla="*/ 195 h 290"/>
              <a:gd name="T18" fmla="*/ 88 w 301"/>
              <a:gd name="T19" fmla="*/ 281 h 290"/>
              <a:gd name="T20" fmla="*/ 88 w 301"/>
              <a:gd name="T21" fmla="*/ 281 h 290"/>
              <a:gd name="T22" fmla="*/ 90 w 301"/>
              <a:gd name="T23" fmla="*/ 285 h 290"/>
              <a:gd name="T24" fmla="*/ 91 w 301"/>
              <a:gd name="T25" fmla="*/ 286 h 290"/>
              <a:gd name="T26" fmla="*/ 94 w 301"/>
              <a:gd name="T27" fmla="*/ 286 h 290"/>
              <a:gd name="T28" fmla="*/ 96 w 301"/>
              <a:gd name="T29" fmla="*/ 285 h 290"/>
              <a:gd name="T30" fmla="*/ 150 w 301"/>
              <a:gd name="T31" fmla="*/ 224 h 290"/>
              <a:gd name="T32" fmla="*/ 240 w 301"/>
              <a:gd name="T33" fmla="*/ 289 h 290"/>
              <a:gd name="T34" fmla="*/ 240 w 301"/>
              <a:gd name="T35" fmla="*/ 289 h 290"/>
              <a:gd name="T36" fmla="*/ 243 w 301"/>
              <a:gd name="T37" fmla="*/ 290 h 290"/>
              <a:gd name="T38" fmla="*/ 245 w 301"/>
              <a:gd name="T39" fmla="*/ 290 h 290"/>
              <a:gd name="T40" fmla="*/ 247 w 301"/>
              <a:gd name="T41" fmla="*/ 289 h 290"/>
              <a:gd name="T42" fmla="*/ 248 w 301"/>
              <a:gd name="T43" fmla="*/ 286 h 290"/>
              <a:gd name="T44" fmla="*/ 301 w 301"/>
              <a:gd name="T45" fmla="*/ 7 h 290"/>
              <a:gd name="T46" fmla="*/ 301 w 301"/>
              <a:gd name="T47" fmla="*/ 7 h 290"/>
              <a:gd name="T48" fmla="*/ 301 w 301"/>
              <a:gd name="T49" fmla="*/ 4 h 290"/>
              <a:gd name="T50" fmla="*/ 298 w 301"/>
              <a:gd name="T51" fmla="*/ 1 h 290"/>
              <a:gd name="T52" fmla="*/ 297 w 301"/>
              <a:gd name="T53" fmla="*/ 0 h 290"/>
              <a:gd name="T54" fmla="*/ 294 w 301"/>
              <a:gd name="T55" fmla="*/ 1 h 290"/>
              <a:gd name="T56" fmla="*/ 4 w 301"/>
              <a:gd name="T57" fmla="*/ 105 h 290"/>
              <a:gd name="T58" fmla="*/ 4 w 301"/>
              <a:gd name="T59" fmla="*/ 105 h 290"/>
              <a:gd name="T60" fmla="*/ 1 w 301"/>
              <a:gd name="T61" fmla="*/ 106 h 290"/>
              <a:gd name="T62" fmla="*/ 0 w 301"/>
              <a:gd name="T63" fmla="*/ 109 h 290"/>
              <a:gd name="T64" fmla="*/ 1 w 301"/>
              <a:gd name="T65" fmla="*/ 112 h 290"/>
              <a:gd name="T66" fmla="*/ 2 w 301"/>
              <a:gd name="T67" fmla="*/ 113 h 290"/>
              <a:gd name="T68" fmla="*/ 2 w 301"/>
              <a:gd name="T69" fmla="*/ 11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290">
                <a:moveTo>
                  <a:pt x="2" y="113"/>
                </a:moveTo>
                <a:lnTo>
                  <a:pt x="84" y="175"/>
                </a:lnTo>
                <a:lnTo>
                  <a:pt x="204" y="83"/>
                </a:lnTo>
                <a:lnTo>
                  <a:pt x="204" y="83"/>
                </a:lnTo>
                <a:lnTo>
                  <a:pt x="207" y="83"/>
                </a:lnTo>
                <a:lnTo>
                  <a:pt x="208" y="85"/>
                </a:lnTo>
                <a:lnTo>
                  <a:pt x="208" y="86"/>
                </a:lnTo>
                <a:lnTo>
                  <a:pt x="208" y="87"/>
                </a:lnTo>
                <a:lnTo>
                  <a:pt x="112" y="195"/>
                </a:lnTo>
                <a:lnTo>
                  <a:pt x="88" y="281"/>
                </a:lnTo>
                <a:lnTo>
                  <a:pt x="88" y="281"/>
                </a:lnTo>
                <a:lnTo>
                  <a:pt x="90" y="285"/>
                </a:lnTo>
                <a:lnTo>
                  <a:pt x="91" y="286"/>
                </a:lnTo>
                <a:lnTo>
                  <a:pt x="94" y="286"/>
                </a:lnTo>
                <a:lnTo>
                  <a:pt x="96" y="285"/>
                </a:lnTo>
                <a:lnTo>
                  <a:pt x="150" y="224"/>
                </a:lnTo>
                <a:lnTo>
                  <a:pt x="240" y="289"/>
                </a:lnTo>
                <a:lnTo>
                  <a:pt x="240" y="289"/>
                </a:lnTo>
                <a:lnTo>
                  <a:pt x="243" y="290"/>
                </a:lnTo>
                <a:lnTo>
                  <a:pt x="245" y="290"/>
                </a:lnTo>
                <a:lnTo>
                  <a:pt x="247" y="289"/>
                </a:lnTo>
                <a:lnTo>
                  <a:pt x="248" y="286"/>
                </a:lnTo>
                <a:lnTo>
                  <a:pt x="301" y="7"/>
                </a:lnTo>
                <a:lnTo>
                  <a:pt x="301" y="7"/>
                </a:lnTo>
                <a:lnTo>
                  <a:pt x="301" y="4"/>
                </a:lnTo>
                <a:lnTo>
                  <a:pt x="298" y="1"/>
                </a:lnTo>
                <a:lnTo>
                  <a:pt x="297" y="0"/>
                </a:lnTo>
                <a:lnTo>
                  <a:pt x="294" y="1"/>
                </a:lnTo>
                <a:lnTo>
                  <a:pt x="4" y="105"/>
                </a:lnTo>
                <a:lnTo>
                  <a:pt x="4" y="105"/>
                </a:lnTo>
                <a:lnTo>
                  <a:pt x="1" y="106"/>
                </a:lnTo>
                <a:lnTo>
                  <a:pt x="0" y="109"/>
                </a:lnTo>
                <a:lnTo>
                  <a:pt x="1" y="112"/>
                </a:lnTo>
                <a:lnTo>
                  <a:pt x="2" y="113"/>
                </a:lnTo>
                <a:lnTo>
                  <a:pt x="2" y="1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144" name="Group 143">
            <a:extLst>
              <a:ext uri="{FF2B5EF4-FFF2-40B4-BE49-F238E27FC236}">
                <a16:creationId xmlns:a16="http://schemas.microsoft.com/office/drawing/2014/main" id="{E7B6E036-A26F-AE48-D0E4-58B48A3BF718}"/>
              </a:ext>
            </a:extLst>
          </p:cNvPr>
          <p:cNvGrpSpPr>
            <a:grpSpLocks/>
          </p:cNvGrpSpPr>
          <p:nvPr/>
        </p:nvGrpSpPr>
        <p:grpSpPr>
          <a:xfrm>
            <a:off x="5085922" y="1357118"/>
            <a:ext cx="762455" cy="764771"/>
            <a:chOff x="2935549" y="2464558"/>
            <a:chExt cx="762455" cy="764771"/>
          </a:xfrm>
          <a:solidFill>
            <a:srgbClr val="72C3E4"/>
          </a:solidFill>
        </p:grpSpPr>
        <p:sp>
          <p:nvSpPr>
            <p:cNvPr id="145" name="Freeform 19">
              <a:extLst>
                <a:ext uri="{FF2B5EF4-FFF2-40B4-BE49-F238E27FC236}">
                  <a16:creationId xmlns:a16="http://schemas.microsoft.com/office/drawing/2014/main" id="{7DB1DF13-F6F4-93B9-DB05-A0080576BDF7}"/>
                </a:ext>
              </a:extLst>
            </p:cNvPr>
            <p:cNvSpPr>
              <a:spLocks noEditPoints="1"/>
            </p:cNvSpPr>
            <p:nvPr/>
          </p:nvSpPr>
          <p:spPr bwMode="auto">
            <a:xfrm>
              <a:off x="2935549" y="2464558"/>
              <a:ext cx="762455" cy="764771"/>
            </a:xfrm>
            <a:custGeom>
              <a:avLst/>
              <a:gdLst>
                <a:gd name="T0" fmla="*/ 313 w 659"/>
                <a:gd name="T1" fmla="*/ 659 h 659"/>
                <a:gd name="T2" fmla="*/ 264 w 659"/>
                <a:gd name="T3" fmla="*/ 652 h 659"/>
                <a:gd name="T4" fmla="*/ 202 w 659"/>
                <a:gd name="T5" fmla="*/ 634 h 659"/>
                <a:gd name="T6" fmla="*/ 121 w 659"/>
                <a:gd name="T7" fmla="*/ 584 h 659"/>
                <a:gd name="T8" fmla="*/ 57 w 659"/>
                <a:gd name="T9" fmla="*/ 514 h 659"/>
                <a:gd name="T10" fmla="*/ 15 w 659"/>
                <a:gd name="T11" fmla="*/ 428 h 659"/>
                <a:gd name="T12" fmla="*/ 4 w 659"/>
                <a:gd name="T13" fmla="*/ 380 h 659"/>
                <a:gd name="T14" fmla="*/ 0 w 659"/>
                <a:gd name="T15" fmla="*/ 330 h 659"/>
                <a:gd name="T16" fmla="*/ 3 w 659"/>
                <a:gd name="T17" fmla="*/ 296 h 659"/>
                <a:gd name="T18" fmla="*/ 11 w 659"/>
                <a:gd name="T19" fmla="*/ 248 h 659"/>
                <a:gd name="T20" fmla="*/ 41 w 659"/>
                <a:gd name="T21" fmla="*/ 174 h 659"/>
                <a:gd name="T22" fmla="*/ 97 w 659"/>
                <a:gd name="T23" fmla="*/ 97 h 659"/>
                <a:gd name="T24" fmla="*/ 174 w 659"/>
                <a:gd name="T25" fmla="*/ 41 h 659"/>
                <a:gd name="T26" fmla="*/ 248 w 659"/>
                <a:gd name="T27" fmla="*/ 11 h 659"/>
                <a:gd name="T28" fmla="*/ 296 w 659"/>
                <a:gd name="T29" fmla="*/ 3 h 659"/>
                <a:gd name="T30" fmla="*/ 330 w 659"/>
                <a:gd name="T31" fmla="*/ 0 h 659"/>
                <a:gd name="T32" fmla="*/ 379 w 659"/>
                <a:gd name="T33" fmla="*/ 5 h 659"/>
                <a:gd name="T34" fmla="*/ 428 w 659"/>
                <a:gd name="T35" fmla="*/ 15 h 659"/>
                <a:gd name="T36" fmla="*/ 514 w 659"/>
                <a:gd name="T37" fmla="*/ 57 h 659"/>
                <a:gd name="T38" fmla="*/ 584 w 659"/>
                <a:gd name="T39" fmla="*/ 121 h 659"/>
                <a:gd name="T40" fmla="*/ 633 w 659"/>
                <a:gd name="T41" fmla="*/ 202 h 659"/>
                <a:gd name="T42" fmla="*/ 652 w 659"/>
                <a:gd name="T43" fmla="*/ 264 h 659"/>
                <a:gd name="T44" fmla="*/ 659 w 659"/>
                <a:gd name="T45" fmla="*/ 314 h 659"/>
                <a:gd name="T46" fmla="*/ 659 w 659"/>
                <a:gd name="T47" fmla="*/ 347 h 659"/>
                <a:gd name="T48" fmla="*/ 652 w 659"/>
                <a:gd name="T49" fmla="*/ 396 h 659"/>
                <a:gd name="T50" fmla="*/ 633 w 659"/>
                <a:gd name="T51" fmla="*/ 457 h 659"/>
                <a:gd name="T52" fmla="*/ 584 w 659"/>
                <a:gd name="T53" fmla="*/ 539 h 659"/>
                <a:gd name="T54" fmla="*/ 514 w 659"/>
                <a:gd name="T55" fmla="*/ 603 h 659"/>
                <a:gd name="T56" fmla="*/ 428 w 659"/>
                <a:gd name="T57" fmla="*/ 644 h 659"/>
                <a:gd name="T58" fmla="*/ 379 w 659"/>
                <a:gd name="T59" fmla="*/ 655 h 659"/>
                <a:gd name="T60" fmla="*/ 330 w 659"/>
                <a:gd name="T61" fmla="*/ 659 h 659"/>
                <a:gd name="T62" fmla="*/ 330 w 659"/>
                <a:gd name="T63" fmla="*/ 38 h 659"/>
                <a:gd name="T64" fmla="*/ 243 w 659"/>
                <a:gd name="T65" fmla="*/ 52 h 659"/>
                <a:gd name="T66" fmla="*/ 167 w 659"/>
                <a:gd name="T67" fmla="*/ 89 h 659"/>
                <a:gd name="T68" fmla="*/ 105 w 659"/>
                <a:gd name="T69" fmla="*/ 144 h 659"/>
                <a:gd name="T70" fmla="*/ 62 w 659"/>
                <a:gd name="T71" fmla="*/ 217 h 659"/>
                <a:gd name="T72" fmla="*/ 41 w 659"/>
                <a:gd name="T73" fmla="*/ 300 h 659"/>
                <a:gd name="T74" fmla="*/ 41 w 659"/>
                <a:gd name="T75" fmla="*/ 359 h 659"/>
                <a:gd name="T76" fmla="*/ 62 w 659"/>
                <a:gd name="T77" fmla="*/ 443 h 659"/>
                <a:gd name="T78" fmla="*/ 105 w 659"/>
                <a:gd name="T79" fmla="*/ 515 h 659"/>
                <a:gd name="T80" fmla="*/ 167 w 659"/>
                <a:gd name="T81" fmla="*/ 572 h 659"/>
                <a:gd name="T82" fmla="*/ 243 w 659"/>
                <a:gd name="T83" fmla="*/ 608 h 659"/>
                <a:gd name="T84" fmla="*/ 330 w 659"/>
                <a:gd name="T85" fmla="*/ 621 h 659"/>
                <a:gd name="T86" fmla="*/ 389 w 659"/>
                <a:gd name="T87" fmla="*/ 616 h 659"/>
                <a:gd name="T88" fmla="*/ 468 w 659"/>
                <a:gd name="T89" fmla="*/ 586 h 659"/>
                <a:gd name="T90" fmla="*/ 535 w 659"/>
                <a:gd name="T91" fmla="*/ 535 h 659"/>
                <a:gd name="T92" fmla="*/ 586 w 659"/>
                <a:gd name="T93" fmla="*/ 468 h 659"/>
                <a:gd name="T94" fmla="*/ 616 w 659"/>
                <a:gd name="T95" fmla="*/ 389 h 659"/>
                <a:gd name="T96" fmla="*/ 621 w 659"/>
                <a:gd name="T97" fmla="*/ 330 h 659"/>
                <a:gd name="T98" fmla="*/ 608 w 659"/>
                <a:gd name="T99" fmla="*/ 244 h 659"/>
                <a:gd name="T100" fmla="*/ 571 w 659"/>
                <a:gd name="T101" fmla="*/ 167 h 659"/>
                <a:gd name="T102" fmla="*/ 515 w 659"/>
                <a:gd name="T103" fmla="*/ 105 h 659"/>
                <a:gd name="T104" fmla="*/ 444 w 659"/>
                <a:gd name="T105" fmla="*/ 62 h 659"/>
                <a:gd name="T106" fmla="*/ 359 w 659"/>
                <a:gd name="T107" fmla="*/ 4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3" y="659"/>
                  </a:lnTo>
                  <a:lnTo>
                    <a:pt x="296" y="658"/>
                  </a:lnTo>
                  <a:lnTo>
                    <a:pt x="280" y="655"/>
                  </a:lnTo>
                  <a:lnTo>
                    <a:pt x="264" y="652"/>
                  </a:lnTo>
                  <a:lnTo>
                    <a:pt x="248" y="648"/>
                  </a:lnTo>
                  <a:lnTo>
                    <a:pt x="233" y="644"/>
                  </a:lnTo>
                  <a:lnTo>
                    <a:pt x="202" y="634"/>
                  </a:lnTo>
                  <a:lnTo>
                    <a:pt x="174" y="619"/>
                  </a:lnTo>
                  <a:lnTo>
                    <a:pt x="145" y="603"/>
                  </a:lnTo>
                  <a:lnTo>
                    <a:pt x="121" y="584"/>
                  </a:lnTo>
                  <a:lnTo>
                    <a:pt x="97" y="562"/>
                  </a:lnTo>
                  <a:lnTo>
                    <a:pt x="75" y="539"/>
                  </a:lnTo>
                  <a:lnTo>
                    <a:pt x="57" y="514"/>
                  </a:lnTo>
                  <a:lnTo>
                    <a:pt x="41" y="487"/>
                  </a:lnTo>
                  <a:lnTo>
                    <a:pt x="27" y="457"/>
                  </a:lnTo>
                  <a:lnTo>
                    <a:pt x="15" y="428"/>
                  </a:lnTo>
                  <a:lnTo>
                    <a:pt x="11" y="412"/>
                  </a:lnTo>
                  <a:lnTo>
                    <a:pt x="7" y="396"/>
                  </a:lnTo>
                  <a:lnTo>
                    <a:pt x="4" y="380"/>
                  </a:lnTo>
                  <a:lnTo>
                    <a:pt x="3" y="363"/>
                  </a:lnTo>
                  <a:lnTo>
                    <a:pt x="2" y="347"/>
                  </a:lnTo>
                  <a:lnTo>
                    <a:pt x="0" y="330"/>
                  </a:lnTo>
                  <a:lnTo>
                    <a:pt x="0" y="330"/>
                  </a:lnTo>
                  <a:lnTo>
                    <a:pt x="2" y="314"/>
                  </a:lnTo>
                  <a:lnTo>
                    <a:pt x="3" y="296"/>
                  </a:lnTo>
                  <a:lnTo>
                    <a:pt x="4" y="280"/>
                  </a:lnTo>
                  <a:lnTo>
                    <a:pt x="7" y="264"/>
                  </a:lnTo>
                  <a:lnTo>
                    <a:pt x="11" y="248"/>
                  </a:lnTo>
                  <a:lnTo>
                    <a:pt x="15" y="233"/>
                  </a:lnTo>
                  <a:lnTo>
                    <a:pt x="27" y="202"/>
                  </a:lnTo>
                  <a:lnTo>
                    <a:pt x="41" y="174"/>
                  </a:lnTo>
                  <a:lnTo>
                    <a:pt x="57" y="146"/>
                  </a:lnTo>
                  <a:lnTo>
                    <a:pt x="75" y="121"/>
                  </a:lnTo>
                  <a:lnTo>
                    <a:pt x="97" y="97"/>
                  </a:lnTo>
                  <a:lnTo>
                    <a:pt x="121" y="76"/>
                  </a:lnTo>
                  <a:lnTo>
                    <a:pt x="145" y="57"/>
                  </a:lnTo>
                  <a:lnTo>
                    <a:pt x="174" y="41"/>
                  </a:lnTo>
                  <a:lnTo>
                    <a:pt x="202" y="27"/>
                  </a:lnTo>
                  <a:lnTo>
                    <a:pt x="233" y="15"/>
                  </a:lnTo>
                  <a:lnTo>
                    <a:pt x="248" y="11"/>
                  </a:lnTo>
                  <a:lnTo>
                    <a:pt x="264" y="7"/>
                  </a:lnTo>
                  <a:lnTo>
                    <a:pt x="280" y="5"/>
                  </a:lnTo>
                  <a:lnTo>
                    <a:pt x="296" y="3"/>
                  </a:lnTo>
                  <a:lnTo>
                    <a:pt x="313" y="2"/>
                  </a:lnTo>
                  <a:lnTo>
                    <a:pt x="330" y="0"/>
                  </a:lnTo>
                  <a:lnTo>
                    <a:pt x="330" y="0"/>
                  </a:lnTo>
                  <a:lnTo>
                    <a:pt x="347" y="2"/>
                  </a:lnTo>
                  <a:lnTo>
                    <a:pt x="363" y="3"/>
                  </a:lnTo>
                  <a:lnTo>
                    <a:pt x="379" y="5"/>
                  </a:lnTo>
                  <a:lnTo>
                    <a:pt x="395" y="7"/>
                  </a:lnTo>
                  <a:lnTo>
                    <a:pt x="411" y="11"/>
                  </a:lnTo>
                  <a:lnTo>
                    <a:pt x="428" y="15"/>
                  </a:lnTo>
                  <a:lnTo>
                    <a:pt x="457" y="27"/>
                  </a:lnTo>
                  <a:lnTo>
                    <a:pt x="487" y="41"/>
                  </a:lnTo>
                  <a:lnTo>
                    <a:pt x="514" y="57"/>
                  </a:lnTo>
                  <a:lnTo>
                    <a:pt x="539" y="76"/>
                  </a:lnTo>
                  <a:lnTo>
                    <a:pt x="562" y="97"/>
                  </a:lnTo>
                  <a:lnTo>
                    <a:pt x="584" y="121"/>
                  </a:lnTo>
                  <a:lnTo>
                    <a:pt x="602" y="146"/>
                  </a:lnTo>
                  <a:lnTo>
                    <a:pt x="618" y="174"/>
                  </a:lnTo>
                  <a:lnTo>
                    <a:pt x="633" y="202"/>
                  </a:lnTo>
                  <a:lnTo>
                    <a:pt x="644" y="233"/>
                  </a:lnTo>
                  <a:lnTo>
                    <a:pt x="648" y="248"/>
                  </a:lnTo>
                  <a:lnTo>
                    <a:pt x="652" y="264"/>
                  </a:lnTo>
                  <a:lnTo>
                    <a:pt x="655" y="280"/>
                  </a:lnTo>
                  <a:lnTo>
                    <a:pt x="657" y="296"/>
                  </a:lnTo>
                  <a:lnTo>
                    <a:pt x="659" y="314"/>
                  </a:lnTo>
                  <a:lnTo>
                    <a:pt x="659" y="330"/>
                  </a:lnTo>
                  <a:lnTo>
                    <a:pt x="659" y="330"/>
                  </a:lnTo>
                  <a:lnTo>
                    <a:pt x="659" y="347"/>
                  </a:lnTo>
                  <a:lnTo>
                    <a:pt x="657" y="363"/>
                  </a:lnTo>
                  <a:lnTo>
                    <a:pt x="655" y="380"/>
                  </a:lnTo>
                  <a:lnTo>
                    <a:pt x="652" y="396"/>
                  </a:lnTo>
                  <a:lnTo>
                    <a:pt x="648" y="412"/>
                  </a:lnTo>
                  <a:lnTo>
                    <a:pt x="644" y="428"/>
                  </a:lnTo>
                  <a:lnTo>
                    <a:pt x="633" y="457"/>
                  </a:lnTo>
                  <a:lnTo>
                    <a:pt x="618" y="487"/>
                  </a:lnTo>
                  <a:lnTo>
                    <a:pt x="602" y="514"/>
                  </a:lnTo>
                  <a:lnTo>
                    <a:pt x="584" y="539"/>
                  </a:lnTo>
                  <a:lnTo>
                    <a:pt x="562" y="562"/>
                  </a:lnTo>
                  <a:lnTo>
                    <a:pt x="539" y="584"/>
                  </a:lnTo>
                  <a:lnTo>
                    <a:pt x="514" y="603"/>
                  </a:lnTo>
                  <a:lnTo>
                    <a:pt x="487" y="619"/>
                  </a:lnTo>
                  <a:lnTo>
                    <a:pt x="457" y="634"/>
                  </a:lnTo>
                  <a:lnTo>
                    <a:pt x="428" y="644"/>
                  </a:lnTo>
                  <a:lnTo>
                    <a:pt x="411" y="648"/>
                  </a:lnTo>
                  <a:lnTo>
                    <a:pt x="395" y="652"/>
                  </a:lnTo>
                  <a:lnTo>
                    <a:pt x="379" y="655"/>
                  </a:lnTo>
                  <a:lnTo>
                    <a:pt x="363" y="658"/>
                  </a:lnTo>
                  <a:lnTo>
                    <a:pt x="347" y="659"/>
                  </a:lnTo>
                  <a:lnTo>
                    <a:pt x="330" y="659"/>
                  </a:lnTo>
                  <a:lnTo>
                    <a:pt x="330" y="659"/>
                  </a:lnTo>
                  <a:close/>
                  <a:moveTo>
                    <a:pt x="330" y="38"/>
                  </a:moveTo>
                  <a:lnTo>
                    <a:pt x="330" y="38"/>
                  </a:lnTo>
                  <a:lnTo>
                    <a:pt x="300" y="41"/>
                  </a:lnTo>
                  <a:lnTo>
                    <a:pt x="272" y="45"/>
                  </a:lnTo>
                  <a:lnTo>
                    <a:pt x="243" y="52"/>
                  </a:lnTo>
                  <a:lnTo>
                    <a:pt x="217" y="62"/>
                  </a:lnTo>
                  <a:lnTo>
                    <a:pt x="191" y="74"/>
                  </a:lnTo>
                  <a:lnTo>
                    <a:pt x="167" y="89"/>
                  </a:lnTo>
                  <a:lnTo>
                    <a:pt x="144" y="105"/>
                  </a:lnTo>
                  <a:lnTo>
                    <a:pt x="124" y="124"/>
                  </a:lnTo>
                  <a:lnTo>
                    <a:pt x="105" y="144"/>
                  </a:lnTo>
                  <a:lnTo>
                    <a:pt x="89" y="167"/>
                  </a:lnTo>
                  <a:lnTo>
                    <a:pt x="74" y="191"/>
                  </a:lnTo>
                  <a:lnTo>
                    <a:pt x="62" y="217"/>
                  </a:lnTo>
                  <a:lnTo>
                    <a:pt x="51" y="244"/>
                  </a:lnTo>
                  <a:lnTo>
                    <a:pt x="45" y="272"/>
                  </a:lnTo>
                  <a:lnTo>
                    <a:pt x="41" y="300"/>
                  </a:lnTo>
                  <a:lnTo>
                    <a:pt x="38" y="330"/>
                  </a:lnTo>
                  <a:lnTo>
                    <a:pt x="38" y="330"/>
                  </a:lnTo>
                  <a:lnTo>
                    <a:pt x="41" y="359"/>
                  </a:lnTo>
                  <a:lnTo>
                    <a:pt x="45" y="389"/>
                  </a:lnTo>
                  <a:lnTo>
                    <a:pt x="51" y="417"/>
                  </a:lnTo>
                  <a:lnTo>
                    <a:pt x="62" y="443"/>
                  </a:lnTo>
                  <a:lnTo>
                    <a:pt x="74" y="468"/>
                  </a:lnTo>
                  <a:lnTo>
                    <a:pt x="89" y="492"/>
                  </a:lnTo>
                  <a:lnTo>
                    <a:pt x="105" y="515"/>
                  </a:lnTo>
                  <a:lnTo>
                    <a:pt x="124" y="535"/>
                  </a:lnTo>
                  <a:lnTo>
                    <a:pt x="144" y="554"/>
                  </a:lnTo>
                  <a:lnTo>
                    <a:pt x="167" y="572"/>
                  </a:lnTo>
                  <a:lnTo>
                    <a:pt x="191" y="586"/>
                  </a:lnTo>
                  <a:lnTo>
                    <a:pt x="217" y="599"/>
                  </a:lnTo>
                  <a:lnTo>
                    <a:pt x="243" y="608"/>
                  </a:lnTo>
                  <a:lnTo>
                    <a:pt x="272" y="616"/>
                  </a:lnTo>
                  <a:lnTo>
                    <a:pt x="300" y="620"/>
                  </a:lnTo>
                  <a:lnTo>
                    <a:pt x="330" y="621"/>
                  </a:lnTo>
                  <a:lnTo>
                    <a:pt x="330" y="621"/>
                  </a:lnTo>
                  <a:lnTo>
                    <a:pt x="359" y="620"/>
                  </a:lnTo>
                  <a:lnTo>
                    <a:pt x="389" y="616"/>
                  </a:lnTo>
                  <a:lnTo>
                    <a:pt x="417" y="608"/>
                  </a:lnTo>
                  <a:lnTo>
                    <a:pt x="444" y="599"/>
                  </a:lnTo>
                  <a:lnTo>
                    <a:pt x="468" y="586"/>
                  </a:lnTo>
                  <a:lnTo>
                    <a:pt x="492" y="572"/>
                  </a:lnTo>
                  <a:lnTo>
                    <a:pt x="515" y="554"/>
                  </a:lnTo>
                  <a:lnTo>
                    <a:pt x="535" y="535"/>
                  </a:lnTo>
                  <a:lnTo>
                    <a:pt x="554" y="515"/>
                  </a:lnTo>
                  <a:lnTo>
                    <a:pt x="571" y="492"/>
                  </a:lnTo>
                  <a:lnTo>
                    <a:pt x="586" y="468"/>
                  </a:lnTo>
                  <a:lnTo>
                    <a:pt x="598" y="443"/>
                  </a:lnTo>
                  <a:lnTo>
                    <a:pt x="608" y="417"/>
                  </a:lnTo>
                  <a:lnTo>
                    <a:pt x="616" y="389"/>
                  </a:lnTo>
                  <a:lnTo>
                    <a:pt x="620" y="359"/>
                  </a:lnTo>
                  <a:lnTo>
                    <a:pt x="621" y="330"/>
                  </a:lnTo>
                  <a:lnTo>
                    <a:pt x="621" y="330"/>
                  </a:lnTo>
                  <a:lnTo>
                    <a:pt x="620" y="300"/>
                  </a:lnTo>
                  <a:lnTo>
                    <a:pt x="616" y="272"/>
                  </a:lnTo>
                  <a:lnTo>
                    <a:pt x="608" y="244"/>
                  </a:lnTo>
                  <a:lnTo>
                    <a:pt x="598" y="217"/>
                  </a:lnTo>
                  <a:lnTo>
                    <a:pt x="586" y="191"/>
                  </a:lnTo>
                  <a:lnTo>
                    <a:pt x="571" y="167"/>
                  </a:lnTo>
                  <a:lnTo>
                    <a:pt x="554" y="144"/>
                  </a:lnTo>
                  <a:lnTo>
                    <a:pt x="535" y="124"/>
                  </a:lnTo>
                  <a:lnTo>
                    <a:pt x="515" y="105"/>
                  </a:lnTo>
                  <a:lnTo>
                    <a:pt x="492" y="89"/>
                  </a:lnTo>
                  <a:lnTo>
                    <a:pt x="468" y="74"/>
                  </a:lnTo>
                  <a:lnTo>
                    <a:pt x="444" y="62"/>
                  </a:lnTo>
                  <a:lnTo>
                    <a:pt x="417" y="52"/>
                  </a:lnTo>
                  <a:lnTo>
                    <a:pt x="389" y="45"/>
                  </a:lnTo>
                  <a:lnTo>
                    <a:pt x="359" y="41"/>
                  </a:lnTo>
                  <a:lnTo>
                    <a:pt x="330" y="38"/>
                  </a:lnTo>
                  <a:lnTo>
                    <a:pt x="3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146" name="Group 145">
              <a:extLst>
                <a:ext uri="{FF2B5EF4-FFF2-40B4-BE49-F238E27FC236}">
                  <a16:creationId xmlns:a16="http://schemas.microsoft.com/office/drawing/2014/main" id="{CC22F465-27AE-E2D2-AD22-A7D383717FCD}"/>
                </a:ext>
              </a:extLst>
            </p:cNvPr>
            <p:cNvGrpSpPr/>
            <p:nvPr/>
          </p:nvGrpSpPr>
          <p:grpSpPr>
            <a:xfrm>
              <a:off x="3119241" y="2657036"/>
              <a:ext cx="433914" cy="406830"/>
              <a:chOff x="8033105" y="5486160"/>
              <a:chExt cx="267727" cy="251016"/>
            </a:xfrm>
            <a:grpFill/>
          </p:grpSpPr>
          <p:sp>
            <p:nvSpPr>
              <p:cNvPr id="147" name="Freeform 104">
                <a:extLst>
                  <a:ext uri="{FF2B5EF4-FFF2-40B4-BE49-F238E27FC236}">
                    <a16:creationId xmlns:a16="http://schemas.microsoft.com/office/drawing/2014/main" id="{6FD65ED1-19A6-9445-3754-F341844D614B}"/>
                  </a:ext>
                </a:extLst>
              </p:cNvPr>
              <p:cNvSpPr>
                <a:spLocks noEditPoints="1"/>
              </p:cNvSpPr>
              <p:nvPr/>
            </p:nvSpPr>
            <p:spPr bwMode="auto">
              <a:xfrm>
                <a:off x="8033105" y="5486160"/>
                <a:ext cx="213544" cy="201709"/>
              </a:xfrm>
              <a:custGeom>
                <a:avLst/>
                <a:gdLst>
                  <a:gd name="T0" fmla="*/ 129 w 268"/>
                  <a:gd name="T1" fmla="*/ 270 h 270"/>
                  <a:gd name="T2" fmla="*/ 135 w 268"/>
                  <a:gd name="T3" fmla="*/ 254 h 270"/>
                  <a:gd name="T4" fmla="*/ 131 w 268"/>
                  <a:gd name="T5" fmla="*/ 245 h 270"/>
                  <a:gd name="T6" fmla="*/ 129 w 268"/>
                  <a:gd name="T7" fmla="*/ 237 h 270"/>
                  <a:gd name="T8" fmla="*/ 135 w 268"/>
                  <a:gd name="T9" fmla="*/ 221 h 270"/>
                  <a:gd name="T10" fmla="*/ 131 w 268"/>
                  <a:gd name="T11" fmla="*/ 213 h 270"/>
                  <a:gd name="T12" fmla="*/ 129 w 268"/>
                  <a:gd name="T13" fmla="*/ 205 h 270"/>
                  <a:gd name="T14" fmla="*/ 135 w 268"/>
                  <a:gd name="T15" fmla="*/ 188 h 270"/>
                  <a:gd name="T16" fmla="*/ 150 w 268"/>
                  <a:gd name="T17" fmla="*/ 174 h 270"/>
                  <a:gd name="T18" fmla="*/ 172 w 268"/>
                  <a:gd name="T19" fmla="*/ 165 h 270"/>
                  <a:gd name="T20" fmla="*/ 201 w 268"/>
                  <a:gd name="T21" fmla="*/ 162 h 270"/>
                  <a:gd name="T22" fmla="*/ 209 w 268"/>
                  <a:gd name="T23" fmla="*/ 162 h 270"/>
                  <a:gd name="T24" fmla="*/ 206 w 268"/>
                  <a:gd name="T25" fmla="*/ 157 h 270"/>
                  <a:gd name="T26" fmla="*/ 206 w 268"/>
                  <a:gd name="T27" fmla="*/ 151 h 270"/>
                  <a:gd name="T28" fmla="*/ 210 w 268"/>
                  <a:gd name="T29" fmla="*/ 135 h 270"/>
                  <a:gd name="T30" fmla="*/ 223 w 268"/>
                  <a:gd name="T31" fmla="*/ 122 h 270"/>
                  <a:gd name="T32" fmla="*/ 244 w 268"/>
                  <a:gd name="T33" fmla="*/ 112 h 270"/>
                  <a:gd name="T34" fmla="*/ 268 w 268"/>
                  <a:gd name="T35" fmla="*/ 107 h 270"/>
                  <a:gd name="T36" fmla="*/ 265 w 268"/>
                  <a:gd name="T37" fmla="*/ 96 h 270"/>
                  <a:gd name="T38" fmla="*/ 257 w 268"/>
                  <a:gd name="T39" fmla="*/ 75 h 270"/>
                  <a:gd name="T40" fmla="*/ 245 w 268"/>
                  <a:gd name="T41" fmla="*/ 55 h 270"/>
                  <a:gd name="T42" fmla="*/ 230 w 268"/>
                  <a:gd name="T43" fmla="*/ 37 h 270"/>
                  <a:gd name="T44" fmla="*/ 213 w 268"/>
                  <a:gd name="T45" fmla="*/ 24 h 270"/>
                  <a:gd name="T46" fmla="*/ 193 w 268"/>
                  <a:gd name="T47" fmla="*/ 12 h 270"/>
                  <a:gd name="T48" fmla="*/ 171 w 268"/>
                  <a:gd name="T49" fmla="*/ 4 h 270"/>
                  <a:gd name="T50" fmla="*/ 148 w 268"/>
                  <a:gd name="T51" fmla="*/ 0 h 270"/>
                  <a:gd name="T52" fmla="*/ 136 w 268"/>
                  <a:gd name="T53" fmla="*/ 0 h 270"/>
                  <a:gd name="T54" fmla="*/ 108 w 268"/>
                  <a:gd name="T55" fmla="*/ 2 h 270"/>
                  <a:gd name="T56" fmla="*/ 82 w 268"/>
                  <a:gd name="T57" fmla="*/ 10 h 270"/>
                  <a:gd name="T58" fmla="*/ 60 w 268"/>
                  <a:gd name="T59" fmla="*/ 22 h 270"/>
                  <a:gd name="T60" fmla="*/ 39 w 268"/>
                  <a:gd name="T61" fmla="*/ 39 h 270"/>
                  <a:gd name="T62" fmla="*/ 23 w 268"/>
                  <a:gd name="T63" fmla="*/ 59 h 270"/>
                  <a:gd name="T64" fmla="*/ 11 w 268"/>
                  <a:gd name="T65" fmla="*/ 82 h 270"/>
                  <a:gd name="T66" fmla="*/ 3 w 268"/>
                  <a:gd name="T67" fmla="*/ 107 h 270"/>
                  <a:gd name="T68" fmla="*/ 0 w 268"/>
                  <a:gd name="T69" fmla="*/ 134 h 270"/>
                  <a:gd name="T70" fmla="*/ 0 w 268"/>
                  <a:gd name="T71" fmla="*/ 147 h 270"/>
                  <a:gd name="T72" fmla="*/ 6 w 268"/>
                  <a:gd name="T73" fmla="*/ 174 h 270"/>
                  <a:gd name="T74" fmla="*/ 15 w 268"/>
                  <a:gd name="T75" fmla="*/ 197 h 270"/>
                  <a:gd name="T76" fmla="*/ 30 w 268"/>
                  <a:gd name="T77" fmla="*/ 219 h 270"/>
                  <a:gd name="T78" fmla="*/ 47 w 268"/>
                  <a:gd name="T79" fmla="*/ 237 h 270"/>
                  <a:gd name="T80" fmla="*/ 68 w 268"/>
                  <a:gd name="T81" fmla="*/ 252 h 270"/>
                  <a:gd name="T82" fmla="*/ 92 w 268"/>
                  <a:gd name="T83" fmla="*/ 263 h 270"/>
                  <a:gd name="T84" fmla="*/ 117 w 268"/>
                  <a:gd name="T85" fmla="*/ 268 h 270"/>
                  <a:gd name="T86" fmla="*/ 129 w 268"/>
                  <a:gd name="T87" fmla="*/ 270 h 270"/>
                  <a:gd name="T88" fmla="*/ 129 w 268"/>
                  <a:gd name="T89" fmla="*/ 129 h 270"/>
                  <a:gd name="T90" fmla="*/ 129 w 268"/>
                  <a:gd name="T91" fmla="*/ 69 h 270"/>
                  <a:gd name="T92" fmla="*/ 132 w 268"/>
                  <a:gd name="T93" fmla="*/ 65 h 270"/>
                  <a:gd name="T94" fmla="*/ 136 w 268"/>
                  <a:gd name="T95" fmla="*/ 64 h 270"/>
                  <a:gd name="T96" fmla="*/ 137 w 268"/>
                  <a:gd name="T97" fmla="*/ 64 h 270"/>
                  <a:gd name="T98" fmla="*/ 140 w 268"/>
                  <a:gd name="T99" fmla="*/ 67 h 270"/>
                  <a:gd name="T100" fmla="*/ 141 w 268"/>
                  <a:gd name="T101" fmla="*/ 134 h 270"/>
                  <a:gd name="T102" fmla="*/ 140 w 268"/>
                  <a:gd name="T103" fmla="*/ 137 h 270"/>
                  <a:gd name="T104" fmla="*/ 137 w 268"/>
                  <a:gd name="T105" fmla="*/ 139 h 270"/>
                  <a:gd name="T106" fmla="*/ 70 w 268"/>
                  <a:gd name="T107" fmla="*/ 139 h 270"/>
                  <a:gd name="T108" fmla="*/ 69 w 268"/>
                  <a:gd name="T109" fmla="*/ 139 h 270"/>
                  <a:gd name="T110" fmla="*/ 65 w 268"/>
                  <a:gd name="T111" fmla="*/ 137 h 270"/>
                  <a:gd name="T112" fmla="*/ 65 w 268"/>
                  <a:gd name="T113" fmla="*/ 134 h 270"/>
                  <a:gd name="T114" fmla="*/ 66 w 268"/>
                  <a:gd name="T115" fmla="*/ 131 h 270"/>
                  <a:gd name="T116" fmla="*/ 70 w 268"/>
                  <a:gd name="T117" fmla="*/ 12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8" h="270">
                    <a:moveTo>
                      <a:pt x="129" y="270"/>
                    </a:moveTo>
                    <a:lnTo>
                      <a:pt x="129" y="270"/>
                    </a:lnTo>
                    <a:lnTo>
                      <a:pt x="131" y="262"/>
                    </a:lnTo>
                    <a:lnTo>
                      <a:pt x="135" y="254"/>
                    </a:lnTo>
                    <a:lnTo>
                      <a:pt x="135" y="254"/>
                    </a:lnTo>
                    <a:lnTo>
                      <a:pt x="131" y="245"/>
                    </a:lnTo>
                    <a:lnTo>
                      <a:pt x="129" y="237"/>
                    </a:lnTo>
                    <a:lnTo>
                      <a:pt x="129" y="237"/>
                    </a:lnTo>
                    <a:lnTo>
                      <a:pt x="131" y="229"/>
                    </a:lnTo>
                    <a:lnTo>
                      <a:pt x="135" y="221"/>
                    </a:lnTo>
                    <a:lnTo>
                      <a:pt x="135" y="221"/>
                    </a:lnTo>
                    <a:lnTo>
                      <a:pt x="131" y="213"/>
                    </a:lnTo>
                    <a:lnTo>
                      <a:pt x="129" y="205"/>
                    </a:lnTo>
                    <a:lnTo>
                      <a:pt x="129" y="205"/>
                    </a:lnTo>
                    <a:lnTo>
                      <a:pt x="132" y="196"/>
                    </a:lnTo>
                    <a:lnTo>
                      <a:pt x="135" y="188"/>
                    </a:lnTo>
                    <a:lnTo>
                      <a:pt x="141" y="181"/>
                    </a:lnTo>
                    <a:lnTo>
                      <a:pt x="150" y="174"/>
                    </a:lnTo>
                    <a:lnTo>
                      <a:pt x="160" y="169"/>
                    </a:lnTo>
                    <a:lnTo>
                      <a:pt x="172" y="165"/>
                    </a:lnTo>
                    <a:lnTo>
                      <a:pt x="186" y="162"/>
                    </a:lnTo>
                    <a:lnTo>
                      <a:pt x="201" y="162"/>
                    </a:lnTo>
                    <a:lnTo>
                      <a:pt x="201" y="162"/>
                    </a:lnTo>
                    <a:lnTo>
                      <a:pt x="209" y="162"/>
                    </a:lnTo>
                    <a:lnTo>
                      <a:pt x="209" y="162"/>
                    </a:lnTo>
                    <a:lnTo>
                      <a:pt x="206" y="157"/>
                    </a:lnTo>
                    <a:lnTo>
                      <a:pt x="206" y="151"/>
                    </a:lnTo>
                    <a:lnTo>
                      <a:pt x="206" y="151"/>
                    </a:lnTo>
                    <a:lnTo>
                      <a:pt x="207" y="142"/>
                    </a:lnTo>
                    <a:lnTo>
                      <a:pt x="210" y="135"/>
                    </a:lnTo>
                    <a:lnTo>
                      <a:pt x="217" y="127"/>
                    </a:lnTo>
                    <a:lnTo>
                      <a:pt x="223" y="122"/>
                    </a:lnTo>
                    <a:lnTo>
                      <a:pt x="233" y="116"/>
                    </a:lnTo>
                    <a:lnTo>
                      <a:pt x="244" y="112"/>
                    </a:lnTo>
                    <a:lnTo>
                      <a:pt x="256" y="110"/>
                    </a:lnTo>
                    <a:lnTo>
                      <a:pt x="268" y="107"/>
                    </a:lnTo>
                    <a:lnTo>
                      <a:pt x="268" y="107"/>
                    </a:lnTo>
                    <a:lnTo>
                      <a:pt x="265" y="96"/>
                    </a:lnTo>
                    <a:lnTo>
                      <a:pt x="261" y="86"/>
                    </a:lnTo>
                    <a:lnTo>
                      <a:pt x="257" y="75"/>
                    </a:lnTo>
                    <a:lnTo>
                      <a:pt x="252" y="64"/>
                    </a:lnTo>
                    <a:lnTo>
                      <a:pt x="245" y="55"/>
                    </a:lnTo>
                    <a:lnTo>
                      <a:pt x="238" y="47"/>
                    </a:lnTo>
                    <a:lnTo>
                      <a:pt x="230" y="37"/>
                    </a:lnTo>
                    <a:lnTo>
                      <a:pt x="222" y="31"/>
                    </a:lnTo>
                    <a:lnTo>
                      <a:pt x="213" y="24"/>
                    </a:lnTo>
                    <a:lnTo>
                      <a:pt x="203" y="17"/>
                    </a:lnTo>
                    <a:lnTo>
                      <a:pt x="193" y="12"/>
                    </a:lnTo>
                    <a:lnTo>
                      <a:pt x="182" y="8"/>
                    </a:lnTo>
                    <a:lnTo>
                      <a:pt x="171" y="4"/>
                    </a:lnTo>
                    <a:lnTo>
                      <a:pt x="159" y="1"/>
                    </a:lnTo>
                    <a:lnTo>
                      <a:pt x="148" y="0"/>
                    </a:lnTo>
                    <a:lnTo>
                      <a:pt x="136" y="0"/>
                    </a:lnTo>
                    <a:lnTo>
                      <a:pt x="136" y="0"/>
                    </a:lnTo>
                    <a:lnTo>
                      <a:pt x="121" y="0"/>
                    </a:lnTo>
                    <a:lnTo>
                      <a:pt x="108" y="2"/>
                    </a:lnTo>
                    <a:lnTo>
                      <a:pt x="96" y="5"/>
                    </a:lnTo>
                    <a:lnTo>
                      <a:pt x="82" y="10"/>
                    </a:lnTo>
                    <a:lnTo>
                      <a:pt x="72" y="16"/>
                    </a:lnTo>
                    <a:lnTo>
                      <a:pt x="60" y="22"/>
                    </a:lnTo>
                    <a:lnTo>
                      <a:pt x="49" y="31"/>
                    </a:lnTo>
                    <a:lnTo>
                      <a:pt x="39" y="39"/>
                    </a:lnTo>
                    <a:lnTo>
                      <a:pt x="31" y="48"/>
                    </a:lnTo>
                    <a:lnTo>
                      <a:pt x="23" y="59"/>
                    </a:lnTo>
                    <a:lnTo>
                      <a:pt x="17" y="69"/>
                    </a:lnTo>
                    <a:lnTo>
                      <a:pt x="11" y="82"/>
                    </a:lnTo>
                    <a:lnTo>
                      <a:pt x="6" y="94"/>
                    </a:lnTo>
                    <a:lnTo>
                      <a:pt x="3" y="107"/>
                    </a:lnTo>
                    <a:lnTo>
                      <a:pt x="0" y="121"/>
                    </a:lnTo>
                    <a:lnTo>
                      <a:pt x="0" y="134"/>
                    </a:lnTo>
                    <a:lnTo>
                      <a:pt x="0" y="134"/>
                    </a:lnTo>
                    <a:lnTo>
                      <a:pt x="0" y="147"/>
                    </a:lnTo>
                    <a:lnTo>
                      <a:pt x="3" y="161"/>
                    </a:lnTo>
                    <a:lnTo>
                      <a:pt x="6" y="174"/>
                    </a:lnTo>
                    <a:lnTo>
                      <a:pt x="10" y="186"/>
                    </a:lnTo>
                    <a:lnTo>
                      <a:pt x="15" y="197"/>
                    </a:lnTo>
                    <a:lnTo>
                      <a:pt x="22" y="209"/>
                    </a:lnTo>
                    <a:lnTo>
                      <a:pt x="30" y="219"/>
                    </a:lnTo>
                    <a:lnTo>
                      <a:pt x="38" y="228"/>
                    </a:lnTo>
                    <a:lnTo>
                      <a:pt x="47" y="237"/>
                    </a:lnTo>
                    <a:lnTo>
                      <a:pt x="57" y="245"/>
                    </a:lnTo>
                    <a:lnTo>
                      <a:pt x="68" y="252"/>
                    </a:lnTo>
                    <a:lnTo>
                      <a:pt x="80" y="258"/>
                    </a:lnTo>
                    <a:lnTo>
                      <a:pt x="92" y="263"/>
                    </a:lnTo>
                    <a:lnTo>
                      <a:pt x="104" y="266"/>
                    </a:lnTo>
                    <a:lnTo>
                      <a:pt x="117" y="268"/>
                    </a:lnTo>
                    <a:lnTo>
                      <a:pt x="129" y="270"/>
                    </a:lnTo>
                    <a:lnTo>
                      <a:pt x="129" y="270"/>
                    </a:lnTo>
                    <a:close/>
                    <a:moveTo>
                      <a:pt x="70" y="129"/>
                    </a:moveTo>
                    <a:lnTo>
                      <a:pt x="129" y="129"/>
                    </a:lnTo>
                    <a:lnTo>
                      <a:pt x="129" y="69"/>
                    </a:lnTo>
                    <a:lnTo>
                      <a:pt x="129" y="69"/>
                    </a:lnTo>
                    <a:lnTo>
                      <a:pt x="131" y="67"/>
                    </a:lnTo>
                    <a:lnTo>
                      <a:pt x="132" y="65"/>
                    </a:lnTo>
                    <a:lnTo>
                      <a:pt x="133" y="64"/>
                    </a:lnTo>
                    <a:lnTo>
                      <a:pt x="136" y="64"/>
                    </a:lnTo>
                    <a:lnTo>
                      <a:pt x="136" y="64"/>
                    </a:lnTo>
                    <a:lnTo>
                      <a:pt x="137" y="64"/>
                    </a:lnTo>
                    <a:lnTo>
                      <a:pt x="139" y="65"/>
                    </a:lnTo>
                    <a:lnTo>
                      <a:pt x="140" y="67"/>
                    </a:lnTo>
                    <a:lnTo>
                      <a:pt x="141" y="69"/>
                    </a:lnTo>
                    <a:lnTo>
                      <a:pt x="141" y="134"/>
                    </a:lnTo>
                    <a:lnTo>
                      <a:pt x="141" y="134"/>
                    </a:lnTo>
                    <a:lnTo>
                      <a:pt x="140" y="137"/>
                    </a:lnTo>
                    <a:lnTo>
                      <a:pt x="139" y="138"/>
                    </a:lnTo>
                    <a:lnTo>
                      <a:pt x="137" y="139"/>
                    </a:lnTo>
                    <a:lnTo>
                      <a:pt x="136" y="139"/>
                    </a:lnTo>
                    <a:lnTo>
                      <a:pt x="70" y="139"/>
                    </a:lnTo>
                    <a:lnTo>
                      <a:pt x="70" y="139"/>
                    </a:lnTo>
                    <a:lnTo>
                      <a:pt x="69" y="139"/>
                    </a:lnTo>
                    <a:lnTo>
                      <a:pt x="66" y="138"/>
                    </a:lnTo>
                    <a:lnTo>
                      <a:pt x="65" y="137"/>
                    </a:lnTo>
                    <a:lnTo>
                      <a:pt x="65" y="134"/>
                    </a:lnTo>
                    <a:lnTo>
                      <a:pt x="65" y="134"/>
                    </a:lnTo>
                    <a:lnTo>
                      <a:pt x="65" y="133"/>
                    </a:lnTo>
                    <a:lnTo>
                      <a:pt x="66" y="131"/>
                    </a:lnTo>
                    <a:lnTo>
                      <a:pt x="69" y="130"/>
                    </a:lnTo>
                    <a:lnTo>
                      <a:pt x="70" y="129"/>
                    </a:lnTo>
                    <a:lnTo>
                      <a:pt x="7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48" name="Freeform 105">
                <a:extLst>
                  <a:ext uri="{FF2B5EF4-FFF2-40B4-BE49-F238E27FC236}">
                    <a16:creationId xmlns:a16="http://schemas.microsoft.com/office/drawing/2014/main" id="{1964E2AE-B509-8251-42D3-136CA2EC0FAD}"/>
                  </a:ext>
                </a:extLst>
              </p:cNvPr>
              <p:cNvSpPr>
                <a:spLocks/>
              </p:cNvSpPr>
              <p:nvPr/>
            </p:nvSpPr>
            <p:spPr bwMode="auto">
              <a:xfrm>
                <a:off x="8205215" y="5574314"/>
                <a:ext cx="95617" cy="49307"/>
              </a:xfrm>
              <a:custGeom>
                <a:avLst/>
                <a:gdLst>
                  <a:gd name="T0" fmla="*/ 59 w 119"/>
                  <a:gd name="T1" fmla="*/ 0 h 66"/>
                  <a:gd name="T2" fmla="*/ 59 w 119"/>
                  <a:gd name="T3" fmla="*/ 0 h 66"/>
                  <a:gd name="T4" fmla="*/ 47 w 119"/>
                  <a:gd name="T5" fmla="*/ 1 h 66"/>
                  <a:gd name="T6" fmla="*/ 36 w 119"/>
                  <a:gd name="T7" fmla="*/ 3 h 66"/>
                  <a:gd name="T8" fmla="*/ 25 w 119"/>
                  <a:gd name="T9" fmla="*/ 5 h 66"/>
                  <a:gd name="T10" fmla="*/ 17 w 119"/>
                  <a:gd name="T11" fmla="*/ 9 h 66"/>
                  <a:gd name="T12" fmla="*/ 9 w 119"/>
                  <a:gd name="T13" fmla="*/ 15 h 66"/>
                  <a:gd name="T14" fmla="*/ 4 w 119"/>
                  <a:gd name="T15" fmla="*/ 20 h 66"/>
                  <a:gd name="T16" fmla="*/ 1 w 119"/>
                  <a:gd name="T17" fmla="*/ 27 h 66"/>
                  <a:gd name="T18" fmla="*/ 0 w 119"/>
                  <a:gd name="T19" fmla="*/ 33 h 66"/>
                  <a:gd name="T20" fmla="*/ 0 w 119"/>
                  <a:gd name="T21" fmla="*/ 33 h 66"/>
                  <a:gd name="T22" fmla="*/ 1 w 119"/>
                  <a:gd name="T23" fmla="*/ 39 h 66"/>
                  <a:gd name="T24" fmla="*/ 4 w 119"/>
                  <a:gd name="T25" fmla="*/ 46 h 66"/>
                  <a:gd name="T26" fmla="*/ 4 w 119"/>
                  <a:gd name="T27" fmla="*/ 46 h 66"/>
                  <a:gd name="T28" fmla="*/ 16 w 119"/>
                  <a:gd name="T29" fmla="*/ 48 h 66"/>
                  <a:gd name="T30" fmla="*/ 27 w 119"/>
                  <a:gd name="T31" fmla="*/ 52 h 66"/>
                  <a:gd name="T32" fmla="*/ 36 w 119"/>
                  <a:gd name="T33" fmla="*/ 58 h 66"/>
                  <a:gd name="T34" fmla="*/ 44 w 119"/>
                  <a:gd name="T35" fmla="*/ 64 h 66"/>
                  <a:gd name="T36" fmla="*/ 44 w 119"/>
                  <a:gd name="T37" fmla="*/ 64 h 66"/>
                  <a:gd name="T38" fmla="*/ 59 w 119"/>
                  <a:gd name="T39" fmla="*/ 66 h 66"/>
                  <a:gd name="T40" fmla="*/ 59 w 119"/>
                  <a:gd name="T41" fmla="*/ 66 h 66"/>
                  <a:gd name="T42" fmla="*/ 71 w 119"/>
                  <a:gd name="T43" fmla="*/ 64 h 66"/>
                  <a:gd name="T44" fmla="*/ 83 w 119"/>
                  <a:gd name="T45" fmla="*/ 63 h 66"/>
                  <a:gd name="T46" fmla="*/ 92 w 119"/>
                  <a:gd name="T47" fmla="*/ 60 h 66"/>
                  <a:gd name="T48" fmla="*/ 102 w 119"/>
                  <a:gd name="T49" fmla="*/ 56 h 66"/>
                  <a:gd name="T50" fmla="*/ 108 w 119"/>
                  <a:gd name="T51" fmla="*/ 51 h 66"/>
                  <a:gd name="T52" fmla="*/ 114 w 119"/>
                  <a:gd name="T53" fmla="*/ 46 h 66"/>
                  <a:gd name="T54" fmla="*/ 118 w 119"/>
                  <a:gd name="T55" fmla="*/ 39 h 66"/>
                  <a:gd name="T56" fmla="*/ 119 w 119"/>
                  <a:gd name="T57" fmla="*/ 33 h 66"/>
                  <a:gd name="T58" fmla="*/ 119 w 119"/>
                  <a:gd name="T59" fmla="*/ 33 h 66"/>
                  <a:gd name="T60" fmla="*/ 118 w 119"/>
                  <a:gd name="T61" fmla="*/ 27 h 66"/>
                  <a:gd name="T62" fmla="*/ 114 w 119"/>
                  <a:gd name="T63" fmla="*/ 20 h 66"/>
                  <a:gd name="T64" fmla="*/ 108 w 119"/>
                  <a:gd name="T65" fmla="*/ 15 h 66"/>
                  <a:gd name="T66" fmla="*/ 102 w 119"/>
                  <a:gd name="T67" fmla="*/ 9 h 66"/>
                  <a:gd name="T68" fmla="*/ 92 w 119"/>
                  <a:gd name="T69" fmla="*/ 5 h 66"/>
                  <a:gd name="T70" fmla="*/ 83 w 119"/>
                  <a:gd name="T71" fmla="*/ 3 h 66"/>
                  <a:gd name="T72" fmla="*/ 71 w 119"/>
                  <a:gd name="T73" fmla="*/ 1 h 66"/>
                  <a:gd name="T74" fmla="*/ 59 w 119"/>
                  <a:gd name="T75" fmla="*/ 0 h 66"/>
                  <a:gd name="T76" fmla="*/ 59 w 119"/>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66">
                    <a:moveTo>
                      <a:pt x="59" y="0"/>
                    </a:moveTo>
                    <a:lnTo>
                      <a:pt x="59" y="0"/>
                    </a:lnTo>
                    <a:lnTo>
                      <a:pt x="47" y="1"/>
                    </a:lnTo>
                    <a:lnTo>
                      <a:pt x="36" y="3"/>
                    </a:lnTo>
                    <a:lnTo>
                      <a:pt x="25" y="5"/>
                    </a:lnTo>
                    <a:lnTo>
                      <a:pt x="17" y="9"/>
                    </a:lnTo>
                    <a:lnTo>
                      <a:pt x="9" y="15"/>
                    </a:lnTo>
                    <a:lnTo>
                      <a:pt x="4" y="20"/>
                    </a:lnTo>
                    <a:lnTo>
                      <a:pt x="1" y="27"/>
                    </a:lnTo>
                    <a:lnTo>
                      <a:pt x="0" y="33"/>
                    </a:lnTo>
                    <a:lnTo>
                      <a:pt x="0" y="33"/>
                    </a:lnTo>
                    <a:lnTo>
                      <a:pt x="1" y="39"/>
                    </a:lnTo>
                    <a:lnTo>
                      <a:pt x="4" y="46"/>
                    </a:lnTo>
                    <a:lnTo>
                      <a:pt x="4" y="46"/>
                    </a:lnTo>
                    <a:lnTo>
                      <a:pt x="16" y="48"/>
                    </a:lnTo>
                    <a:lnTo>
                      <a:pt x="27" y="52"/>
                    </a:lnTo>
                    <a:lnTo>
                      <a:pt x="36" y="58"/>
                    </a:lnTo>
                    <a:lnTo>
                      <a:pt x="44" y="64"/>
                    </a:lnTo>
                    <a:lnTo>
                      <a:pt x="44" y="64"/>
                    </a:lnTo>
                    <a:lnTo>
                      <a:pt x="59" y="66"/>
                    </a:lnTo>
                    <a:lnTo>
                      <a:pt x="59" y="66"/>
                    </a:lnTo>
                    <a:lnTo>
                      <a:pt x="71" y="64"/>
                    </a:lnTo>
                    <a:lnTo>
                      <a:pt x="83" y="63"/>
                    </a:lnTo>
                    <a:lnTo>
                      <a:pt x="92" y="60"/>
                    </a:lnTo>
                    <a:lnTo>
                      <a:pt x="102" y="56"/>
                    </a:lnTo>
                    <a:lnTo>
                      <a:pt x="108" y="51"/>
                    </a:lnTo>
                    <a:lnTo>
                      <a:pt x="114" y="46"/>
                    </a:lnTo>
                    <a:lnTo>
                      <a:pt x="118" y="39"/>
                    </a:lnTo>
                    <a:lnTo>
                      <a:pt x="119" y="33"/>
                    </a:lnTo>
                    <a:lnTo>
                      <a:pt x="119" y="33"/>
                    </a:lnTo>
                    <a:lnTo>
                      <a:pt x="118" y="27"/>
                    </a:lnTo>
                    <a:lnTo>
                      <a:pt x="114" y="20"/>
                    </a:lnTo>
                    <a:lnTo>
                      <a:pt x="108" y="15"/>
                    </a:lnTo>
                    <a:lnTo>
                      <a:pt x="102" y="9"/>
                    </a:lnTo>
                    <a:lnTo>
                      <a:pt x="92" y="5"/>
                    </a:lnTo>
                    <a:lnTo>
                      <a:pt x="83" y="3"/>
                    </a:lnTo>
                    <a:lnTo>
                      <a:pt x="71" y="1"/>
                    </a:lnTo>
                    <a:lnTo>
                      <a:pt x="59"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49" name="Freeform 106">
                <a:extLst>
                  <a:ext uri="{FF2B5EF4-FFF2-40B4-BE49-F238E27FC236}">
                    <a16:creationId xmlns:a16="http://schemas.microsoft.com/office/drawing/2014/main" id="{3454C555-F805-5D7A-1F5A-84147469E0DD}"/>
                  </a:ext>
                </a:extLst>
              </p:cNvPr>
              <p:cNvSpPr>
                <a:spLocks/>
              </p:cNvSpPr>
              <p:nvPr/>
            </p:nvSpPr>
            <p:spPr bwMode="auto">
              <a:xfrm>
                <a:off x="8248242" y="5641551"/>
                <a:ext cx="52590" cy="31377"/>
              </a:xfrm>
              <a:custGeom>
                <a:avLst/>
                <a:gdLst>
                  <a:gd name="T0" fmla="*/ 66 w 67"/>
                  <a:gd name="T1" fmla="*/ 0 h 40"/>
                  <a:gd name="T2" fmla="*/ 66 w 67"/>
                  <a:gd name="T3" fmla="*/ 0 h 40"/>
                  <a:gd name="T4" fmla="*/ 54 w 67"/>
                  <a:gd name="T5" fmla="*/ 8 h 40"/>
                  <a:gd name="T6" fmla="*/ 40 w 67"/>
                  <a:gd name="T7" fmla="*/ 13 h 40"/>
                  <a:gd name="T8" fmla="*/ 26 w 67"/>
                  <a:gd name="T9" fmla="*/ 17 h 40"/>
                  <a:gd name="T10" fmla="*/ 7 w 67"/>
                  <a:gd name="T11" fmla="*/ 19 h 40"/>
                  <a:gd name="T12" fmla="*/ 7 w 67"/>
                  <a:gd name="T13" fmla="*/ 19 h 40"/>
                  <a:gd name="T14" fmla="*/ 0 w 67"/>
                  <a:gd name="T15" fmla="*/ 19 h 40"/>
                  <a:gd name="T16" fmla="*/ 0 w 67"/>
                  <a:gd name="T17" fmla="*/ 19 h 40"/>
                  <a:gd name="T18" fmla="*/ 1 w 67"/>
                  <a:gd name="T19" fmla="*/ 24 h 40"/>
                  <a:gd name="T20" fmla="*/ 1 w 67"/>
                  <a:gd name="T21" fmla="*/ 29 h 40"/>
                  <a:gd name="T22" fmla="*/ 1 w 67"/>
                  <a:gd name="T23" fmla="*/ 29 h 40"/>
                  <a:gd name="T24" fmla="*/ 1 w 67"/>
                  <a:gd name="T25" fmla="*/ 35 h 40"/>
                  <a:gd name="T26" fmla="*/ 0 w 67"/>
                  <a:gd name="T27" fmla="*/ 40 h 40"/>
                  <a:gd name="T28" fmla="*/ 0 w 67"/>
                  <a:gd name="T29" fmla="*/ 40 h 40"/>
                  <a:gd name="T30" fmla="*/ 7 w 67"/>
                  <a:gd name="T31" fmla="*/ 40 h 40"/>
                  <a:gd name="T32" fmla="*/ 7 w 67"/>
                  <a:gd name="T33" fmla="*/ 40 h 40"/>
                  <a:gd name="T34" fmla="*/ 19 w 67"/>
                  <a:gd name="T35" fmla="*/ 40 h 40"/>
                  <a:gd name="T36" fmla="*/ 31 w 67"/>
                  <a:gd name="T37" fmla="*/ 37 h 40"/>
                  <a:gd name="T38" fmla="*/ 40 w 67"/>
                  <a:gd name="T39" fmla="*/ 35 h 40"/>
                  <a:gd name="T40" fmla="*/ 50 w 67"/>
                  <a:gd name="T41" fmla="*/ 31 h 40"/>
                  <a:gd name="T42" fmla="*/ 56 w 67"/>
                  <a:gd name="T43" fmla="*/ 27 h 40"/>
                  <a:gd name="T44" fmla="*/ 62 w 67"/>
                  <a:gd name="T45" fmla="*/ 20 h 40"/>
                  <a:gd name="T46" fmla="*/ 66 w 67"/>
                  <a:gd name="T47" fmla="*/ 15 h 40"/>
                  <a:gd name="T48" fmla="*/ 67 w 67"/>
                  <a:gd name="T49" fmla="*/ 8 h 40"/>
                  <a:gd name="T50" fmla="*/ 67 w 67"/>
                  <a:gd name="T51" fmla="*/ 8 h 40"/>
                  <a:gd name="T52" fmla="*/ 66 w 67"/>
                  <a:gd name="T53" fmla="*/ 0 h 40"/>
                  <a:gd name="T54" fmla="*/ 66 w 67"/>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0">
                    <a:moveTo>
                      <a:pt x="66" y="0"/>
                    </a:moveTo>
                    <a:lnTo>
                      <a:pt x="66" y="0"/>
                    </a:lnTo>
                    <a:lnTo>
                      <a:pt x="54" y="8"/>
                    </a:lnTo>
                    <a:lnTo>
                      <a:pt x="40" y="13"/>
                    </a:lnTo>
                    <a:lnTo>
                      <a:pt x="26" y="17"/>
                    </a:lnTo>
                    <a:lnTo>
                      <a:pt x="7" y="19"/>
                    </a:lnTo>
                    <a:lnTo>
                      <a:pt x="7" y="19"/>
                    </a:lnTo>
                    <a:lnTo>
                      <a:pt x="0" y="19"/>
                    </a:lnTo>
                    <a:lnTo>
                      <a:pt x="0" y="19"/>
                    </a:lnTo>
                    <a:lnTo>
                      <a:pt x="1" y="24"/>
                    </a:lnTo>
                    <a:lnTo>
                      <a:pt x="1" y="29"/>
                    </a:lnTo>
                    <a:lnTo>
                      <a:pt x="1" y="29"/>
                    </a:lnTo>
                    <a:lnTo>
                      <a:pt x="1" y="35"/>
                    </a:lnTo>
                    <a:lnTo>
                      <a:pt x="0" y="40"/>
                    </a:lnTo>
                    <a:lnTo>
                      <a:pt x="0" y="40"/>
                    </a:lnTo>
                    <a:lnTo>
                      <a:pt x="7" y="40"/>
                    </a:lnTo>
                    <a:lnTo>
                      <a:pt x="7" y="40"/>
                    </a:lnTo>
                    <a:lnTo>
                      <a:pt x="19" y="40"/>
                    </a:lnTo>
                    <a:lnTo>
                      <a:pt x="31" y="37"/>
                    </a:lnTo>
                    <a:lnTo>
                      <a:pt x="40" y="35"/>
                    </a:lnTo>
                    <a:lnTo>
                      <a:pt x="50" y="31"/>
                    </a:lnTo>
                    <a:lnTo>
                      <a:pt x="56" y="27"/>
                    </a:lnTo>
                    <a:lnTo>
                      <a:pt x="62" y="20"/>
                    </a:lnTo>
                    <a:lnTo>
                      <a:pt x="66" y="15"/>
                    </a:lnTo>
                    <a:lnTo>
                      <a:pt x="67" y="8"/>
                    </a:lnTo>
                    <a:lnTo>
                      <a:pt x="67" y="8"/>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0" name="Freeform 107">
                <a:extLst>
                  <a:ext uri="{FF2B5EF4-FFF2-40B4-BE49-F238E27FC236}">
                    <a16:creationId xmlns:a16="http://schemas.microsoft.com/office/drawing/2014/main" id="{D57394F1-85CB-7192-23E5-569195940804}"/>
                  </a:ext>
                </a:extLst>
              </p:cNvPr>
              <p:cNvSpPr>
                <a:spLocks/>
              </p:cNvSpPr>
              <p:nvPr/>
            </p:nvSpPr>
            <p:spPr bwMode="auto">
              <a:xfrm>
                <a:off x="8248242" y="5617644"/>
                <a:ext cx="52590" cy="29883"/>
              </a:xfrm>
              <a:custGeom>
                <a:avLst/>
                <a:gdLst>
                  <a:gd name="T0" fmla="*/ 66 w 67"/>
                  <a:gd name="T1" fmla="*/ 0 h 40"/>
                  <a:gd name="T2" fmla="*/ 66 w 67"/>
                  <a:gd name="T3" fmla="*/ 0 h 40"/>
                  <a:gd name="T4" fmla="*/ 54 w 67"/>
                  <a:gd name="T5" fmla="*/ 8 h 40"/>
                  <a:gd name="T6" fmla="*/ 40 w 67"/>
                  <a:gd name="T7" fmla="*/ 13 h 40"/>
                  <a:gd name="T8" fmla="*/ 26 w 67"/>
                  <a:gd name="T9" fmla="*/ 17 h 40"/>
                  <a:gd name="T10" fmla="*/ 7 w 67"/>
                  <a:gd name="T11" fmla="*/ 18 h 40"/>
                  <a:gd name="T12" fmla="*/ 7 w 67"/>
                  <a:gd name="T13" fmla="*/ 18 h 40"/>
                  <a:gd name="T14" fmla="*/ 0 w 67"/>
                  <a:gd name="T15" fmla="*/ 18 h 40"/>
                  <a:gd name="T16" fmla="*/ 0 w 67"/>
                  <a:gd name="T17" fmla="*/ 18 h 40"/>
                  <a:gd name="T18" fmla="*/ 1 w 67"/>
                  <a:gd name="T19" fmla="*/ 24 h 40"/>
                  <a:gd name="T20" fmla="*/ 1 w 67"/>
                  <a:gd name="T21" fmla="*/ 29 h 40"/>
                  <a:gd name="T22" fmla="*/ 1 w 67"/>
                  <a:gd name="T23" fmla="*/ 29 h 40"/>
                  <a:gd name="T24" fmla="*/ 1 w 67"/>
                  <a:gd name="T25" fmla="*/ 35 h 40"/>
                  <a:gd name="T26" fmla="*/ 0 w 67"/>
                  <a:gd name="T27" fmla="*/ 40 h 40"/>
                  <a:gd name="T28" fmla="*/ 0 w 67"/>
                  <a:gd name="T29" fmla="*/ 40 h 40"/>
                  <a:gd name="T30" fmla="*/ 7 w 67"/>
                  <a:gd name="T31" fmla="*/ 40 h 40"/>
                  <a:gd name="T32" fmla="*/ 7 w 67"/>
                  <a:gd name="T33" fmla="*/ 40 h 40"/>
                  <a:gd name="T34" fmla="*/ 19 w 67"/>
                  <a:gd name="T35" fmla="*/ 39 h 40"/>
                  <a:gd name="T36" fmla="*/ 31 w 67"/>
                  <a:gd name="T37" fmla="*/ 37 h 40"/>
                  <a:gd name="T38" fmla="*/ 40 w 67"/>
                  <a:gd name="T39" fmla="*/ 35 h 40"/>
                  <a:gd name="T40" fmla="*/ 50 w 67"/>
                  <a:gd name="T41" fmla="*/ 30 h 40"/>
                  <a:gd name="T42" fmla="*/ 56 w 67"/>
                  <a:gd name="T43" fmla="*/ 25 h 40"/>
                  <a:gd name="T44" fmla="*/ 62 w 67"/>
                  <a:gd name="T45" fmla="*/ 20 h 40"/>
                  <a:gd name="T46" fmla="*/ 66 w 67"/>
                  <a:gd name="T47" fmla="*/ 14 h 40"/>
                  <a:gd name="T48" fmla="*/ 67 w 67"/>
                  <a:gd name="T49" fmla="*/ 8 h 40"/>
                  <a:gd name="T50" fmla="*/ 67 w 67"/>
                  <a:gd name="T51" fmla="*/ 8 h 40"/>
                  <a:gd name="T52" fmla="*/ 66 w 67"/>
                  <a:gd name="T53" fmla="*/ 0 h 40"/>
                  <a:gd name="T54" fmla="*/ 66 w 67"/>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0">
                    <a:moveTo>
                      <a:pt x="66" y="0"/>
                    </a:moveTo>
                    <a:lnTo>
                      <a:pt x="66" y="0"/>
                    </a:lnTo>
                    <a:lnTo>
                      <a:pt x="54" y="8"/>
                    </a:lnTo>
                    <a:lnTo>
                      <a:pt x="40" y="13"/>
                    </a:lnTo>
                    <a:lnTo>
                      <a:pt x="26" y="17"/>
                    </a:lnTo>
                    <a:lnTo>
                      <a:pt x="7" y="18"/>
                    </a:lnTo>
                    <a:lnTo>
                      <a:pt x="7" y="18"/>
                    </a:lnTo>
                    <a:lnTo>
                      <a:pt x="0" y="18"/>
                    </a:lnTo>
                    <a:lnTo>
                      <a:pt x="0" y="18"/>
                    </a:lnTo>
                    <a:lnTo>
                      <a:pt x="1" y="24"/>
                    </a:lnTo>
                    <a:lnTo>
                      <a:pt x="1" y="29"/>
                    </a:lnTo>
                    <a:lnTo>
                      <a:pt x="1" y="29"/>
                    </a:lnTo>
                    <a:lnTo>
                      <a:pt x="1" y="35"/>
                    </a:lnTo>
                    <a:lnTo>
                      <a:pt x="0" y="40"/>
                    </a:lnTo>
                    <a:lnTo>
                      <a:pt x="0" y="40"/>
                    </a:lnTo>
                    <a:lnTo>
                      <a:pt x="7" y="40"/>
                    </a:lnTo>
                    <a:lnTo>
                      <a:pt x="7" y="40"/>
                    </a:lnTo>
                    <a:lnTo>
                      <a:pt x="19" y="39"/>
                    </a:lnTo>
                    <a:lnTo>
                      <a:pt x="31" y="37"/>
                    </a:lnTo>
                    <a:lnTo>
                      <a:pt x="40" y="35"/>
                    </a:lnTo>
                    <a:lnTo>
                      <a:pt x="50" y="30"/>
                    </a:lnTo>
                    <a:lnTo>
                      <a:pt x="56" y="25"/>
                    </a:lnTo>
                    <a:lnTo>
                      <a:pt x="62" y="20"/>
                    </a:lnTo>
                    <a:lnTo>
                      <a:pt x="66" y="14"/>
                    </a:lnTo>
                    <a:lnTo>
                      <a:pt x="67" y="8"/>
                    </a:lnTo>
                    <a:lnTo>
                      <a:pt x="67" y="8"/>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1" name="Freeform 108">
                <a:extLst>
                  <a:ext uri="{FF2B5EF4-FFF2-40B4-BE49-F238E27FC236}">
                    <a16:creationId xmlns:a16="http://schemas.microsoft.com/office/drawing/2014/main" id="{C63995BD-97E7-08C6-C276-1322367C779E}"/>
                  </a:ext>
                </a:extLst>
              </p:cNvPr>
              <p:cNvSpPr>
                <a:spLocks/>
              </p:cNvSpPr>
              <p:nvPr/>
            </p:nvSpPr>
            <p:spPr bwMode="auto">
              <a:xfrm>
                <a:off x="8248242" y="5666950"/>
                <a:ext cx="52590" cy="29883"/>
              </a:xfrm>
              <a:custGeom>
                <a:avLst/>
                <a:gdLst>
                  <a:gd name="T0" fmla="*/ 7 w 67"/>
                  <a:gd name="T1" fmla="*/ 39 h 39"/>
                  <a:gd name="T2" fmla="*/ 7 w 67"/>
                  <a:gd name="T3" fmla="*/ 39 h 39"/>
                  <a:gd name="T4" fmla="*/ 19 w 67"/>
                  <a:gd name="T5" fmla="*/ 39 h 39"/>
                  <a:gd name="T6" fmla="*/ 31 w 67"/>
                  <a:gd name="T7" fmla="*/ 37 h 39"/>
                  <a:gd name="T8" fmla="*/ 40 w 67"/>
                  <a:gd name="T9" fmla="*/ 34 h 39"/>
                  <a:gd name="T10" fmla="*/ 50 w 67"/>
                  <a:gd name="T11" fmla="*/ 30 h 39"/>
                  <a:gd name="T12" fmla="*/ 56 w 67"/>
                  <a:gd name="T13" fmla="*/ 26 h 39"/>
                  <a:gd name="T14" fmla="*/ 62 w 67"/>
                  <a:gd name="T15" fmla="*/ 21 h 39"/>
                  <a:gd name="T16" fmla="*/ 66 w 67"/>
                  <a:gd name="T17" fmla="*/ 14 h 39"/>
                  <a:gd name="T18" fmla="*/ 67 w 67"/>
                  <a:gd name="T19" fmla="*/ 7 h 39"/>
                  <a:gd name="T20" fmla="*/ 67 w 67"/>
                  <a:gd name="T21" fmla="*/ 7 h 39"/>
                  <a:gd name="T22" fmla="*/ 66 w 67"/>
                  <a:gd name="T23" fmla="*/ 0 h 39"/>
                  <a:gd name="T24" fmla="*/ 66 w 67"/>
                  <a:gd name="T25" fmla="*/ 0 h 39"/>
                  <a:gd name="T26" fmla="*/ 54 w 67"/>
                  <a:gd name="T27" fmla="*/ 7 h 39"/>
                  <a:gd name="T28" fmla="*/ 40 w 67"/>
                  <a:gd name="T29" fmla="*/ 13 h 39"/>
                  <a:gd name="T30" fmla="*/ 26 w 67"/>
                  <a:gd name="T31" fmla="*/ 17 h 39"/>
                  <a:gd name="T32" fmla="*/ 7 w 67"/>
                  <a:gd name="T33" fmla="*/ 18 h 39"/>
                  <a:gd name="T34" fmla="*/ 7 w 67"/>
                  <a:gd name="T35" fmla="*/ 18 h 39"/>
                  <a:gd name="T36" fmla="*/ 0 w 67"/>
                  <a:gd name="T37" fmla="*/ 18 h 39"/>
                  <a:gd name="T38" fmla="*/ 0 w 67"/>
                  <a:gd name="T39" fmla="*/ 18 h 39"/>
                  <a:gd name="T40" fmla="*/ 1 w 67"/>
                  <a:gd name="T41" fmla="*/ 23 h 39"/>
                  <a:gd name="T42" fmla="*/ 1 w 67"/>
                  <a:gd name="T43" fmla="*/ 29 h 39"/>
                  <a:gd name="T44" fmla="*/ 1 w 67"/>
                  <a:gd name="T45" fmla="*/ 29 h 39"/>
                  <a:gd name="T46" fmla="*/ 1 w 67"/>
                  <a:gd name="T47" fmla="*/ 34 h 39"/>
                  <a:gd name="T48" fmla="*/ 0 w 67"/>
                  <a:gd name="T49" fmla="*/ 39 h 39"/>
                  <a:gd name="T50" fmla="*/ 0 w 67"/>
                  <a:gd name="T51" fmla="*/ 39 h 39"/>
                  <a:gd name="T52" fmla="*/ 7 w 67"/>
                  <a:gd name="T53" fmla="*/ 39 h 39"/>
                  <a:gd name="T54" fmla="*/ 7 w 67"/>
                  <a:gd name="T5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39">
                    <a:moveTo>
                      <a:pt x="7" y="39"/>
                    </a:moveTo>
                    <a:lnTo>
                      <a:pt x="7" y="39"/>
                    </a:lnTo>
                    <a:lnTo>
                      <a:pt x="19" y="39"/>
                    </a:lnTo>
                    <a:lnTo>
                      <a:pt x="31" y="37"/>
                    </a:lnTo>
                    <a:lnTo>
                      <a:pt x="40" y="34"/>
                    </a:lnTo>
                    <a:lnTo>
                      <a:pt x="50" y="30"/>
                    </a:lnTo>
                    <a:lnTo>
                      <a:pt x="56" y="26"/>
                    </a:lnTo>
                    <a:lnTo>
                      <a:pt x="62" y="21"/>
                    </a:lnTo>
                    <a:lnTo>
                      <a:pt x="66" y="14"/>
                    </a:lnTo>
                    <a:lnTo>
                      <a:pt x="67" y="7"/>
                    </a:lnTo>
                    <a:lnTo>
                      <a:pt x="67" y="7"/>
                    </a:lnTo>
                    <a:lnTo>
                      <a:pt x="66" y="0"/>
                    </a:lnTo>
                    <a:lnTo>
                      <a:pt x="66" y="0"/>
                    </a:lnTo>
                    <a:lnTo>
                      <a:pt x="54" y="7"/>
                    </a:lnTo>
                    <a:lnTo>
                      <a:pt x="40" y="13"/>
                    </a:lnTo>
                    <a:lnTo>
                      <a:pt x="26" y="17"/>
                    </a:lnTo>
                    <a:lnTo>
                      <a:pt x="7" y="18"/>
                    </a:lnTo>
                    <a:lnTo>
                      <a:pt x="7" y="18"/>
                    </a:lnTo>
                    <a:lnTo>
                      <a:pt x="0" y="18"/>
                    </a:lnTo>
                    <a:lnTo>
                      <a:pt x="0" y="18"/>
                    </a:lnTo>
                    <a:lnTo>
                      <a:pt x="1" y="23"/>
                    </a:lnTo>
                    <a:lnTo>
                      <a:pt x="1" y="29"/>
                    </a:lnTo>
                    <a:lnTo>
                      <a:pt x="1" y="29"/>
                    </a:lnTo>
                    <a:lnTo>
                      <a:pt x="1" y="34"/>
                    </a:lnTo>
                    <a:lnTo>
                      <a:pt x="0" y="39"/>
                    </a:lnTo>
                    <a:lnTo>
                      <a:pt x="0" y="39"/>
                    </a:lnTo>
                    <a:lnTo>
                      <a:pt x="7" y="39"/>
                    </a:lnTo>
                    <a:lnTo>
                      <a:pt x="7"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2" name="Freeform 109">
                <a:extLst>
                  <a:ext uri="{FF2B5EF4-FFF2-40B4-BE49-F238E27FC236}">
                    <a16:creationId xmlns:a16="http://schemas.microsoft.com/office/drawing/2014/main" id="{7A5B5488-B060-34CC-4E17-68F6E4FED636}"/>
                  </a:ext>
                </a:extLst>
              </p:cNvPr>
              <p:cNvSpPr>
                <a:spLocks/>
              </p:cNvSpPr>
              <p:nvPr/>
            </p:nvSpPr>
            <p:spPr bwMode="auto">
              <a:xfrm>
                <a:off x="8146251" y="5707293"/>
                <a:ext cx="94024" cy="29883"/>
              </a:xfrm>
              <a:custGeom>
                <a:avLst/>
                <a:gdLst>
                  <a:gd name="T0" fmla="*/ 2 w 119"/>
                  <a:gd name="T1" fmla="*/ 0 h 40"/>
                  <a:gd name="T2" fmla="*/ 2 w 119"/>
                  <a:gd name="T3" fmla="*/ 0 h 40"/>
                  <a:gd name="T4" fmla="*/ 0 w 119"/>
                  <a:gd name="T5" fmla="*/ 7 h 40"/>
                  <a:gd name="T6" fmla="*/ 0 w 119"/>
                  <a:gd name="T7" fmla="*/ 7 h 40"/>
                  <a:gd name="T8" fmla="*/ 0 w 119"/>
                  <a:gd name="T9" fmla="*/ 14 h 40"/>
                  <a:gd name="T10" fmla="*/ 4 w 119"/>
                  <a:gd name="T11" fmla="*/ 20 h 40"/>
                  <a:gd name="T12" fmla="*/ 10 w 119"/>
                  <a:gd name="T13" fmla="*/ 26 h 40"/>
                  <a:gd name="T14" fmla="*/ 17 w 119"/>
                  <a:gd name="T15" fmla="*/ 31 h 40"/>
                  <a:gd name="T16" fmla="*/ 26 w 119"/>
                  <a:gd name="T17" fmla="*/ 35 h 40"/>
                  <a:gd name="T18" fmla="*/ 35 w 119"/>
                  <a:gd name="T19" fmla="*/ 38 h 40"/>
                  <a:gd name="T20" fmla="*/ 47 w 119"/>
                  <a:gd name="T21" fmla="*/ 39 h 40"/>
                  <a:gd name="T22" fmla="*/ 60 w 119"/>
                  <a:gd name="T23" fmla="*/ 40 h 40"/>
                  <a:gd name="T24" fmla="*/ 60 w 119"/>
                  <a:gd name="T25" fmla="*/ 40 h 40"/>
                  <a:gd name="T26" fmla="*/ 72 w 119"/>
                  <a:gd name="T27" fmla="*/ 39 h 40"/>
                  <a:gd name="T28" fmla="*/ 82 w 119"/>
                  <a:gd name="T29" fmla="*/ 38 h 40"/>
                  <a:gd name="T30" fmla="*/ 93 w 119"/>
                  <a:gd name="T31" fmla="*/ 35 h 40"/>
                  <a:gd name="T32" fmla="*/ 101 w 119"/>
                  <a:gd name="T33" fmla="*/ 31 h 40"/>
                  <a:gd name="T34" fmla="*/ 109 w 119"/>
                  <a:gd name="T35" fmla="*/ 26 h 40"/>
                  <a:gd name="T36" fmla="*/ 115 w 119"/>
                  <a:gd name="T37" fmla="*/ 20 h 40"/>
                  <a:gd name="T38" fmla="*/ 117 w 119"/>
                  <a:gd name="T39" fmla="*/ 14 h 40"/>
                  <a:gd name="T40" fmla="*/ 119 w 119"/>
                  <a:gd name="T41" fmla="*/ 7 h 40"/>
                  <a:gd name="T42" fmla="*/ 119 w 119"/>
                  <a:gd name="T43" fmla="*/ 7 h 40"/>
                  <a:gd name="T44" fmla="*/ 117 w 119"/>
                  <a:gd name="T45" fmla="*/ 0 h 40"/>
                  <a:gd name="T46" fmla="*/ 117 w 119"/>
                  <a:gd name="T47" fmla="*/ 0 h 40"/>
                  <a:gd name="T48" fmla="*/ 107 w 119"/>
                  <a:gd name="T49" fmla="*/ 8 h 40"/>
                  <a:gd name="T50" fmla="*/ 93 w 119"/>
                  <a:gd name="T51" fmla="*/ 14 h 40"/>
                  <a:gd name="T52" fmla="*/ 77 w 119"/>
                  <a:gd name="T53" fmla="*/ 18 h 40"/>
                  <a:gd name="T54" fmla="*/ 60 w 119"/>
                  <a:gd name="T55" fmla="*/ 18 h 40"/>
                  <a:gd name="T56" fmla="*/ 60 w 119"/>
                  <a:gd name="T57" fmla="*/ 18 h 40"/>
                  <a:gd name="T58" fmla="*/ 42 w 119"/>
                  <a:gd name="T59" fmla="*/ 18 h 40"/>
                  <a:gd name="T60" fmla="*/ 26 w 119"/>
                  <a:gd name="T61" fmla="*/ 14 h 40"/>
                  <a:gd name="T62" fmla="*/ 13 w 119"/>
                  <a:gd name="T63" fmla="*/ 8 h 40"/>
                  <a:gd name="T64" fmla="*/ 2 w 119"/>
                  <a:gd name="T65" fmla="*/ 0 h 40"/>
                  <a:gd name="T66" fmla="*/ 2 w 119"/>
                  <a:gd name="T6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40">
                    <a:moveTo>
                      <a:pt x="2" y="0"/>
                    </a:moveTo>
                    <a:lnTo>
                      <a:pt x="2" y="0"/>
                    </a:lnTo>
                    <a:lnTo>
                      <a:pt x="0" y="7"/>
                    </a:lnTo>
                    <a:lnTo>
                      <a:pt x="0" y="7"/>
                    </a:lnTo>
                    <a:lnTo>
                      <a:pt x="0" y="14"/>
                    </a:lnTo>
                    <a:lnTo>
                      <a:pt x="4" y="20"/>
                    </a:lnTo>
                    <a:lnTo>
                      <a:pt x="10" y="26"/>
                    </a:lnTo>
                    <a:lnTo>
                      <a:pt x="17" y="31"/>
                    </a:lnTo>
                    <a:lnTo>
                      <a:pt x="26" y="35"/>
                    </a:lnTo>
                    <a:lnTo>
                      <a:pt x="35" y="38"/>
                    </a:lnTo>
                    <a:lnTo>
                      <a:pt x="47" y="39"/>
                    </a:lnTo>
                    <a:lnTo>
                      <a:pt x="60" y="40"/>
                    </a:lnTo>
                    <a:lnTo>
                      <a:pt x="60" y="40"/>
                    </a:lnTo>
                    <a:lnTo>
                      <a:pt x="72" y="39"/>
                    </a:lnTo>
                    <a:lnTo>
                      <a:pt x="82" y="38"/>
                    </a:lnTo>
                    <a:lnTo>
                      <a:pt x="93" y="35"/>
                    </a:lnTo>
                    <a:lnTo>
                      <a:pt x="101" y="31"/>
                    </a:lnTo>
                    <a:lnTo>
                      <a:pt x="109" y="26"/>
                    </a:lnTo>
                    <a:lnTo>
                      <a:pt x="115" y="20"/>
                    </a:lnTo>
                    <a:lnTo>
                      <a:pt x="117" y="14"/>
                    </a:lnTo>
                    <a:lnTo>
                      <a:pt x="119" y="7"/>
                    </a:lnTo>
                    <a:lnTo>
                      <a:pt x="119" y="7"/>
                    </a:lnTo>
                    <a:lnTo>
                      <a:pt x="117" y="0"/>
                    </a:lnTo>
                    <a:lnTo>
                      <a:pt x="117" y="0"/>
                    </a:lnTo>
                    <a:lnTo>
                      <a:pt x="107" y="8"/>
                    </a:lnTo>
                    <a:lnTo>
                      <a:pt x="93" y="14"/>
                    </a:lnTo>
                    <a:lnTo>
                      <a:pt x="77" y="18"/>
                    </a:lnTo>
                    <a:lnTo>
                      <a:pt x="60" y="18"/>
                    </a:lnTo>
                    <a:lnTo>
                      <a:pt x="60" y="18"/>
                    </a:lnTo>
                    <a:lnTo>
                      <a:pt x="42" y="18"/>
                    </a:lnTo>
                    <a:lnTo>
                      <a:pt x="26" y="14"/>
                    </a:lnTo>
                    <a:lnTo>
                      <a:pt x="13" y="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3" name="Freeform 110">
                <a:extLst>
                  <a:ext uri="{FF2B5EF4-FFF2-40B4-BE49-F238E27FC236}">
                    <a16:creationId xmlns:a16="http://schemas.microsoft.com/office/drawing/2014/main" id="{3651CF75-776C-40DB-F5B6-3C81505F5818}"/>
                  </a:ext>
                </a:extLst>
              </p:cNvPr>
              <p:cNvSpPr>
                <a:spLocks/>
              </p:cNvSpPr>
              <p:nvPr/>
            </p:nvSpPr>
            <p:spPr bwMode="auto">
              <a:xfrm>
                <a:off x="8146251" y="5683386"/>
                <a:ext cx="94024" cy="28389"/>
              </a:xfrm>
              <a:custGeom>
                <a:avLst/>
                <a:gdLst>
                  <a:gd name="T0" fmla="*/ 117 w 119"/>
                  <a:gd name="T1" fmla="*/ 0 h 39"/>
                  <a:gd name="T2" fmla="*/ 117 w 119"/>
                  <a:gd name="T3" fmla="*/ 0 h 39"/>
                  <a:gd name="T4" fmla="*/ 107 w 119"/>
                  <a:gd name="T5" fmla="*/ 7 h 39"/>
                  <a:gd name="T6" fmla="*/ 93 w 119"/>
                  <a:gd name="T7" fmla="*/ 13 h 39"/>
                  <a:gd name="T8" fmla="*/ 77 w 119"/>
                  <a:gd name="T9" fmla="*/ 16 h 39"/>
                  <a:gd name="T10" fmla="*/ 60 w 119"/>
                  <a:gd name="T11" fmla="*/ 17 h 39"/>
                  <a:gd name="T12" fmla="*/ 60 w 119"/>
                  <a:gd name="T13" fmla="*/ 17 h 39"/>
                  <a:gd name="T14" fmla="*/ 42 w 119"/>
                  <a:gd name="T15" fmla="*/ 16 h 39"/>
                  <a:gd name="T16" fmla="*/ 26 w 119"/>
                  <a:gd name="T17" fmla="*/ 13 h 39"/>
                  <a:gd name="T18" fmla="*/ 13 w 119"/>
                  <a:gd name="T19" fmla="*/ 7 h 39"/>
                  <a:gd name="T20" fmla="*/ 2 w 119"/>
                  <a:gd name="T21" fmla="*/ 0 h 39"/>
                  <a:gd name="T22" fmla="*/ 2 w 119"/>
                  <a:gd name="T23" fmla="*/ 0 h 39"/>
                  <a:gd name="T24" fmla="*/ 0 w 119"/>
                  <a:gd name="T25" fmla="*/ 7 h 39"/>
                  <a:gd name="T26" fmla="*/ 0 w 119"/>
                  <a:gd name="T27" fmla="*/ 7 h 39"/>
                  <a:gd name="T28" fmla="*/ 0 w 119"/>
                  <a:gd name="T29" fmla="*/ 13 h 39"/>
                  <a:gd name="T30" fmla="*/ 4 w 119"/>
                  <a:gd name="T31" fmla="*/ 20 h 39"/>
                  <a:gd name="T32" fmla="*/ 10 w 119"/>
                  <a:gd name="T33" fmla="*/ 25 h 39"/>
                  <a:gd name="T34" fmla="*/ 17 w 119"/>
                  <a:gd name="T35" fmla="*/ 29 h 39"/>
                  <a:gd name="T36" fmla="*/ 26 w 119"/>
                  <a:gd name="T37" fmla="*/ 33 h 39"/>
                  <a:gd name="T38" fmla="*/ 35 w 119"/>
                  <a:gd name="T39" fmla="*/ 38 h 39"/>
                  <a:gd name="T40" fmla="*/ 47 w 119"/>
                  <a:gd name="T41" fmla="*/ 39 h 39"/>
                  <a:gd name="T42" fmla="*/ 60 w 119"/>
                  <a:gd name="T43" fmla="*/ 39 h 39"/>
                  <a:gd name="T44" fmla="*/ 60 w 119"/>
                  <a:gd name="T45" fmla="*/ 39 h 39"/>
                  <a:gd name="T46" fmla="*/ 72 w 119"/>
                  <a:gd name="T47" fmla="*/ 39 h 39"/>
                  <a:gd name="T48" fmla="*/ 82 w 119"/>
                  <a:gd name="T49" fmla="*/ 38 h 39"/>
                  <a:gd name="T50" fmla="*/ 93 w 119"/>
                  <a:gd name="T51" fmla="*/ 33 h 39"/>
                  <a:gd name="T52" fmla="*/ 101 w 119"/>
                  <a:gd name="T53" fmla="*/ 29 h 39"/>
                  <a:gd name="T54" fmla="*/ 109 w 119"/>
                  <a:gd name="T55" fmla="*/ 25 h 39"/>
                  <a:gd name="T56" fmla="*/ 115 w 119"/>
                  <a:gd name="T57" fmla="*/ 20 h 39"/>
                  <a:gd name="T58" fmla="*/ 117 w 119"/>
                  <a:gd name="T59" fmla="*/ 13 h 39"/>
                  <a:gd name="T60" fmla="*/ 119 w 119"/>
                  <a:gd name="T61" fmla="*/ 7 h 39"/>
                  <a:gd name="T62" fmla="*/ 119 w 119"/>
                  <a:gd name="T63" fmla="*/ 7 h 39"/>
                  <a:gd name="T64" fmla="*/ 117 w 119"/>
                  <a:gd name="T65" fmla="*/ 0 h 39"/>
                  <a:gd name="T66" fmla="*/ 117 w 119"/>
                  <a:gd name="T6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39">
                    <a:moveTo>
                      <a:pt x="117" y="0"/>
                    </a:moveTo>
                    <a:lnTo>
                      <a:pt x="117" y="0"/>
                    </a:lnTo>
                    <a:lnTo>
                      <a:pt x="107" y="7"/>
                    </a:lnTo>
                    <a:lnTo>
                      <a:pt x="93" y="13"/>
                    </a:lnTo>
                    <a:lnTo>
                      <a:pt x="77" y="16"/>
                    </a:lnTo>
                    <a:lnTo>
                      <a:pt x="60" y="17"/>
                    </a:lnTo>
                    <a:lnTo>
                      <a:pt x="60" y="17"/>
                    </a:lnTo>
                    <a:lnTo>
                      <a:pt x="42" y="16"/>
                    </a:lnTo>
                    <a:lnTo>
                      <a:pt x="26" y="13"/>
                    </a:lnTo>
                    <a:lnTo>
                      <a:pt x="13" y="7"/>
                    </a:lnTo>
                    <a:lnTo>
                      <a:pt x="2" y="0"/>
                    </a:lnTo>
                    <a:lnTo>
                      <a:pt x="2" y="0"/>
                    </a:lnTo>
                    <a:lnTo>
                      <a:pt x="0" y="7"/>
                    </a:lnTo>
                    <a:lnTo>
                      <a:pt x="0" y="7"/>
                    </a:lnTo>
                    <a:lnTo>
                      <a:pt x="0" y="13"/>
                    </a:lnTo>
                    <a:lnTo>
                      <a:pt x="4" y="20"/>
                    </a:lnTo>
                    <a:lnTo>
                      <a:pt x="10" y="25"/>
                    </a:lnTo>
                    <a:lnTo>
                      <a:pt x="17" y="29"/>
                    </a:lnTo>
                    <a:lnTo>
                      <a:pt x="26" y="33"/>
                    </a:lnTo>
                    <a:lnTo>
                      <a:pt x="35" y="38"/>
                    </a:lnTo>
                    <a:lnTo>
                      <a:pt x="47" y="39"/>
                    </a:lnTo>
                    <a:lnTo>
                      <a:pt x="60" y="39"/>
                    </a:lnTo>
                    <a:lnTo>
                      <a:pt x="60" y="39"/>
                    </a:lnTo>
                    <a:lnTo>
                      <a:pt x="72" y="39"/>
                    </a:lnTo>
                    <a:lnTo>
                      <a:pt x="82" y="38"/>
                    </a:lnTo>
                    <a:lnTo>
                      <a:pt x="93" y="33"/>
                    </a:lnTo>
                    <a:lnTo>
                      <a:pt x="101" y="29"/>
                    </a:lnTo>
                    <a:lnTo>
                      <a:pt x="109" y="25"/>
                    </a:lnTo>
                    <a:lnTo>
                      <a:pt x="115" y="20"/>
                    </a:lnTo>
                    <a:lnTo>
                      <a:pt x="117" y="13"/>
                    </a:lnTo>
                    <a:lnTo>
                      <a:pt x="119" y="7"/>
                    </a:lnTo>
                    <a:lnTo>
                      <a:pt x="119" y="7"/>
                    </a:lnTo>
                    <a:lnTo>
                      <a:pt x="117" y="0"/>
                    </a:lnTo>
                    <a:lnTo>
                      <a:pt x="1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4" name="Freeform 111">
                <a:extLst>
                  <a:ext uri="{FF2B5EF4-FFF2-40B4-BE49-F238E27FC236}">
                    <a16:creationId xmlns:a16="http://schemas.microsoft.com/office/drawing/2014/main" id="{256F3A25-4F7D-A509-47E2-00B95797104D}"/>
                  </a:ext>
                </a:extLst>
              </p:cNvPr>
              <p:cNvSpPr>
                <a:spLocks/>
              </p:cNvSpPr>
              <p:nvPr/>
            </p:nvSpPr>
            <p:spPr bwMode="auto">
              <a:xfrm>
                <a:off x="8146251" y="5659480"/>
                <a:ext cx="94024" cy="28389"/>
              </a:xfrm>
              <a:custGeom>
                <a:avLst/>
                <a:gdLst>
                  <a:gd name="T0" fmla="*/ 117 w 119"/>
                  <a:gd name="T1" fmla="*/ 0 h 39"/>
                  <a:gd name="T2" fmla="*/ 117 w 119"/>
                  <a:gd name="T3" fmla="*/ 0 h 39"/>
                  <a:gd name="T4" fmla="*/ 107 w 119"/>
                  <a:gd name="T5" fmla="*/ 6 h 39"/>
                  <a:gd name="T6" fmla="*/ 93 w 119"/>
                  <a:gd name="T7" fmla="*/ 12 h 39"/>
                  <a:gd name="T8" fmla="*/ 77 w 119"/>
                  <a:gd name="T9" fmla="*/ 16 h 39"/>
                  <a:gd name="T10" fmla="*/ 60 w 119"/>
                  <a:gd name="T11" fmla="*/ 17 h 39"/>
                  <a:gd name="T12" fmla="*/ 60 w 119"/>
                  <a:gd name="T13" fmla="*/ 17 h 39"/>
                  <a:gd name="T14" fmla="*/ 42 w 119"/>
                  <a:gd name="T15" fmla="*/ 16 h 39"/>
                  <a:gd name="T16" fmla="*/ 26 w 119"/>
                  <a:gd name="T17" fmla="*/ 12 h 39"/>
                  <a:gd name="T18" fmla="*/ 13 w 119"/>
                  <a:gd name="T19" fmla="*/ 6 h 39"/>
                  <a:gd name="T20" fmla="*/ 2 w 119"/>
                  <a:gd name="T21" fmla="*/ 0 h 39"/>
                  <a:gd name="T22" fmla="*/ 2 w 119"/>
                  <a:gd name="T23" fmla="*/ 0 h 39"/>
                  <a:gd name="T24" fmla="*/ 0 w 119"/>
                  <a:gd name="T25" fmla="*/ 6 h 39"/>
                  <a:gd name="T26" fmla="*/ 0 w 119"/>
                  <a:gd name="T27" fmla="*/ 6 h 39"/>
                  <a:gd name="T28" fmla="*/ 0 w 119"/>
                  <a:gd name="T29" fmla="*/ 13 h 39"/>
                  <a:gd name="T30" fmla="*/ 4 w 119"/>
                  <a:gd name="T31" fmla="*/ 20 h 39"/>
                  <a:gd name="T32" fmla="*/ 10 w 119"/>
                  <a:gd name="T33" fmla="*/ 25 h 39"/>
                  <a:gd name="T34" fmla="*/ 17 w 119"/>
                  <a:gd name="T35" fmla="*/ 29 h 39"/>
                  <a:gd name="T36" fmla="*/ 26 w 119"/>
                  <a:gd name="T37" fmla="*/ 33 h 39"/>
                  <a:gd name="T38" fmla="*/ 35 w 119"/>
                  <a:gd name="T39" fmla="*/ 36 h 39"/>
                  <a:gd name="T40" fmla="*/ 47 w 119"/>
                  <a:gd name="T41" fmla="*/ 39 h 39"/>
                  <a:gd name="T42" fmla="*/ 60 w 119"/>
                  <a:gd name="T43" fmla="*/ 39 h 39"/>
                  <a:gd name="T44" fmla="*/ 60 w 119"/>
                  <a:gd name="T45" fmla="*/ 39 h 39"/>
                  <a:gd name="T46" fmla="*/ 72 w 119"/>
                  <a:gd name="T47" fmla="*/ 39 h 39"/>
                  <a:gd name="T48" fmla="*/ 82 w 119"/>
                  <a:gd name="T49" fmla="*/ 36 h 39"/>
                  <a:gd name="T50" fmla="*/ 93 w 119"/>
                  <a:gd name="T51" fmla="*/ 33 h 39"/>
                  <a:gd name="T52" fmla="*/ 101 w 119"/>
                  <a:gd name="T53" fmla="*/ 29 h 39"/>
                  <a:gd name="T54" fmla="*/ 109 w 119"/>
                  <a:gd name="T55" fmla="*/ 25 h 39"/>
                  <a:gd name="T56" fmla="*/ 115 w 119"/>
                  <a:gd name="T57" fmla="*/ 20 h 39"/>
                  <a:gd name="T58" fmla="*/ 117 w 119"/>
                  <a:gd name="T59" fmla="*/ 13 h 39"/>
                  <a:gd name="T60" fmla="*/ 119 w 119"/>
                  <a:gd name="T61" fmla="*/ 6 h 39"/>
                  <a:gd name="T62" fmla="*/ 119 w 119"/>
                  <a:gd name="T63" fmla="*/ 6 h 39"/>
                  <a:gd name="T64" fmla="*/ 117 w 119"/>
                  <a:gd name="T65" fmla="*/ 0 h 39"/>
                  <a:gd name="T66" fmla="*/ 117 w 119"/>
                  <a:gd name="T6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39">
                    <a:moveTo>
                      <a:pt x="117" y="0"/>
                    </a:moveTo>
                    <a:lnTo>
                      <a:pt x="117" y="0"/>
                    </a:lnTo>
                    <a:lnTo>
                      <a:pt x="107" y="6"/>
                    </a:lnTo>
                    <a:lnTo>
                      <a:pt x="93" y="12"/>
                    </a:lnTo>
                    <a:lnTo>
                      <a:pt x="77" y="16"/>
                    </a:lnTo>
                    <a:lnTo>
                      <a:pt x="60" y="17"/>
                    </a:lnTo>
                    <a:lnTo>
                      <a:pt x="60" y="17"/>
                    </a:lnTo>
                    <a:lnTo>
                      <a:pt x="42" y="16"/>
                    </a:lnTo>
                    <a:lnTo>
                      <a:pt x="26" y="12"/>
                    </a:lnTo>
                    <a:lnTo>
                      <a:pt x="13" y="6"/>
                    </a:lnTo>
                    <a:lnTo>
                      <a:pt x="2" y="0"/>
                    </a:lnTo>
                    <a:lnTo>
                      <a:pt x="2" y="0"/>
                    </a:lnTo>
                    <a:lnTo>
                      <a:pt x="0" y="6"/>
                    </a:lnTo>
                    <a:lnTo>
                      <a:pt x="0" y="6"/>
                    </a:lnTo>
                    <a:lnTo>
                      <a:pt x="0" y="13"/>
                    </a:lnTo>
                    <a:lnTo>
                      <a:pt x="4" y="20"/>
                    </a:lnTo>
                    <a:lnTo>
                      <a:pt x="10" y="25"/>
                    </a:lnTo>
                    <a:lnTo>
                      <a:pt x="17" y="29"/>
                    </a:lnTo>
                    <a:lnTo>
                      <a:pt x="26" y="33"/>
                    </a:lnTo>
                    <a:lnTo>
                      <a:pt x="35" y="36"/>
                    </a:lnTo>
                    <a:lnTo>
                      <a:pt x="47" y="39"/>
                    </a:lnTo>
                    <a:lnTo>
                      <a:pt x="60" y="39"/>
                    </a:lnTo>
                    <a:lnTo>
                      <a:pt x="60" y="39"/>
                    </a:lnTo>
                    <a:lnTo>
                      <a:pt x="72" y="39"/>
                    </a:lnTo>
                    <a:lnTo>
                      <a:pt x="82" y="36"/>
                    </a:lnTo>
                    <a:lnTo>
                      <a:pt x="93" y="33"/>
                    </a:lnTo>
                    <a:lnTo>
                      <a:pt x="101" y="29"/>
                    </a:lnTo>
                    <a:lnTo>
                      <a:pt x="109" y="25"/>
                    </a:lnTo>
                    <a:lnTo>
                      <a:pt x="115" y="20"/>
                    </a:lnTo>
                    <a:lnTo>
                      <a:pt x="117" y="13"/>
                    </a:lnTo>
                    <a:lnTo>
                      <a:pt x="119" y="6"/>
                    </a:lnTo>
                    <a:lnTo>
                      <a:pt x="119" y="6"/>
                    </a:lnTo>
                    <a:lnTo>
                      <a:pt x="117" y="0"/>
                    </a:lnTo>
                    <a:lnTo>
                      <a:pt x="1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5" name="Freeform 112">
                <a:extLst>
                  <a:ext uri="{FF2B5EF4-FFF2-40B4-BE49-F238E27FC236}">
                    <a16:creationId xmlns:a16="http://schemas.microsoft.com/office/drawing/2014/main" id="{2B5FB7F0-CAB8-5594-7B60-9AA5147F97B7}"/>
                  </a:ext>
                </a:extLst>
              </p:cNvPr>
              <p:cNvSpPr>
                <a:spLocks/>
              </p:cNvSpPr>
              <p:nvPr/>
            </p:nvSpPr>
            <p:spPr bwMode="auto">
              <a:xfrm>
                <a:off x="8146251" y="5616150"/>
                <a:ext cx="94024" cy="47812"/>
              </a:xfrm>
              <a:custGeom>
                <a:avLst/>
                <a:gdLst>
                  <a:gd name="T0" fmla="*/ 60 w 119"/>
                  <a:gd name="T1" fmla="*/ 0 h 64"/>
                  <a:gd name="T2" fmla="*/ 60 w 119"/>
                  <a:gd name="T3" fmla="*/ 0 h 64"/>
                  <a:gd name="T4" fmla="*/ 47 w 119"/>
                  <a:gd name="T5" fmla="*/ 0 h 64"/>
                  <a:gd name="T6" fmla="*/ 35 w 119"/>
                  <a:gd name="T7" fmla="*/ 3 h 64"/>
                  <a:gd name="T8" fmla="*/ 26 w 119"/>
                  <a:gd name="T9" fmla="*/ 5 h 64"/>
                  <a:gd name="T10" fmla="*/ 17 w 119"/>
                  <a:gd name="T11" fmla="*/ 9 h 64"/>
                  <a:gd name="T12" fmla="*/ 10 w 119"/>
                  <a:gd name="T13" fmla="*/ 13 h 64"/>
                  <a:gd name="T14" fmla="*/ 4 w 119"/>
                  <a:gd name="T15" fmla="*/ 19 h 64"/>
                  <a:gd name="T16" fmla="*/ 0 w 119"/>
                  <a:gd name="T17" fmla="*/ 25 h 64"/>
                  <a:gd name="T18" fmla="*/ 0 w 119"/>
                  <a:gd name="T19" fmla="*/ 32 h 64"/>
                  <a:gd name="T20" fmla="*/ 0 w 119"/>
                  <a:gd name="T21" fmla="*/ 32 h 64"/>
                  <a:gd name="T22" fmla="*/ 0 w 119"/>
                  <a:gd name="T23" fmla="*/ 39 h 64"/>
                  <a:gd name="T24" fmla="*/ 4 w 119"/>
                  <a:gd name="T25" fmla="*/ 44 h 64"/>
                  <a:gd name="T26" fmla="*/ 10 w 119"/>
                  <a:gd name="T27" fmla="*/ 50 h 64"/>
                  <a:gd name="T28" fmla="*/ 17 w 119"/>
                  <a:gd name="T29" fmla="*/ 55 h 64"/>
                  <a:gd name="T30" fmla="*/ 26 w 119"/>
                  <a:gd name="T31" fmla="*/ 59 h 64"/>
                  <a:gd name="T32" fmla="*/ 35 w 119"/>
                  <a:gd name="T33" fmla="*/ 62 h 64"/>
                  <a:gd name="T34" fmla="*/ 47 w 119"/>
                  <a:gd name="T35" fmla="*/ 64 h 64"/>
                  <a:gd name="T36" fmla="*/ 60 w 119"/>
                  <a:gd name="T37" fmla="*/ 64 h 64"/>
                  <a:gd name="T38" fmla="*/ 60 w 119"/>
                  <a:gd name="T39" fmla="*/ 64 h 64"/>
                  <a:gd name="T40" fmla="*/ 72 w 119"/>
                  <a:gd name="T41" fmla="*/ 64 h 64"/>
                  <a:gd name="T42" fmla="*/ 82 w 119"/>
                  <a:gd name="T43" fmla="*/ 62 h 64"/>
                  <a:gd name="T44" fmla="*/ 93 w 119"/>
                  <a:gd name="T45" fmla="*/ 59 h 64"/>
                  <a:gd name="T46" fmla="*/ 101 w 119"/>
                  <a:gd name="T47" fmla="*/ 55 h 64"/>
                  <a:gd name="T48" fmla="*/ 109 w 119"/>
                  <a:gd name="T49" fmla="*/ 50 h 64"/>
                  <a:gd name="T50" fmla="*/ 115 w 119"/>
                  <a:gd name="T51" fmla="*/ 44 h 64"/>
                  <a:gd name="T52" fmla="*/ 117 w 119"/>
                  <a:gd name="T53" fmla="*/ 39 h 64"/>
                  <a:gd name="T54" fmla="*/ 119 w 119"/>
                  <a:gd name="T55" fmla="*/ 32 h 64"/>
                  <a:gd name="T56" fmla="*/ 119 w 119"/>
                  <a:gd name="T57" fmla="*/ 32 h 64"/>
                  <a:gd name="T58" fmla="*/ 117 w 119"/>
                  <a:gd name="T59" fmla="*/ 25 h 64"/>
                  <a:gd name="T60" fmla="*/ 115 w 119"/>
                  <a:gd name="T61" fmla="*/ 19 h 64"/>
                  <a:gd name="T62" fmla="*/ 109 w 119"/>
                  <a:gd name="T63" fmla="*/ 13 h 64"/>
                  <a:gd name="T64" fmla="*/ 101 w 119"/>
                  <a:gd name="T65" fmla="*/ 9 h 64"/>
                  <a:gd name="T66" fmla="*/ 93 w 119"/>
                  <a:gd name="T67" fmla="*/ 5 h 64"/>
                  <a:gd name="T68" fmla="*/ 82 w 119"/>
                  <a:gd name="T69" fmla="*/ 3 h 64"/>
                  <a:gd name="T70" fmla="*/ 72 w 119"/>
                  <a:gd name="T71" fmla="*/ 0 h 64"/>
                  <a:gd name="T72" fmla="*/ 60 w 119"/>
                  <a:gd name="T73" fmla="*/ 0 h 64"/>
                  <a:gd name="T74" fmla="*/ 60 w 119"/>
                  <a:gd name="T7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64">
                    <a:moveTo>
                      <a:pt x="60" y="0"/>
                    </a:moveTo>
                    <a:lnTo>
                      <a:pt x="60" y="0"/>
                    </a:lnTo>
                    <a:lnTo>
                      <a:pt x="47" y="0"/>
                    </a:lnTo>
                    <a:lnTo>
                      <a:pt x="35" y="3"/>
                    </a:lnTo>
                    <a:lnTo>
                      <a:pt x="26" y="5"/>
                    </a:lnTo>
                    <a:lnTo>
                      <a:pt x="17" y="9"/>
                    </a:lnTo>
                    <a:lnTo>
                      <a:pt x="10" y="13"/>
                    </a:lnTo>
                    <a:lnTo>
                      <a:pt x="4" y="19"/>
                    </a:lnTo>
                    <a:lnTo>
                      <a:pt x="0" y="25"/>
                    </a:lnTo>
                    <a:lnTo>
                      <a:pt x="0" y="32"/>
                    </a:lnTo>
                    <a:lnTo>
                      <a:pt x="0" y="32"/>
                    </a:lnTo>
                    <a:lnTo>
                      <a:pt x="0" y="39"/>
                    </a:lnTo>
                    <a:lnTo>
                      <a:pt x="4" y="44"/>
                    </a:lnTo>
                    <a:lnTo>
                      <a:pt x="10" y="50"/>
                    </a:lnTo>
                    <a:lnTo>
                      <a:pt x="17" y="55"/>
                    </a:lnTo>
                    <a:lnTo>
                      <a:pt x="26" y="59"/>
                    </a:lnTo>
                    <a:lnTo>
                      <a:pt x="35" y="62"/>
                    </a:lnTo>
                    <a:lnTo>
                      <a:pt x="47" y="64"/>
                    </a:lnTo>
                    <a:lnTo>
                      <a:pt x="60" y="64"/>
                    </a:lnTo>
                    <a:lnTo>
                      <a:pt x="60" y="64"/>
                    </a:lnTo>
                    <a:lnTo>
                      <a:pt x="72" y="64"/>
                    </a:lnTo>
                    <a:lnTo>
                      <a:pt x="82" y="62"/>
                    </a:lnTo>
                    <a:lnTo>
                      <a:pt x="93" y="59"/>
                    </a:lnTo>
                    <a:lnTo>
                      <a:pt x="101" y="55"/>
                    </a:lnTo>
                    <a:lnTo>
                      <a:pt x="109" y="50"/>
                    </a:lnTo>
                    <a:lnTo>
                      <a:pt x="115" y="44"/>
                    </a:lnTo>
                    <a:lnTo>
                      <a:pt x="117" y="39"/>
                    </a:lnTo>
                    <a:lnTo>
                      <a:pt x="119" y="32"/>
                    </a:lnTo>
                    <a:lnTo>
                      <a:pt x="119" y="32"/>
                    </a:lnTo>
                    <a:lnTo>
                      <a:pt x="117" y="25"/>
                    </a:lnTo>
                    <a:lnTo>
                      <a:pt x="115" y="19"/>
                    </a:lnTo>
                    <a:lnTo>
                      <a:pt x="109" y="13"/>
                    </a:lnTo>
                    <a:lnTo>
                      <a:pt x="101" y="9"/>
                    </a:lnTo>
                    <a:lnTo>
                      <a:pt x="93" y="5"/>
                    </a:lnTo>
                    <a:lnTo>
                      <a:pt x="82" y="3"/>
                    </a:lnTo>
                    <a:lnTo>
                      <a:pt x="72" y="0"/>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grpSp>
      </p:grpSp>
      <p:grpSp>
        <p:nvGrpSpPr>
          <p:cNvPr id="156" name="Group 155">
            <a:extLst>
              <a:ext uri="{FF2B5EF4-FFF2-40B4-BE49-F238E27FC236}">
                <a16:creationId xmlns:a16="http://schemas.microsoft.com/office/drawing/2014/main" id="{F9A668C3-7220-22BC-CC21-F6755DBD97B6}"/>
              </a:ext>
            </a:extLst>
          </p:cNvPr>
          <p:cNvGrpSpPr>
            <a:grpSpLocks/>
          </p:cNvGrpSpPr>
          <p:nvPr/>
        </p:nvGrpSpPr>
        <p:grpSpPr>
          <a:xfrm>
            <a:off x="563701" y="2452238"/>
            <a:ext cx="1679553" cy="400110"/>
            <a:chOff x="1674742" y="3061996"/>
            <a:chExt cx="1679553" cy="400110"/>
          </a:xfrm>
        </p:grpSpPr>
        <p:sp>
          <p:nvSpPr>
            <p:cNvPr id="157" name="Rectangle 156">
              <a:extLst>
                <a:ext uri="{FF2B5EF4-FFF2-40B4-BE49-F238E27FC236}">
                  <a16:creationId xmlns:a16="http://schemas.microsoft.com/office/drawing/2014/main" id="{8DE46885-3B8E-BD98-BF60-14A022A4E19A}"/>
                </a:ext>
              </a:extLst>
            </p:cNvPr>
            <p:cNvSpPr/>
            <p:nvPr/>
          </p:nvSpPr>
          <p:spPr>
            <a:xfrm>
              <a:off x="1674742" y="3061996"/>
              <a:ext cx="167955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¿Qué es la IA?</a:t>
              </a:r>
            </a:p>
          </p:txBody>
        </p:sp>
        <p:cxnSp>
          <p:nvCxnSpPr>
            <p:cNvPr id="158" name="Straight Connector 157">
              <a:extLst>
                <a:ext uri="{FF2B5EF4-FFF2-40B4-BE49-F238E27FC236}">
                  <a16:creationId xmlns:a16="http://schemas.microsoft.com/office/drawing/2014/main" id="{DE8F6C2B-1264-033B-E7B0-28DE7AB7F4E8}"/>
                </a:ext>
              </a:extLst>
            </p:cNvPr>
            <p:cNvCxnSpPr/>
            <p:nvPr/>
          </p:nvCxnSpPr>
          <p:spPr>
            <a:xfrm>
              <a:off x="1752600" y="3413262"/>
              <a:ext cx="1371600" cy="0"/>
            </a:xfrm>
            <a:prstGeom prst="line">
              <a:avLst/>
            </a:prstGeom>
            <a:ln w="57150">
              <a:solidFill>
                <a:srgbClr val="4AE0CA"/>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B753E28C-E6EF-607A-464B-B012397E1F91}"/>
              </a:ext>
            </a:extLst>
          </p:cNvPr>
          <p:cNvGrpSpPr>
            <a:grpSpLocks/>
          </p:cNvGrpSpPr>
          <p:nvPr/>
        </p:nvGrpSpPr>
        <p:grpSpPr>
          <a:xfrm>
            <a:off x="2841857" y="2144462"/>
            <a:ext cx="1800000" cy="707886"/>
            <a:chOff x="3480103" y="3061996"/>
            <a:chExt cx="1800000" cy="707886"/>
          </a:xfrm>
        </p:grpSpPr>
        <p:sp>
          <p:nvSpPr>
            <p:cNvPr id="160" name="Rectangle 159">
              <a:extLst>
                <a:ext uri="{FF2B5EF4-FFF2-40B4-BE49-F238E27FC236}">
                  <a16:creationId xmlns:a16="http://schemas.microsoft.com/office/drawing/2014/main" id="{11E07C96-88DD-C354-EA4A-5B6F31199030}"/>
                </a:ext>
              </a:extLst>
            </p:cNvPr>
            <p:cNvSpPr/>
            <p:nvPr/>
          </p:nvSpPr>
          <p:spPr>
            <a:xfrm>
              <a:off x="3480103" y="3061996"/>
              <a:ext cx="180000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2000" b="1">
                  <a:solidFill>
                    <a:schemeClr val="bg1"/>
                  </a:solidFill>
                  <a:latin typeface="Calibri" panose="020F0502020204030204" pitchFamily="34" charset="0"/>
                  <a:ea typeface="Verdana" panose="020B0604030504040204" pitchFamily="34" charset="0"/>
                  <a:cs typeface="Verdana" panose="020B0604030504040204" pitchFamily="34" charset="0"/>
                </a:rPr>
                <a:t>¿Cómo funciona?</a:t>
              </a:r>
              <a:endParaRPr kumimoji="0" lang="en-U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cxnSp>
          <p:nvCxnSpPr>
            <p:cNvPr id="161" name="Straight Connector 160">
              <a:extLst>
                <a:ext uri="{FF2B5EF4-FFF2-40B4-BE49-F238E27FC236}">
                  <a16:creationId xmlns:a16="http://schemas.microsoft.com/office/drawing/2014/main" id="{2B615A7A-BD97-65DA-EB5D-672AEEF63BCB}"/>
                </a:ext>
              </a:extLst>
            </p:cNvPr>
            <p:cNvCxnSpPr/>
            <p:nvPr/>
          </p:nvCxnSpPr>
          <p:spPr>
            <a:xfrm>
              <a:off x="3585019" y="3743201"/>
              <a:ext cx="1371600" cy="0"/>
            </a:xfrm>
            <a:prstGeom prst="line">
              <a:avLst/>
            </a:prstGeom>
            <a:ln w="57150">
              <a:solidFill>
                <a:srgbClr val="BAE370"/>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97C5725E-7BD2-FA01-800E-F9CFD30E8FEE}"/>
              </a:ext>
            </a:extLst>
          </p:cNvPr>
          <p:cNvGrpSpPr>
            <a:grpSpLocks/>
          </p:cNvGrpSpPr>
          <p:nvPr/>
        </p:nvGrpSpPr>
        <p:grpSpPr>
          <a:xfrm>
            <a:off x="5039533" y="2144462"/>
            <a:ext cx="1679553" cy="707886"/>
            <a:chOff x="5405911" y="2846553"/>
            <a:chExt cx="1679553" cy="707886"/>
          </a:xfrm>
        </p:grpSpPr>
        <p:sp>
          <p:nvSpPr>
            <p:cNvPr id="163" name="Rectangle 162">
              <a:extLst>
                <a:ext uri="{FF2B5EF4-FFF2-40B4-BE49-F238E27FC236}">
                  <a16:creationId xmlns:a16="http://schemas.microsoft.com/office/drawing/2014/main" id="{3834B6FE-C9E5-3FB5-7C64-95ECF4E575B5}"/>
                </a:ext>
              </a:extLst>
            </p:cNvPr>
            <p:cNvSpPr/>
            <p:nvPr/>
          </p:nvSpPr>
          <p:spPr>
            <a:xfrm>
              <a:off x="5405911" y="2846553"/>
              <a:ext cx="167955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¿Por qué es importante? </a:t>
              </a:r>
            </a:p>
          </p:txBody>
        </p:sp>
        <p:cxnSp>
          <p:nvCxnSpPr>
            <p:cNvPr id="164" name="Straight Connector 163">
              <a:extLst>
                <a:ext uri="{FF2B5EF4-FFF2-40B4-BE49-F238E27FC236}">
                  <a16:creationId xmlns:a16="http://schemas.microsoft.com/office/drawing/2014/main" id="{4834CF2E-A514-EEE0-F989-C8CC190700BD}"/>
                </a:ext>
              </a:extLst>
            </p:cNvPr>
            <p:cNvCxnSpPr/>
            <p:nvPr/>
          </p:nvCxnSpPr>
          <p:spPr>
            <a:xfrm>
              <a:off x="5455538" y="3535807"/>
              <a:ext cx="1371600" cy="0"/>
            </a:xfrm>
            <a:prstGeom prst="line">
              <a:avLst/>
            </a:prstGeom>
            <a:ln w="57150">
              <a:solidFill>
                <a:srgbClr val="72C3E4"/>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31DECB11-13F8-C137-36D8-BDEE4F30103F}"/>
              </a:ext>
            </a:extLst>
          </p:cNvPr>
          <p:cNvGrpSpPr>
            <a:grpSpLocks/>
          </p:cNvGrpSpPr>
          <p:nvPr/>
        </p:nvGrpSpPr>
        <p:grpSpPr>
          <a:xfrm>
            <a:off x="7221392" y="2144462"/>
            <a:ext cx="1882010" cy="707886"/>
            <a:chOff x="7223991" y="3061996"/>
            <a:chExt cx="1882010" cy="707886"/>
          </a:xfrm>
        </p:grpSpPr>
        <p:sp>
          <p:nvSpPr>
            <p:cNvPr id="166" name="Rectangle 165">
              <a:extLst>
                <a:ext uri="{FF2B5EF4-FFF2-40B4-BE49-F238E27FC236}">
                  <a16:creationId xmlns:a16="http://schemas.microsoft.com/office/drawing/2014/main" id="{521D72F6-06A7-BAF5-4C82-2C580D5DA2FA}"/>
                </a:ext>
              </a:extLst>
            </p:cNvPr>
            <p:cNvSpPr/>
            <p:nvPr/>
          </p:nvSpPr>
          <p:spPr>
            <a:xfrm>
              <a:off x="7223991" y="3061996"/>
              <a:ext cx="188201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buClrTx/>
                <a:buSzTx/>
                <a:buFontTx/>
                <a:buNone/>
                <a:tabLst/>
                <a:defRPr/>
              </a:pPr>
              <a:r>
                <a:rPr kumimoji="0" lang="e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¿Quiénes están involucrados?</a:t>
              </a:r>
            </a:p>
          </p:txBody>
        </p:sp>
        <p:cxnSp>
          <p:nvCxnSpPr>
            <p:cNvPr id="167" name="Straight Connector 166">
              <a:extLst>
                <a:ext uri="{FF2B5EF4-FFF2-40B4-BE49-F238E27FC236}">
                  <a16:creationId xmlns:a16="http://schemas.microsoft.com/office/drawing/2014/main" id="{C8FFCAF1-442E-1C8E-9D1C-AD3C8D41D1BC}"/>
                </a:ext>
              </a:extLst>
            </p:cNvPr>
            <p:cNvCxnSpPr/>
            <p:nvPr/>
          </p:nvCxnSpPr>
          <p:spPr>
            <a:xfrm>
              <a:off x="7307007" y="3752628"/>
              <a:ext cx="1371600" cy="0"/>
            </a:xfrm>
            <a:prstGeom prst="line">
              <a:avLst/>
            </a:prstGeom>
            <a:ln w="57150">
              <a:solidFill>
                <a:srgbClr val="A28EC3"/>
              </a:solidFill>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21FC895A-666D-324E-609C-A6C84A797EB1}"/>
              </a:ext>
            </a:extLst>
          </p:cNvPr>
          <p:cNvGrpSpPr>
            <a:grpSpLocks/>
          </p:cNvGrpSpPr>
          <p:nvPr/>
        </p:nvGrpSpPr>
        <p:grpSpPr>
          <a:xfrm>
            <a:off x="9403248" y="2144462"/>
            <a:ext cx="2859871" cy="707886"/>
            <a:chOff x="9042069" y="2846552"/>
            <a:chExt cx="2462855" cy="707886"/>
          </a:xfrm>
        </p:grpSpPr>
        <p:sp>
          <p:nvSpPr>
            <p:cNvPr id="169" name="Rectangle 168">
              <a:extLst>
                <a:ext uri="{FF2B5EF4-FFF2-40B4-BE49-F238E27FC236}">
                  <a16:creationId xmlns:a16="http://schemas.microsoft.com/office/drawing/2014/main" id="{094A151B-EDE5-6E52-1691-83F6397BB315}"/>
                </a:ext>
              </a:extLst>
            </p:cNvPr>
            <p:cNvSpPr/>
            <p:nvPr/>
          </p:nvSpPr>
          <p:spPr>
            <a:xfrm>
              <a:off x="9042069" y="2846552"/>
              <a:ext cx="2462855"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¿Quién es el propietario de la tecnología?</a:t>
              </a:r>
            </a:p>
          </p:txBody>
        </p:sp>
        <p:cxnSp>
          <p:nvCxnSpPr>
            <p:cNvPr id="170" name="Straight Connector 169">
              <a:extLst>
                <a:ext uri="{FF2B5EF4-FFF2-40B4-BE49-F238E27FC236}">
                  <a16:creationId xmlns:a16="http://schemas.microsoft.com/office/drawing/2014/main" id="{3EFE3D12-2A95-98B3-9FCA-4BFEBA6C59A5}"/>
                </a:ext>
              </a:extLst>
            </p:cNvPr>
            <p:cNvCxnSpPr/>
            <p:nvPr/>
          </p:nvCxnSpPr>
          <p:spPr>
            <a:xfrm>
              <a:off x="9139426" y="3545240"/>
              <a:ext cx="1371600" cy="0"/>
            </a:xfrm>
            <a:prstGeom prst="line">
              <a:avLst/>
            </a:prstGeom>
            <a:ln w="57150">
              <a:solidFill>
                <a:srgbClr val="E54C9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9146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6870-5DF4-DB35-6986-23D24BC7AFCF}"/>
              </a:ext>
            </a:extLst>
          </p:cNvPr>
          <p:cNvSpPr>
            <a:spLocks noGrp="1"/>
          </p:cNvSpPr>
          <p:nvPr>
            <p:ph type="title"/>
          </p:nvPr>
        </p:nvSpPr>
        <p:spPr/>
        <p:txBody>
          <a:bodyPr/>
          <a:lstStyle/>
          <a:p>
            <a:endParaRPr lang="es-AR"/>
          </a:p>
        </p:txBody>
      </p:sp>
    </p:spTree>
    <p:extLst>
      <p:ext uri="{BB962C8B-B14F-4D97-AF65-F5344CB8AC3E}">
        <p14:creationId xmlns:p14="http://schemas.microsoft.com/office/powerpoint/2010/main" val="3444053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1F23-E5EA-6FEC-3806-58C566355DF1}"/>
              </a:ext>
            </a:extLst>
          </p:cNvPr>
          <p:cNvSpPr>
            <a:spLocks noGrp="1"/>
          </p:cNvSpPr>
          <p:nvPr>
            <p:ph type="title"/>
          </p:nvPr>
        </p:nvSpPr>
        <p:spPr/>
        <p:txBody>
          <a:bodyPr/>
          <a:lstStyle/>
          <a:p>
            <a:endParaRPr lang="es-AR"/>
          </a:p>
        </p:txBody>
      </p:sp>
      <p:sp>
        <p:nvSpPr>
          <p:cNvPr id="7" name="Rectangle 6">
            <a:extLst>
              <a:ext uri="{FF2B5EF4-FFF2-40B4-BE49-F238E27FC236}">
                <a16:creationId xmlns:a16="http://schemas.microsoft.com/office/drawing/2014/main" id="{74BC9DD1-617D-DEB2-675E-EA9E45271E76}"/>
              </a:ext>
            </a:extLst>
          </p:cNvPr>
          <p:cNvSpPr/>
          <p:nvPr/>
        </p:nvSpPr>
        <p:spPr>
          <a:xfrm>
            <a:off x="-1666240" y="3429000"/>
            <a:ext cx="1595120" cy="750084"/>
          </a:xfrm>
          <a:prstGeom prst="rect">
            <a:avLst/>
          </a:prstGeom>
          <a:solidFill>
            <a:srgbClr val="E54C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angle 7">
            <a:extLst>
              <a:ext uri="{FF2B5EF4-FFF2-40B4-BE49-F238E27FC236}">
                <a16:creationId xmlns:a16="http://schemas.microsoft.com/office/drawing/2014/main" id="{065E54D6-378C-C27D-3E88-D0A2636AA7B6}"/>
              </a:ext>
            </a:extLst>
          </p:cNvPr>
          <p:cNvSpPr/>
          <p:nvPr/>
        </p:nvSpPr>
        <p:spPr>
          <a:xfrm>
            <a:off x="-1666240" y="4226730"/>
            <a:ext cx="1595120" cy="750084"/>
          </a:xfrm>
          <a:prstGeom prst="rect">
            <a:avLst/>
          </a:prstGeom>
          <a:solidFill>
            <a:srgbClr val="72C3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angle 8">
            <a:extLst>
              <a:ext uri="{FF2B5EF4-FFF2-40B4-BE49-F238E27FC236}">
                <a16:creationId xmlns:a16="http://schemas.microsoft.com/office/drawing/2014/main" id="{19E0010E-B820-739C-199B-45C13CC51CAE}"/>
              </a:ext>
            </a:extLst>
          </p:cNvPr>
          <p:cNvSpPr/>
          <p:nvPr/>
        </p:nvSpPr>
        <p:spPr>
          <a:xfrm>
            <a:off x="-1666240" y="5024460"/>
            <a:ext cx="1595120" cy="750084"/>
          </a:xfrm>
          <a:prstGeom prst="rect">
            <a:avLst/>
          </a:prstGeom>
          <a:solidFill>
            <a:srgbClr val="4AE0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angle 9">
            <a:extLst>
              <a:ext uri="{FF2B5EF4-FFF2-40B4-BE49-F238E27FC236}">
                <a16:creationId xmlns:a16="http://schemas.microsoft.com/office/drawing/2014/main" id="{DE3556F0-4BC3-2225-E5C6-F70DC017FBBE}"/>
              </a:ext>
            </a:extLst>
          </p:cNvPr>
          <p:cNvSpPr/>
          <p:nvPr/>
        </p:nvSpPr>
        <p:spPr>
          <a:xfrm>
            <a:off x="-1666240" y="5863708"/>
            <a:ext cx="1595120" cy="750084"/>
          </a:xfrm>
          <a:prstGeom prst="rect">
            <a:avLst/>
          </a:prstGeom>
          <a:solidFill>
            <a:srgbClr val="4F29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852033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Xxx</a:t>
            </a:r>
            <a:br>
              <a:rPr lang="es-MX"/>
            </a:br>
            <a:endParaRPr lang="es-AR"/>
          </a:p>
        </p:txBody>
      </p:sp>
    </p:spTree>
    <p:extLst>
      <p:ext uri="{BB962C8B-B14F-4D97-AF65-F5344CB8AC3E}">
        <p14:creationId xmlns:p14="http://schemas.microsoft.com/office/powerpoint/2010/main" val="2748999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E0A534-C3EF-BFE7-9676-5724DD8BDBC3}"/>
              </a:ext>
            </a:extLst>
          </p:cNvPr>
          <p:cNvSpPr>
            <a:spLocks noGrp="1"/>
          </p:cNvSpPr>
          <p:nvPr>
            <p:ph type="body" sz="quarter" idx="11"/>
          </p:nvPr>
        </p:nvSpPr>
        <p:spPr/>
        <p:txBody>
          <a:bodyPr/>
          <a:lstStyle/>
          <a:p>
            <a:endParaRPr lang="es-AR"/>
          </a:p>
        </p:txBody>
      </p:sp>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Paleta de colores </a:t>
            </a:r>
            <a:endParaRPr lang="es-AR"/>
          </a:p>
        </p:txBody>
      </p:sp>
      <p:sp>
        <p:nvSpPr>
          <p:cNvPr id="8" name="Rectangle 7">
            <a:extLst>
              <a:ext uri="{FF2B5EF4-FFF2-40B4-BE49-F238E27FC236}">
                <a16:creationId xmlns:a16="http://schemas.microsoft.com/office/drawing/2014/main" id="{1CBAE02B-482F-AADE-148C-B94E96CD80DD}"/>
              </a:ext>
            </a:extLst>
          </p:cNvPr>
          <p:cNvSpPr/>
          <p:nvPr/>
        </p:nvSpPr>
        <p:spPr>
          <a:xfrm>
            <a:off x="407109" y="1317778"/>
            <a:ext cx="1595120" cy="750084"/>
          </a:xfrm>
          <a:prstGeom prst="rect">
            <a:avLst/>
          </a:prstGeom>
          <a:solidFill>
            <a:srgbClr val="266C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angle 8">
            <a:extLst>
              <a:ext uri="{FF2B5EF4-FFF2-40B4-BE49-F238E27FC236}">
                <a16:creationId xmlns:a16="http://schemas.microsoft.com/office/drawing/2014/main" id="{6B7D4CEF-6F71-115E-E964-D8DA6D67BB93}"/>
              </a:ext>
            </a:extLst>
          </p:cNvPr>
          <p:cNvSpPr/>
          <p:nvPr/>
        </p:nvSpPr>
        <p:spPr>
          <a:xfrm>
            <a:off x="407109" y="2115508"/>
            <a:ext cx="1595120" cy="750084"/>
          </a:xfrm>
          <a:prstGeom prst="rect">
            <a:avLst/>
          </a:prstGeom>
          <a:solidFill>
            <a:srgbClr val="8F94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angle 9">
            <a:extLst>
              <a:ext uri="{FF2B5EF4-FFF2-40B4-BE49-F238E27FC236}">
                <a16:creationId xmlns:a16="http://schemas.microsoft.com/office/drawing/2014/main" id="{DCB5DF96-DFFE-10E7-C257-E7B05A555C9C}"/>
              </a:ext>
            </a:extLst>
          </p:cNvPr>
          <p:cNvSpPr/>
          <p:nvPr/>
        </p:nvSpPr>
        <p:spPr>
          <a:xfrm>
            <a:off x="407109" y="2913238"/>
            <a:ext cx="1595120" cy="750084"/>
          </a:xfrm>
          <a:prstGeom prst="rect">
            <a:avLst/>
          </a:prstGeom>
          <a:solidFill>
            <a:srgbClr val="A28EC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angle 10">
            <a:extLst>
              <a:ext uri="{FF2B5EF4-FFF2-40B4-BE49-F238E27FC236}">
                <a16:creationId xmlns:a16="http://schemas.microsoft.com/office/drawing/2014/main" id="{AAA0EC0C-003F-7D7F-2779-C145C8315D9A}"/>
              </a:ext>
            </a:extLst>
          </p:cNvPr>
          <p:cNvSpPr/>
          <p:nvPr/>
        </p:nvSpPr>
        <p:spPr>
          <a:xfrm>
            <a:off x="407109" y="3752486"/>
            <a:ext cx="1595120" cy="750084"/>
          </a:xfrm>
          <a:prstGeom prst="rect">
            <a:avLst/>
          </a:prstGeom>
          <a:solidFill>
            <a:srgbClr val="2B55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Rectangle 19">
            <a:extLst>
              <a:ext uri="{FF2B5EF4-FFF2-40B4-BE49-F238E27FC236}">
                <a16:creationId xmlns:a16="http://schemas.microsoft.com/office/drawing/2014/main" id="{1556D7B5-97EF-F464-9788-17265F76EAED}"/>
              </a:ext>
            </a:extLst>
          </p:cNvPr>
          <p:cNvSpPr/>
          <p:nvPr/>
        </p:nvSpPr>
        <p:spPr>
          <a:xfrm>
            <a:off x="2178611" y="1317778"/>
            <a:ext cx="1595120" cy="750084"/>
          </a:xfrm>
          <a:prstGeom prst="rect">
            <a:avLst/>
          </a:prstGeom>
          <a:solidFill>
            <a:srgbClr val="E54C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Rectangle 20">
            <a:extLst>
              <a:ext uri="{FF2B5EF4-FFF2-40B4-BE49-F238E27FC236}">
                <a16:creationId xmlns:a16="http://schemas.microsoft.com/office/drawing/2014/main" id="{03DFCDA5-351A-6BCE-5309-13F8D26C8E8F}"/>
              </a:ext>
            </a:extLst>
          </p:cNvPr>
          <p:cNvSpPr/>
          <p:nvPr/>
        </p:nvSpPr>
        <p:spPr>
          <a:xfrm>
            <a:off x="2178611" y="2115508"/>
            <a:ext cx="1595120" cy="750084"/>
          </a:xfrm>
          <a:prstGeom prst="rect">
            <a:avLst/>
          </a:prstGeom>
          <a:solidFill>
            <a:srgbClr val="72C3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Rectangle 21">
            <a:extLst>
              <a:ext uri="{FF2B5EF4-FFF2-40B4-BE49-F238E27FC236}">
                <a16:creationId xmlns:a16="http://schemas.microsoft.com/office/drawing/2014/main" id="{DEEE4DC3-C804-7D0C-9AB4-EB62C5D3EAB6}"/>
              </a:ext>
            </a:extLst>
          </p:cNvPr>
          <p:cNvSpPr/>
          <p:nvPr/>
        </p:nvSpPr>
        <p:spPr>
          <a:xfrm>
            <a:off x="2178611" y="2913238"/>
            <a:ext cx="1595120" cy="750084"/>
          </a:xfrm>
          <a:prstGeom prst="rect">
            <a:avLst/>
          </a:prstGeom>
          <a:solidFill>
            <a:srgbClr val="4AE0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Rectangle 22">
            <a:extLst>
              <a:ext uri="{FF2B5EF4-FFF2-40B4-BE49-F238E27FC236}">
                <a16:creationId xmlns:a16="http://schemas.microsoft.com/office/drawing/2014/main" id="{B71C68D6-1538-1421-7791-774FB8DB3F75}"/>
              </a:ext>
            </a:extLst>
          </p:cNvPr>
          <p:cNvSpPr/>
          <p:nvPr/>
        </p:nvSpPr>
        <p:spPr>
          <a:xfrm>
            <a:off x="2178611" y="3752486"/>
            <a:ext cx="1595120" cy="750084"/>
          </a:xfrm>
          <a:prstGeom prst="rect">
            <a:avLst/>
          </a:prstGeom>
          <a:solidFill>
            <a:srgbClr val="4F29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81270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Aplicaciones tecnológicas para la industria agro y productiva</a:t>
            </a:r>
          </a:p>
        </p:txBody>
      </p:sp>
      <p:grpSp>
        <p:nvGrpSpPr>
          <p:cNvPr id="2" name="Group 1">
            <a:extLst>
              <a:ext uri="{FF2B5EF4-FFF2-40B4-BE49-F238E27FC236}">
                <a16:creationId xmlns:a16="http://schemas.microsoft.com/office/drawing/2014/main" id="{26C255C7-6D18-D0CF-2939-06A3301D1F34}"/>
              </a:ext>
            </a:extLst>
          </p:cNvPr>
          <p:cNvGrpSpPr/>
          <p:nvPr/>
        </p:nvGrpSpPr>
        <p:grpSpPr>
          <a:xfrm>
            <a:off x="709298" y="3622343"/>
            <a:ext cx="2424219" cy="1830929"/>
            <a:chOff x="674254" y="1533983"/>
            <a:chExt cx="2424219" cy="2037945"/>
          </a:xfrm>
        </p:grpSpPr>
        <p:sp>
          <p:nvSpPr>
            <p:cNvPr id="4" name="Rectangle 3">
              <a:extLst>
                <a:ext uri="{FF2B5EF4-FFF2-40B4-BE49-F238E27FC236}">
                  <a16:creationId xmlns:a16="http://schemas.microsoft.com/office/drawing/2014/main" id="{317BB9AA-BD09-FC76-E802-A51E9AFD4422}"/>
                </a:ext>
              </a:extLst>
            </p:cNvPr>
            <p:cNvSpPr/>
            <p:nvPr/>
          </p:nvSpPr>
          <p:spPr bwMode="gray">
            <a:xfrm>
              <a:off x="674255" y="1533983"/>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5" name="Rectangle 4">
              <a:extLst>
                <a:ext uri="{FF2B5EF4-FFF2-40B4-BE49-F238E27FC236}">
                  <a16:creationId xmlns:a16="http://schemas.microsoft.com/office/drawing/2014/main" id="{8625DB70-A672-E316-D11A-53691A9D5BF9}"/>
                </a:ext>
              </a:extLst>
            </p:cNvPr>
            <p:cNvSpPr/>
            <p:nvPr/>
          </p:nvSpPr>
          <p:spPr bwMode="gray">
            <a:xfrm>
              <a:off x="674254" y="1533983"/>
              <a:ext cx="2424217" cy="544169"/>
            </a:xfrm>
            <a:prstGeom prst="rect">
              <a:avLst/>
            </a:prstGeom>
            <a:solidFill>
              <a:srgbClr val="4AE0CA"/>
            </a:solidFill>
            <a:ln w="19050" algn="ctr">
              <a:noFill/>
              <a:miter lim="800000"/>
              <a:headEnd/>
              <a:tailEnd/>
            </a:ln>
          </p:spPr>
          <p:txBody>
            <a:bodyPr wrap="square" lIns="0" tIns="0" rIns="0" bIns="0" rtlCol="0" anchor="ctr"/>
            <a:lstStyle/>
            <a:p>
              <a:pPr algn="ctr"/>
              <a:r>
                <a:rPr kumimoji="0" lang="es-MX" sz="1200" b="1" i="0" u="none" strike="noStrike" kern="1200" cap="none" normalizeH="0" baseline="0" noProof="0">
                  <a:ln>
                    <a:noFill/>
                  </a:ln>
                  <a:solidFill>
                    <a:schemeClr val="bg1"/>
                  </a:solidFill>
                  <a:effectLst/>
                  <a:uLnTx/>
                  <a:uFillTx/>
                  <a:latin typeface="Open Sans"/>
                  <a:ea typeface="+mn-ea"/>
                  <a:cs typeface="+mn-cs"/>
                </a:rPr>
                <a:t>Agricultura Sostenible</a:t>
              </a:r>
              <a:endParaRPr kumimoji="0" lang="es" sz="1200" b="1" i="0" u="none" strike="noStrike" kern="1200" cap="none" normalizeH="0" baseline="0" noProof="0">
                <a:ln>
                  <a:noFill/>
                </a:ln>
                <a:solidFill>
                  <a:schemeClr val="bg1"/>
                </a:solidFill>
                <a:effectLst/>
                <a:uLnTx/>
                <a:uFillTx/>
                <a:latin typeface="Open Sans"/>
                <a:ea typeface="+mn-ea"/>
                <a:cs typeface="+mn-cs"/>
              </a:endParaRPr>
            </a:p>
          </p:txBody>
        </p:sp>
        <p:sp>
          <p:nvSpPr>
            <p:cNvPr id="6" name="TextBox 5">
              <a:extLst>
                <a:ext uri="{FF2B5EF4-FFF2-40B4-BE49-F238E27FC236}">
                  <a16:creationId xmlns:a16="http://schemas.microsoft.com/office/drawing/2014/main" id="{63C095EC-5FD8-8E59-D173-14D74A32D670}"/>
                </a:ext>
              </a:extLst>
            </p:cNvPr>
            <p:cNvSpPr txBox="1"/>
            <p:nvPr/>
          </p:nvSpPr>
          <p:spPr>
            <a:xfrm>
              <a:off x="875274" y="2310200"/>
              <a:ext cx="2009313" cy="78360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prstClr val="black"/>
                  </a:solidFill>
                  <a:effectLst/>
                  <a:uLnTx/>
                  <a:uFillTx/>
                  <a:latin typeface="Open Sans"/>
                  <a:ea typeface="Open Sans"/>
                  <a:cs typeface="Open Sans"/>
                </a:rPr>
                <a:t>Ssitemas de cultivo vertical e hidroponico para reducir el uso del agua y el suelo y Biodigestores para convertir residuos agricolas en energia renovable</a:t>
              </a:r>
            </a:p>
          </p:txBody>
        </p:sp>
      </p:grpSp>
      <p:grpSp>
        <p:nvGrpSpPr>
          <p:cNvPr id="7" name="Group 6">
            <a:extLst>
              <a:ext uri="{FF2B5EF4-FFF2-40B4-BE49-F238E27FC236}">
                <a16:creationId xmlns:a16="http://schemas.microsoft.com/office/drawing/2014/main" id="{CBF528AC-E760-3149-206A-8CBF13D2810F}"/>
              </a:ext>
            </a:extLst>
          </p:cNvPr>
          <p:cNvGrpSpPr/>
          <p:nvPr/>
        </p:nvGrpSpPr>
        <p:grpSpPr>
          <a:xfrm>
            <a:off x="5754713" y="3637712"/>
            <a:ext cx="2424219" cy="1830929"/>
            <a:chOff x="3234028" y="1533983"/>
            <a:chExt cx="2424219" cy="2037945"/>
          </a:xfrm>
        </p:grpSpPr>
        <p:sp>
          <p:nvSpPr>
            <p:cNvPr id="8" name="Rectangle 7">
              <a:extLst>
                <a:ext uri="{FF2B5EF4-FFF2-40B4-BE49-F238E27FC236}">
                  <a16:creationId xmlns:a16="http://schemas.microsoft.com/office/drawing/2014/main" id="{336A93C2-DF78-B1F4-A3F9-B0DC0BDECA61}"/>
                </a:ext>
              </a:extLst>
            </p:cNvPr>
            <p:cNvSpPr/>
            <p:nvPr/>
          </p:nvSpPr>
          <p:spPr bwMode="gray">
            <a:xfrm>
              <a:off x="3234029" y="1533983"/>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9" name="Rectangle 8">
              <a:extLst>
                <a:ext uri="{FF2B5EF4-FFF2-40B4-BE49-F238E27FC236}">
                  <a16:creationId xmlns:a16="http://schemas.microsoft.com/office/drawing/2014/main" id="{6669C9D5-7BFA-CF81-5C17-501919CBDB9C}"/>
                </a:ext>
              </a:extLst>
            </p:cNvPr>
            <p:cNvSpPr/>
            <p:nvPr/>
          </p:nvSpPr>
          <p:spPr bwMode="gray">
            <a:xfrm>
              <a:off x="3234028" y="1533983"/>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Agricultura bajo invernadero y control climatico</a:t>
              </a:r>
            </a:p>
          </p:txBody>
        </p:sp>
        <p:sp>
          <p:nvSpPr>
            <p:cNvPr id="10" name="TextBox 9">
              <a:extLst>
                <a:ext uri="{FF2B5EF4-FFF2-40B4-BE49-F238E27FC236}">
                  <a16:creationId xmlns:a16="http://schemas.microsoft.com/office/drawing/2014/main" id="{38C21AC1-6A1C-9657-18FA-53A598D8B072}"/>
                </a:ext>
              </a:extLst>
            </p:cNvPr>
            <p:cNvSpPr txBox="1"/>
            <p:nvPr/>
          </p:nvSpPr>
          <p:spPr>
            <a:xfrm>
              <a:off x="3435047" y="2310200"/>
              <a:ext cx="2009313" cy="783605"/>
            </a:xfrm>
            <a:prstGeom prst="rect">
              <a:avLst/>
            </a:prstGeom>
            <a:noFill/>
          </p:spPr>
          <p:txBody>
            <a:bodyPr wrap="square"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Open Sans"/>
                  <a:ea typeface="Open Sans"/>
                  <a:cs typeface="Open Sans"/>
                </a:rPr>
                <a:t>Invernaderos inteligentes con control automatico de temperatura. </a:t>
              </a:r>
              <a:r>
                <a:rPr kumimoji="0" lang="es-419" sz="1000" b="0" i="0" u="none" strike="noStrike" kern="1200" cap="none" spc="0" normalizeH="0" baseline="0" noProof="0">
                  <a:ln>
                    <a:noFill/>
                  </a:ln>
                  <a:solidFill>
                    <a:prstClr val="black"/>
                  </a:solidFill>
                  <a:effectLst/>
                  <a:uLnTx/>
                  <a:uFillTx/>
                  <a:latin typeface="Open Sans"/>
                  <a:ea typeface="Open Sans"/>
                  <a:cs typeface="Open Sans"/>
                </a:rPr>
                <a:t>H</a:t>
              </a:r>
              <a:r>
                <a:rPr kumimoji="0" lang="es" sz="1000" b="0" i="0" u="none" strike="noStrike" kern="1200" cap="none" spc="0" normalizeH="0" baseline="0" noProof="0">
                  <a:ln>
                    <a:noFill/>
                  </a:ln>
                  <a:solidFill>
                    <a:prstClr val="black"/>
                  </a:solidFill>
                  <a:effectLst/>
                  <a:uLnTx/>
                  <a:uFillTx/>
                  <a:latin typeface="Open Sans"/>
                  <a:ea typeface="Open Sans"/>
                  <a:cs typeface="Open Sans"/>
                </a:rPr>
                <a:t>umedad y luz, cultivos aeroponicos e hidroponicos para maximizar la produccion en espacios reducidos</a:t>
              </a:r>
            </a:p>
          </p:txBody>
        </p:sp>
      </p:grpSp>
      <p:grpSp>
        <p:nvGrpSpPr>
          <p:cNvPr id="11" name="Group 10">
            <a:extLst>
              <a:ext uri="{FF2B5EF4-FFF2-40B4-BE49-F238E27FC236}">
                <a16:creationId xmlns:a16="http://schemas.microsoft.com/office/drawing/2014/main" id="{AED2E97F-0F2B-DAF6-94CC-CC4A423556B3}"/>
              </a:ext>
            </a:extLst>
          </p:cNvPr>
          <p:cNvGrpSpPr/>
          <p:nvPr/>
        </p:nvGrpSpPr>
        <p:grpSpPr>
          <a:xfrm>
            <a:off x="3227594" y="3635298"/>
            <a:ext cx="2424218" cy="1830929"/>
            <a:chOff x="5793801" y="1519185"/>
            <a:chExt cx="2424218" cy="2037945"/>
          </a:xfrm>
        </p:grpSpPr>
        <p:sp>
          <p:nvSpPr>
            <p:cNvPr id="12" name="Rectangle 11">
              <a:extLst>
                <a:ext uri="{FF2B5EF4-FFF2-40B4-BE49-F238E27FC236}">
                  <a16:creationId xmlns:a16="http://schemas.microsoft.com/office/drawing/2014/main" id="{D63C0785-AAE8-81BB-04A1-2869065661DF}"/>
                </a:ext>
              </a:extLst>
            </p:cNvPr>
            <p:cNvSpPr/>
            <p:nvPr/>
          </p:nvSpPr>
          <p:spPr bwMode="gray">
            <a:xfrm>
              <a:off x="5793801" y="1519185"/>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13" name="Rectangle 12">
              <a:extLst>
                <a:ext uri="{FF2B5EF4-FFF2-40B4-BE49-F238E27FC236}">
                  <a16:creationId xmlns:a16="http://schemas.microsoft.com/office/drawing/2014/main" id="{DEB84C98-2B46-1B1D-B6E7-E6E908DB2ED4}"/>
                </a:ext>
              </a:extLst>
            </p:cNvPr>
            <p:cNvSpPr/>
            <p:nvPr/>
          </p:nvSpPr>
          <p:spPr bwMode="gray">
            <a:xfrm>
              <a:off x="5793801" y="1519185"/>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Blockchain y Trazabilidad de Alimentos</a:t>
              </a:r>
              <a:endParaRPr kumimoji="0" lang="en-US" sz="1200" b="1" i="0" u="none" strike="noStrike" kern="1200" cap="none" normalizeH="0" baseline="0" noProof="0">
                <a:ln>
                  <a:noFill/>
                </a:ln>
                <a:solidFill>
                  <a:schemeClr val="bg1"/>
                </a:solidFill>
                <a:effectLst/>
                <a:uLnTx/>
                <a:uFillTx/>
                <a:latin typeface="Open Sans"/>
                <a:ea typeface="+mn-ea"/>
                <a:cs typeface="+mn-cs"/>
              </a:endParaRPr>
            </a:p>
          </p:txBody>
        </p:sp>
        <p:sp>
          <p:nvSpPr>
            <p:cNvPr id="14" name="TextBox 13">
              <a:extLst>
                <a:ext uri="{FF2B5EF4-FFF2-40B4-BE49-F238E27FC236}">
                  <a16:creationId xmlns:a16="http://schemas.microsoft.com/office/drawing/2014/main" id="{085B43A0-D6FB-5BCB-7E74-B2AAA6F68B70}"/>
                </a:ext>
              </a:extLst>
            </p:cNvPr>
            <p:cNvSpPr txBox="1"/>
            <p:nvPr/>
          </p:nvSpPr>
          <p:spPr>
            <a:xfrm>
              <a:off x="5994820" y="2295402"/>
              <a:ext cx="2037442" cy="783605"/>
            </a:xfrm>
            <a:prstGeom prst="rect">
              <a:avLst/>
            </a:prstGeom>
            <a:noFill/>
          </p:spPr>
          <p:txBody>
            <a:bodyPr wrap="square"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Implementacion de blockchain para garantizar la trazabilidad y transparecia de los productos agricolas e etiquetas y codigos QR para que los consumidores conozcan el origen del alimento</a:t>
              </a:r>
            </a:p>
          </p:txBody>
        </p:sp>
      </p:grpSp>
      <p:grpSp>
        <p:nvGrpSpPr>
          <p:cNvPr id="15" name="Group 14">
            <a:extLst>
              <a:ext uri="{FF2B5EF4-FFF2-40B4-BE49-F238E27FC236}">
                <a16:creationId xmlns:a16="http://schemas.microsoft.com/office/drawing/2014/main" id="{0FBDD214-03F0-A66E-147C-E7F1A8034DD9}"/>
              </a:ext>
            </a:extLst>
          </p:cNvPr>
          <p:cNvGrpSpPr/>
          <p:nvPr/>
        </p:nvGrpSpPr>
        <p:grpSpPr>
          <a:xfrm>
            <a:off x="8287069" y="1509614"/>
            <a:ext cx="2424219" cy="1830929"/>
            <a:chOff x="8353572" y="1509055"/>
            <a:chExt cx="2424219" cy="2037945"/>
          </a:xfrm>
        </p:grpSpPr>
        <p:sp>
          <p:nvSpPr>
            <p:cNvPr id="16" name="Rectangle 15">
              <a:extLst>
                <a:ext uri="{FF2B5EF4-FFF2-40B4-BE49-F238E27FC236}">
                  <a16:creationId xmlns:a16="http://schemas.microsoft.com/office/drawing/2014/main" id="{1C62F26B-6CC3-992D-8477-6A9CDCC8D123}"/>
                </a:ext>
              </a:extLst>
            </p:cNvPr>
            <p:cNvSpPr/>
            <p:nvPr/>
          </p:nvSpPr>
          <p:spPr bwMode="gray">
            <a:xfrm>
              <a:off x="8353573" y="1509055"/>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17" name="Rectangle 16">
              <a:extLst>
                <a:ext uri="{FF2B5EF4-FFF2-40B4-BE49-F238E27FC236}">
                  <a16:creationId xmlns:a16="http://schemas.microsoft.com/office/drawing/2014/main" id="{EF4934DA-7F9B-CD69-D88D-C6DF641F94B6}"/>
                </a:ext>
              </a:extLst>
            </p:cNvPr>
            <p:cNvSpPr/>
            <p:nvPr/>
          </p:nvSpPr>
          <p:spPr bwMode="gray">
            <a:xfrm>
              <a:off x="8353572" y="1509055"/>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MX" sz="1200" b="1" i="0" u="none" strike="noStrike" kern="1200" cap="none" normalizeH="0" baseline="0" noProof="0">
                  <a:ln>
                    <a:noFill/>
                  </a:ln>
                  <a:solidFill>
                    <a:schemeClr val="bg1"/>
                  </a:solidFill>
                  <a:effectLst/>
                  <a:uLnTx/>
                  <a:uFillTx/>
                  <a:latin typeface="Open Sans"/>
                  <a:ea typeface="+mn-ea"/>
                  <a:cs typeface="+mn-cs"/>
                </a:rPr>
                <a:t>Biotecnología </a:t>
              </a:r>
              <a:r>
                <a:rPr kumimoji="0" lang="es-MX" sz="1200" b="1" i="0" u="none" strike="noStrike" kern="1200" cap="none" normalizeH="0" baseline="0" noProof="0" err="1">
                  <a:ln>
                    <a:noFill/>
                  </a:ln>
                  <a:solidFill>
                    <a:schemeClr val="bg1"/>
                  </a:solidFill>
                  <a:effectLst/>
                  <a:uLnTx/>
                  <a:uFillTx/>
                  <a:latin typeface="Open Sans"/>
                  <a:ea typeface="+mn-ea"/>
                  <a:cs typeface="+mn-cs"/>
                </a:rPr>
                <a:t>Genetica</a:t>
              </a:r>
              <a:endParaRPr kumimoji="0" lang="es" sz="1200" b="1" i="0" u="none" strike="noStrike" kern="1200" cap="none" normalizeH="0" baseline="0" noProof="0">
                <a:ln>
                  <a:noFill/>
                </a:ln>
                <a:solidFill>
                  <a:schemeClr val="bg1"/>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135357A0-538A-B249-F4D9-1C2A281A1B25}"/>
                </a:ext>
              </a:extLst>
            </p:cNvPr>
            <p:cNvSpPr txBox="1"/>
            <p:nvPr/>
          </p:nvSpPr>
          <p:spPr>
            <a:xfrm>
              <a:off x="8554592" y="2285272"/>
              <a:ext cx="2009313" cy="783605"/>
            </a:xfrm>
            <a:prstGeom prst="rect">
              <a:avLst/>
            </a:prstGeom>
            <a:noFill/>
          </p:spPr>
          <p:txBody>
            <a:bodyPr wrap="square"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Open Sans"/>
                  <a:ea typeface="Open Sans"/>
                  <a:cs typeface="Open Sans"/>
                </a:rPr>
                <a:t>Edicion genetica para desarollar cultivos mas resistentes a sequias y enfermedades</a:t>
              </a:r>
            </a:p>
          </p:txBody>
        </p:sp>
      </p:grpSp>
      <p:grpSp>
        <p:nvGrpSpPr>
          <p:cNvPr id="19" name="Group 18">
            <a:extLst>
              <a:ext uri="{FF2B5EF4-FFF2-40B4-BE49-F238E27FC236}">
                <a16:creationId xmlns:a16="http://schemas.microsoft.com/office/drawing/2014/main" id="{66FF72E3-AA26-4496-EC3B-F6714E81B628}"/>
              </a:ext>
            </a:extLst>
          </p:cNvPr>
          <p:cNvGrpSpPr/>
          <p:nvPr/>
        </p:nvGrpSpPr>
        <p:grpSpPr>
          <a:xfrm>
            <a:off x="709300" y="1521190"/>
            <a:ext cx="2424219" cy="1830929"/>
            <a:chOff x="684072" y="3792799"/>
            <a:chExt cx="2424219" cy="2037945"/>
          </a:xfrm>
        </p:grpSpPr>
        <p:sp>
          <p:nvSpPr>
            <p:cNvPr id="20" name="Rectangle 19">
              <a:extLst>
                <a:ext uri="{FF2B5EF4-FFF2-40B4-BE49-F238E27FC236}">
                  <a16:creationId xmlns:a16="http://schemas.microsoft.com/office/drawing/2014/main" id="{2F8A65F9-0A0F-1994-2D20-BE722DDAC300}"/>
                </a:ext>
              </a:extLst>
            </p:cNvPr>
            <p:cNvSpPr/>
            <p:nvPr/>
          </p:nvSpPr>
          <p:spPr bwMode="gray">
            <a:xfrm>
              <a:off x="684073" y="3792799"/>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21" name="Rectangle 20">
              <a:extLst>
                <a:ext uri="{FF2B5EF4-FFF2-40B4-BE49-F238E27FC236}">
                  <a16:creationId xmlns:a16="http://schemas.microsoft.com/office/drawing/2014/main" id="{6EE05F77-CFE3-B324-A653-882E8455DD6B}"/>
                </a:ext>
              </a:extLst>
            </p:cNvPr>
            <p:cNvSpPr/>
            <p:nvPr/>
          </p:nvSpPr>
          <p:spPr bwMode="gray">
            <a:xfrm>
              <a:off x="684072" y="3792799"/>
              <a:ext cx="2424217" cy="544169"/>
            </a:xfrm>
            <a:prstGeom prst="rect">
              <a:avLst/>
            </a:prstGeom>
            <a:solidFill>
              <a:srgbClr val="4AE0CA"/>
            </a:solidFill>
            <a:ln w="19050" algn="ctr">
              <a:noFill/>
              <a:miter lim="800000"/>
              <a:headEnd/>
              <a:tailEnd/>
            </a:ln>
          </p:spPr>
          <p:txBody>
            <a:bodyPr wrap="square" lIns="0" tIns="0" rIns="0" bIns="0" rtlCol="0" anchor="ctr"/>
            <a:lstStyle/>
            <a:p>
              <a:pPr algn="ctr"/>
              <a:r>
                <a:rPr kumimoji="0" lang="es" sz="1200" b="1" i="0" u="none" strike="noStrike" kern="1200" cap="none" normalizeH="0" baseline="0" noProof="0">
                  <a:ln>
                    <a:noFill/>
                  </a:ln>
                  <a:solidFill>
                    <a:schemeClr val="bg1"/>
                  </a:solidFill>
                  <a:effectLst/>
                  <a:uLnTx/>
                  <a:uFillTx/>
                  <a:latin typeface="Open Sans"/>
                  <a:ea typeface="+mn-ea"/>
                  <a:cs typeface="+mn-cs"/>
                </a:rPr>
                <a:t>Agricultura de Precision</a:t>
              </a:r>
            </a:p>
          </p:txBody>
        </p:sp>
        <p:sp>
          <p:nvSpPr>
            <p:cNvPr id="22" name="TextBox 21">
              <a:extLst>
                <a:ext uri="{FF2B5EF4-FFF2-40B4-BE49-F238E27FC236}">
                  <a16:creationId xmlns:a16="http://schemas.microsoft.com/office/drawing/2014/main" id="{EAEE2BF4-1C60-8FE9-3302-FF8D8F447C02}"/>
                </a:ext>
              </a:extLst>
            </p:cNvPr>
            <p:cNvSpPr txBox="1"/>
            <p:nvPr/>
          </p:nvSpPr>
          <p:spPr>
            <a:xfrm>
              <a:off x="885092" y="4569016"/>
              <a:ext cx="2009313" cy="78360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lang="es" sz="1000">
                  <a:solidFill>
                    <a:prstClr val="black"/>
                  </a:solidFill>
                  <a:latin typeface="Open Sans"/>
                  <a:ea typeface="Open Sans"/>
                  <a:cs typeface="Open Sans"/>
                </a:rPr>
                <a:t>Gps, big data y para decisiones en tiempo real</a:t>
              </a:r>
              <a:endParaRPr kumimoji="0" lang="es" sz="1000" b="0" i="0" u="none" strike="noStrike" kern="1200" cap="none" spc="0" normalizeH="0" baseline="0" noProof="0">
                <a:ln>
                  <a:noFill/>
                </a:ln>
                <a:solidFill>
                  <a:prstClr val="black"/>
                </a:solidFill>
                <a:effectLst/>
                <a:uLnTx/>
                <a:uFillTx/>
                <a:latin typeface="Open Sans"/>
                <a:ea typeface="Open Sans"/>
                <a:cs typeface="Open Sans"/>
              </a:endParaRPr>
            </a:p>
          </p:txBody>
        </p:sp>
      </p:grpSp>
      <p:grpSp>
        <p:nvGrpSpPr>
          <p:cNvPr id="23" name="Group 22">
            <a:extLst>
              <a:ext uri="{FF2B5EF4-FFF2-40B4-BE49-F238E27FC236}">
                <a16:creationId xmlns:a16="http://schemas.microsoft.com/office/drawing/2014/main" id="{57C3EF08-790F-7FF3-BA9A-EEB4A535CC1F}"/>
              </a:ext>
            </a:extLst>
          </p:cNvPr>
          <p:cNvGrpSpPr/>
          <p:nvPr/>
        </p:nvGrpSpPr>
        <p:grpSpPr>
          <a:xfrm>
            <a:off x="3235224" y="1513966"/>
            <a:ext cx="2424219" cy="1830929"/>
            <a:chOff x="3243846" y="3792799"/>
            <a:chExt cx="2424219" cy="2037945"/>
          </a:xfrm>
        </p:grpSpPr>
        <p:sp>
          <p:nvSpPr>
            <p:cNvPr id="24" name="Rectangle 23">
              <a:extLst>
                <a:ext uri="{FF2B5EF4-FFF2-40B4-BE49-F238E27FC236}">
                  <a16:creationId xmlns:a16="http://schemas.microsoft.com/office/drawing/2014/main" id="{1B3973FE-4E1D-4670-B51A-8C57326DD0D7}"/>
                </a:ext>
              </a:extLst>
            </p:cNvPr>
            <p:cNvSpPr/>
            <p:nvPr/>
          </p:nvSpPr>
          <p:spPr bwMode="gray">
            <a:xfrm>
              <a:off x="3243847" y="3792799"/>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25" name="Rectangle 24">
              <a:extLst>
                <a:ext uri="{FF2B5EF4-FFF2-40B4-BE49-F238E27FC236}">
                  <a16:creationId xmlns:a16="http://schemas.microsoft.com/office/drawing/2014/main" id="{D4E52E3B-15CB-9CD8-D160-C6475021F900}"/>
                </a:ext>
              </a:extLst>
            </p:cNvPr>
            <p:cNvSpPr/>
            <p:nvPr/>
          </p:nvSpPr>
          <p:spPr bwMode="gray">
            <a:xfrm>
              <a:off x="3243846" y="3792799"/>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Automatizacion Robotica</a:t>
              </a:r>
            </a:p>
          </p:txBody>
        </p:sp>
        <p:sp>
          <p:nvSpPr>
            <p:cNvPr id="26" name="TextBox 25">
              <a:extLst>
                <a:ext uri="{FF2B5EF4-FFF2-40B4-BE49-F238E27FC236}">
                  <a16:creationId xmlns:a16="http://schemas.microsoft.com/office/drawing/2014/main" id="{AC7AF925-D67E-FEF2-937A-1AB5933F32F3}"/>
                </a:ext>
              </a:extLst>
            </p:cNvPr>
            <p:cNvSpPr txBox="1"/>
            <p:nvPr/>
          </p:nvSpPr>
          <p:spPr>
            <a:xfrm>
              <a:off x="3444865" y="4569016"/>
              <a:ext cx="2009313" cy="783605"/>
            </a:xfrm>
            <a:prstGeom prst="rect">
              <a:avLst/>
            </a:prstGeom>
            <a:noFill/>
          </p:spPr>
          <p:txBody>
            <a:bodyPr wrap="square"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Tractores y maquinaria autonoma para la siembra, cosecha y robots agricolas para tareas como recolecion de frutas y control de malezas sin herbicida</a:t>
              </a:r>
            </a:p>
          </p:txBody>
        </p:sp>
      </p:grpSp>
      <p:grpSp>
        <p:nvGrpSpPr>
          <p:cNvPr id="27" name="Group 26">
            <a:extLst>
              <a:ext uri="{FF2B5EF4-FFF2-40B4-BE49-F238E27FC236}">
                <a16:creationId xmlns:a16="http://schemas.microsoft.com/office/drawing/2014/main" id="{4F4CDD18-040B-C123-2CA7-185316358F67}"/>
              </a:ext>
            </a:extLst>
          </p:cNvPr>
          <p:cNvGrpSpPr/>
          <p:nvPr/>
        </p:nvGrpSpPr>
        <p:grpSpPr>
          <a:xfrm>
            <a:off x="5761147" y="1502391"/>
            <a:ext cx="2424219" cy="1830929"/>
            <a:chOff x="5761147" y="1502390"/>
            <a:chExt cx="2424219" cy="2037945"/>
          </a:xfrm>
        </p:grpSpPr>
        <p:sp>
          <p:nvSpPr>
            <p:cNvPr id="28" name="Rectangle 27">
              <a:extLst>
                <a:ext uri="{FF2B5EF4-FFF2-40B4-BE49-F238E27FC236}">
                  <a16:creationId xmlns:a16="http://schemas.microsoft.com/office/drawing/2014/main" id="{F2E5CB39-FBB2-6E9F-1B8B-E51B81B918A4}"/>
                </a:ext>
              </a:extLst>
            </p:cNvPr>
            <p:cNvSpPr/>
            <p:nvPr/>
          </p:nvSpPr>
          <p:spPr bwMode="gray">
            <a:xfrm>
              <a:off x="5761148" y="1502390"/>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29" name="Rectangle 28">
              <a:extLst>
                <a:ext uri="{FF2B5EF4-FFF2-40B4-BE49-F238E27FC236}">
                  <a16:creationId xmlns:a16="http://schemas.microsoft.com/office/drawing/2014/main" id="{055B1B4D-A334-CACB-17E9-8F529F19251B}"/>
                </a:ext>
              </a:extLst>
            </p:cNvPr>
            <p:cNvSpPr/>
            <p:nvPr/>
          </p:nvSpPr>
          <p:spPr bwMode="gray">
            <a:xfrm>
              <a:off x="5761147" y="1502390"/>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Inteligencia Artificial y Datos</a:t>
              </a:r>
            </a:p>
          </p:txBody>
        </p:sp>
        <p:sp>
          <p:nvSpPr>
            <p:cNvPr id="30" name="TextBox 29">
              <a:extLst>
                <a:ext uri="{FF2B5EF4-FFF2-40B4-BE49-F238E27FC236}">
                  <a16:creationId xmlns:a16="http://schemas.microsoft.com/office/drawing/2014/main" id="{B4C07E83-21D8-7C4A-B200-B9D6DD188DD9}"/>
                </a:ext>
              </a:extLst>
            </p:cNvPr>
            <p:cNvSpPr txBox="1"/>
            <p:nvPr/>
          </p:nvSpPr>
          <p:spPr>
            <a:xfrm>
              <a:off x="5962167" y="2278607"/>
              <a:ext cx="2009313" cy="783605"/>
            </a:xfrm>
            <a:prstGeom prst="rect">
              <a:avLst/>
            </a:prstGeom>
            <a:noFill/>
          </p:spPr>
          <p:txBody>
            <a:bodyPr wrap="square" lIns="0" tIns="0" rIns="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a:ln>
                    <a:noFill/>
                  </a:ln>
                  <a:solidFill>
                    <a:schemeClr val="tx1"/>
                  </a:solidFill>
                  <a:effectLst/>
                  <a:uLnTx/>
                  <a:uFillTx/>
                  <a:latin typeface="+mn-lt"/>
                  <a:ea typeface="Open Sans" panose="020B0606030504020204" pitchFamily="34" charset="0"/>
                  <a:cs typeface="Open Sans" panose="020B0606030504020204" pitchFamily="34" charset="0"/>
                </a:rPr>
                <a:t>Uso de IA Y machine learning para predecir plagas y enfermedades en cultivos</a:t>
              </a:r>
              <a:endParaRPr kumimoji="0" lang="en-US" sz="1000" b="0" i="0" u="none" strike="noStrike" kern="1200" cap="none" spc="0" normalizeH="0" baseline="0">
                <a:ln>
                  <a:noFill/>
                </a:ln>
                <a:solidFill>
                  <a:schemeClr val="tx1"/>
                </a:solidFill>
                <a:effectLst/>
                <a:uLnTx/>
                <a:uFillTx/>
                <a:latin typeface="+mn-lt"/>
                <a:ea typeface="Open Sans" panose="020B0606030504020204" pitchFamily="34" charset="0"/>
                <a:cs typeface="Open Sans" panose="020B0606030504020204" pitchFamily="34" charset="0"/>
              </a:endParaRPr>
            </a:p>
          </p:txBody>
        </p:sp>
      </p:grpSp>
      <p:grpSp>
        <p:nvGrpSpPr>
          <p:cNvPr id="31" name="Group 30">
            <a:extLst>
              <a:ext uri="{FF2B5EF4-FFF2-40B4-BE49-F238E27FC236}">
                <a16:creationId xmlns:a16="http://schemas.microsoft.com/office/drawing/2014/main" id="{F257A3D3-9358-33DF-4213-C985F16B80ED}"/>
              </a:ext>
            </a:extLst>
          </p:cNvPr>
          <p:cNvGrpSpPr/>
          <p:nvPr/>
        </p:nvGrpSpPr>
        <p:grpSpPr>
          <a:xfrm>
            <a:off x="8273095" y="3635298"/>
            <a:ext cx="2424219" cy="1830929"/>
            <a:chOff x="8353572" y="1509055"/>
            <a:chExt cx="2424219" cy="2037945"/>
          </a:xfrm>
        </p:grpSpPr>
        <p:sp>
          <p:nvSpPr>
            <p:cNvPr id="32" name="Rectangle 31">
              <a:extLst>
                <a:ext uri="{FF2B5EF4-FFF2-40B4-BE49-F238E27FC236}">
                  <a16:creationId xmlns:a16="http://schemas.microsoft.com/office/drawing/2014/main" id="{815980A8-E9F7-60E1-6967-A10D10CB2C11}"/>
                </a:ext>
              </a:extLst>
            </p:cNvPr>
            <p:cNvSpPr/>
            <p:nvPr/>
          </p:nvSpPr>
          <p:spPr bwMode="gray">
            <a:xfrm>
              <a:off x="8353573" y="1509055"/>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33" name="Rectangle 32">
              <a:extLst>
                <a:ext uri="{FF2B5EF4-FFF2-40B4-BE49-F238E27FC236}">
                  <a16:creationId xmlns:a16="http://schemas.microsoft.com/office/drawing/2014/main" id="{664AD594-BA8C-4D8E-E03C-845433905AD5}"/>
                </a:ext>
              </a:extLst>
            </p:cNvPr>
            <p:cNvSpPr/>
            <p:nvPr/>
          </p:nvSpPr>
          <p:spPr bwMode="gray">
            <a:xfrm>
              <a:off x="8353572" y="1509055"/>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Energias renovables en el Agro</a:t>
              </a:r>
              <a:endParaRPr kumimoji="0" lang="en-US" sz="1200" b="1" i="0" u="none" strike="noStrike" kern="1200" cap="none" normalizeH="0" baseline="0" noProof="0">
                <a:ln>
                  <a:noFill/>
                </a:ln>
                <a:solidFill>
                  <a:schemeClr val="bg1"/>
                </a:solidFill>
                <a:effectLst/>
                <a:uLnTx/>
                <a:uFillTx/>
                <a:latin typeface="Open Sans"/>
                <a:ea typeface="+mn-ea"/>
                <a:cs typeface="+mn-cs"/>
              </a:endParaRPr>
            </a:p>
          </p:txBody>
        </p:sp>
        <p:sp>
          <p:nvSpPr>
            <p:cNvPr id="34" name="TextBox 33">
              <a:extLst>
                <a:ext uri="{FF2B5EF4-FFF2-40B4-BE49-F238E27FC236}">
                  <a16:creationId xmlns:a16="http://schemas.microsoft.com/office/drawing/2014/main" id="{54C90EA0-EB95-C1A2-5C33-4C13B72D519C}"/>
                </a:ext>
              </a:extLst>
            </p:cNvPr>
            <p:cNvSpPr txBox="1"/>
            <p:nvPr/>
          </p:nvSpPr>
          <p:spPr>
            <a:xfrm>
              <a:off x="8554592" y="2285272"/>
              <a:ext cx="2009313" cy="783605"/>
            </a:xfrm>
            <a:prstGeom prst="rect">
              <a:avLst/>
            </a:prstGeom>
            <a:noFill/>
          </p:spPr>
          <p:txBody>
            <a:bodyPr wrap="square" lIns="0" tIns="0" rIns="0" bIns="0" rtlCol="0">
              <a:noAutofit/>
            </a:bodyPr>
            <a:lstStyle/>
            <a:p>
              <a:pPr algn="ctr" defTabSz="1219170">
                <a:defRPr/>
              </a:pPr>
              <a:r>
                <a:rPr lang="es" sz="1000" b="0">
                  <a:solidFill>
                    <a:schemeClr val="tx1"/>
                  </a:solidFill>
                </a:rPr>
                <a:t>Instalacion de paneles solares y turbinas eolicas para reducir el coste energetico y electrificacion de marquinaria agricola para disminuir la dependencia de combustibles fosiles</a:t>
              </a:r>
              <a:endParaRPr kumimoji="0" lang="en-US" sz="1000" b="0" i="0" u="none" strike="noStrike" kern="1200" cap="none" spc="0" normalizeH="0" baseline="0" noProof="0">
                <a:ln>
                  <a:noFill/>
                </a:ln>
                <a:solidFill>
                  <a:prstClr val="black"/>
                </a:solidFill>
                <a:effectLst/>
                <a:uLnTx/>
                <a:uFillTx/>
                <a:latin typeface="Open Sans"/>
                <a:ea typeface="Open Sans"/>
                <a:cs typeface="Open Sans"/>
              </a:endParaRPr>
            </a:p>
          </p:txBody>
        </p:sp>
      </p:grpSp>
    </p:spTree>
    <p:extLst>
      <p:ext uri="{BB962C8B-B14F-4D97-AF65-F5344CB8AC3E}">
        <p14:creationId xmlns:p14="http://schemas.microsoft.com/office/powerpoint/2010/main" val="196340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Preparación del campo</a:t>
            </a:r>
            <a:br>
              <a:rPr lang="es-MX"/>
            </a:br>
            <a:endParaRPr lang="es-AR"/>
          </a:p>
        </p:txBody>
      </p:sp>
      <p:sp>
        <p:nvSpPr>
          <p:cNvPr id="5" name="TextBox 4">
            <a:extLst>
              <a:ext uri="{FF2B5EF4-FFF2-40B4-BE49-F238E27FC236}">
                <a16:creationId xmlns:a16="http://schemas.microsoft.com/office/drawing/2014/main" id="{34D17B66-427E-CAE8-024F-951C2C193CE3}"/>
              </a:ext>
            </a:extLst>
          </p:cNvPr>
          <p:cNvSpPr txBox="1"/>
          <p:nvPr/>
        </p:nvSpPr>
        <p:spPr>
          <a:xfrm>
            <a:off x="589326" y="1323414"/>
            <a:ext cx="6094602" cy="5324535"/>
          </a:xfrm>
          <a:prstGeom prst="rect">
            <a:avLst/>
          </a:prstGeom>
          <a:noFill/>
        </p:spPr>
        <p:txBody>
          <a:bodyPr wrap="square">
            <a:spAutoFit/>
          </a:bodyPr>
          <a:lstStyle/>
          <a:p>
            <a:r>
              <a:rPr lang="es-MX" sz="1000">
                <a:solidFill>
                  <a:schemeClr val="bg1"/>
                </a:solidFill>
                <a:cs typeface="Arial" panose="020B0604020202020204" pitchFamily="34" charset="0"/>
              </a:rPr>
              <a:t>La integración de tecnologías avanzadas en el sector agrícola está revolucionando la manera en que los agricultores gestionan sus cultivos y recursos. La utilización de dispositivos </a:t>
            </a:r>
            <a:r>
              <a:rPr lang="es-MX" sz="1000" err="1">
                <a:solidFill>
                  <a:schemeClr val="bg1"/>
                </a:solidFill>
                <a:cs typeface="Arial" panose="020B0604020202020204" pitchFamily="34" charset="0"/>
              </a:rPr>
              <a:t>IoT</a:t>
            </a:r>
            <a:r>
              <a:rPr lang="es-MX" sz="1000">
                <a:solidFill>
                  <a:schemeClr val="bg1"/>
                </a:solidFill>
                <a:cs typeface="Arial" panose="020B0604020202020204" pitchFamily="34" charset="0"/>
              </a:rPr>
              <a:t> y la conectividad satelital permite la recopilación y análisis de datos críticos, facilitando la toma de decisiones informadas y optimizando las prácticas agrícolas. Algunas características y tendencias usadas en la preparación del campo son:</a:t>
            </a:r>
          </a:p>
          <a:p>
            <a:endParaRPr lang="es-MX" sz="1000" b="0" i="0">
              <a:solidFill>
                <a:schemeClr val="bg1"/>
              </a:solidFill>
              <a:effectLst/>
            </a:endParaRPr>
          </a:p>
          <a:p>
            <a:pPr algn="l">
              <a:buFont typeface="Arial" panose="020B0604020202020204" pitchFamily="34" charset="0"/>
              <a:buChar char="•"/>
            </a:pPr>
            <a:r>
              <a:rPr lang="es-MX" sz="1000" b="1" i="0">
                <a:solidFill>
                  <a:schemeClr val="bg1"/>
                </a:solidFill>
                <a:effectLst/>
                <a:cs typeface="Arial" panose="020B0604020202020204" pitchFamily="34" charset="0"/>
              </a:rPr>
              <a:t>Integración de </a:t>
            </a:r>
            <a:r>
              <a:rPr lang="es-MX" sz="1000" b="1" i="0" err="1">
                <a:solidFill>
                  <a:schemeClr val="bg1"/>
                </a:solidFill>
                <a:effectLst/>
                <a:cs typeface="Arial" panose="020B0604020202020204" pitchFamily="34" charset="0"/>
              </a:rPr>
              <a:t>IoT</a:t>
            </a:r>
            <a:r>
              <a:rPr lang="es-MX" sz="1000" b="1" i="0">
                <a:solidFill>
                  <a:schemeClr val="bg1"/>
                </a:solidFill>
                <a:effectLst/>
                <a:cs typeface="Arial" panose="020B0604020202020204" pitchFamily="34" charset="0"/>
              </a:rPr>
              <a:t> y conectividad satelital</a:t>
            </a:r>
            <a:r>
              <a:rPr lang="es-MX" sz="1000" b="0" i="0">
                <a:solidFill>
                  <a:schemeClr val="bg1"/>
                </a:solidFill>
                <a:effectLst/>
                <a:cs typeface="Arial" panose="020B0604020202020204" pitchFamily="34" charset="0"/>
              </a:rPr>
              <a:t>: Los dispositivos </a:t>
            </a:r>
            <a:r>
              <a:rPr lang="es-MX" sz="1000" b="0" i="0" err="1">
                <a:solidFill>
                  <a:schemeClr val="bg1"/>
                </a:solidFill>
                <a:effectLst/>
                <a:cs typeface="Arial" panose="020B0604020202020204" pitchFamily="34" charset="0"/>
              </a:rPr>
              <a:t>IoT</a:t>
            </a:r>
            <a:r>
              <a:rPr lang="es-MX" sz="1000" b="0" i="0">
                <a:solidFill>
                  <a:schemeClr val="bg1"/>
                </a:solidFill>
                <a:effectLst/>
                <a:cs typeface="Arial" panose="020B0604020202020204" pitchFamily="34" charset="0"/>
              </a:rPr>
              <a:t> y la conectividad satelital permiten la recopilación de datos críticos desde múltiples fuentes en una granja. </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Aplicaciones</a:t>
            </a:r>
            <a:r>
              <a:rPr lang="es-MX" sz="1000" b="0" i="0">
                <a:solidFill>
                  <a:schemeClr val="bg1"/>
                </a:solidFill>
                <a:effectLst/>
                <a:cs typeface="Arial" panose="020B0604020202020204" pitchFamily="34" charset="0"/>
              </a:rPr>
              <a:t>: Datos sobre tipo de suelo, humedad y condiciones meteorológicas.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Dispositivos</a:t>
            </a:r>
            <a:r>
              <a:rPr lang="es-MX" sz="1000" b="0" i="0">
                <a:solidFill>
                  <a:schemeClr val="bg1"/>
                </a:solidFill>
                <a:effectLst/>
                <a:cs typeface="Arial" panose="020B0604020202020204" pitchFamily="34" charset="0"/>
              </a:rPr>
              <a:t>: Uso de dispositivos portátiles para registrar y cargar observaciones en plataformas digitales de gestión agrícola.</a:t>
            </a:r>
          </a:p>
          <a:p>
            <a:pPr algn="l">
              <a:buFont typeface="Arial" panose="020B0604020202020204" pitchFamily="34" charset="0"/>
              <a:buChar char="•"/>
            </a:pPr>
            <a:endParaRPr lang="es-MX" sz="1000" b="1" i="0">
              <a:solidFill>
                <a:schemeClr val="bg1"/>
              </a:solidFill>
              <a:effectLst/>
              <a:cs typeface="Arial" panose="020B0604020202020204" pitchFamily="34" charset="0"/>
            </a:endParaRPr>
          </a:p>
          <a:p>
            <a:pPr algn="l">
              <a:buFont typeface="Arial" panose="020B0604020202020204" pitchFamily="34" charset="0"/>
              <a:buChar char="•"/>
            </a:pPr>
            <a:r>
              <a:rPr lang="es-MX" sz="1000" b="1" i="0">
                <a:solidFill>
                  <a:schemeClr val="bg1"/>
                </a:solidFill>
                <a:effectLst/>
                <a:cs typeface="Arial" panose="020B0604020202020204" pitchFamily="34" charset="0"/>
              </a:rPr>
              <a:t>Agricultura de precisión</a:t>
            </a:r>
            <a:r>
              <a:rPr lang="es-MX" sz="1000" b="0" i="0">
                <a:solidFill>
                  <a:schemeClr val="bg1"/>
                </a:solidFill>
                <a:effectLst/>
                <a:cs typeface="Arial" panose="020B0604020202020204" pitchFamily="34" charset="0"/>
              </a:rPr>
              <a:t>: Los análisis de datos permiten una gestión más eficiente de los recursos agrícolas.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Estimaciones precisas</a:t>
            </a:r>
            <a:r>
              <a:rPr lang="es-MX" sz="1000" b="0" i="0">
                <a:solidFill>
                  <a:schemeClr val="bg1"/>
                </a:solidFill>
                <a:effectLst/>
                <a:cs typeface="Arial" panose="020B0604020202020204" pitchFamily="34" charset="0"/>
              </a:rPr>
              <a:t>: Determinación de la cantidad de agua y fertilizante necesarios para las plantas.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Protección de cultivos</a:t>
            </a:r>
            <a:r>
              <a:rPr lang="es-MX" sz="1000" b="0" i="0">
                <a:solidFill>
                  <a:schemeClr val="bg1"/>
                </a:solidFill>
                <a:effectLst/>
                <a:cs typeface="Arial" panose="020B0604020202020204" pitchFamily="34" charset="0"/>
              </a:rPr>
              <a:t>: Identificación de necesidades de protección específicas para los cultivos.</a:t>
            </a:r>
          </a:p>
          <a:p>
            <a:pPr algn="l">
              <a:buFont typeface="Arial" panose="020B0604020202020204" pitchFamily="34" charset="0"/>
              <a:buChar char="•"/>
            </a:pPr>
            <a:endParaRPr lang="es-MX" sz="1000" b="1" i="0">
              <a:solidFill>
                <a:schemeClr val="bg1"/>
              </a:solidFill>
              <a:effectLst/>
              <a:cs typeface="Arial" panose="020B0604020202020204" pitchFamily="34" charset="0"/>
            </a:endParaRPr>
          </a:p>
          <a:p>
            <a:pPr algn="l">
              <a:buFont typeface="Arial" panose="020B0604020202020204" pitchFamily="34" charset="0"/>
              <a:buChar char="•"/>
            </a:pPr>
            <a:r>
              <a:rPr lang="es-MX" sz="1000" b="1" i="0">
                <a:solidFill>
                  <a:schemeClr val="bg1"/>
                </a:solidFill>
                <a:effectLst/>
                <a:cs typeface="Arial" panose="020B0604020202020204" pitchFamily="34" charset="0"/>
              </a:rPr>
              <a:t>Plantación predictiva</a:t>
            </a:r>
            <a:r>
              <a:rPr lang="es-MX" sz="1000" b="0" i="0">
                <a:solidFill>
                  <a:schemeClr val="bg1"/>
                </a:solidFill>
                <a:effectLst/>
                <a:cs typeface="Arial" panose="020B0604020202020204" pitchFamily="34" charset="0"/>
              </a:rPr>
              <a:t>: Uso de datos </a:t>
            </a:r>
            <a:r>
              <a:rPr lang="es-MX" sz="1000" b="0" i="0" err="1">
                <a:solidFill>
                  <a:schemeClr val="bg1"/>
                </a:solidFill>
                <a:effectLst/>
                <a:cs typeface="Arial" panose="020B0604020202020204" pitchFamily="34" charset="0"/>
              </a:rPr>
              <a:t>microclimáticos</a:t>
            </a:r>
            <a:r>
              <a:rPr lang="es-MX" sz="1000" b="0" i="0">
                <a:solidFill>
                  <a:schemeClr val="bg1"/>
                </a:solidFill>
                <a:effectLst/>
                <a:cs typeface="Arial" panose="020B0604020202020204" pitchFamily="34" charset="0"/>
              </a:rPr>
              <a:t> para optimizar la siembra y cosecha.</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Datos </a:t>
            </a:r>
            <a:r>
              <a:rPr lang="es-MX" sz="1000" b="1" i="0" err="1">
                <a:solidFill>
                  <a:schemeClr val="bg1"/>
                </a:solidFill>
                <a:effectLst/>
                <a:cs typeface="Arial" panose="020B0604020202020204" pitchFamily="34" charset="0"/>
              </a:rPr>
              <a:t>microclimáticos</a:t>
            </a:r>
            <a:r>
              <a:rPr lang="es-MX" sz="1000" b="0" i="0">
                <a:solidFill>
                  <a:schemeClr val="bg1"/>
                </a:solidFill>
                <a:effectLst/>
                <a:cs typeface="Arial" panose="020B0604020202020204" pitchFamily="34" charset="0"/>
              </a:rPr>
              <a:t>: Análisis de la humedad del suelo y las lluvias esperadas.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Optimización de áreas</a:t>
            </a:r>
            <a:r>
              <a:rPr lang="es-MX" sz="1000" b="0" i="0">
                <a:solidFill>
                  <a:schemeClr val="bg1"/>
                </a:solidFill>
                <a:effectLst/>
                <a:cs typeface="Arial" panose="020B0604020202020204" pitchFamily="34" charset="0"/>
              </a:rPr>
              <a:t>: Identificación de áreas adecuadas para plantar y cosechar.</a:t>
            </a:r>
          </a:p>
          <a:p>
            <a:pPr algn="l">
              <a:buFont typeface="Arial" panose="020B0604020202020204" pitchFamily="34" charset="0"/>
              <a:buChar char="•"/>
            </a:pPr>
            <a:endParaRPr lang="es-MX" sz="1000" b="1" i="0">
              <a:solidFill>
                <a:schemeClr val="bg1"/>
              </a:solidFill>
              <a:effectLst/>
              <a:cs typeface="Arial" panose="020B0604020202020204" pitchFamily="34" charset="0"/>
            </a:endParaRPr>
          </a:p>
          <a:p>
            <a:pPr algn="l">
              <a:buFont typeface="Arial" panose="020B0604020202020204" pitchFamily="34" charset="0"/>
              <a:buChar char="•"/>
            </a:pPr>
            <a:r>
              <a:rPr lang="es-MX" sz="1000" b="1" i="0">
                <a:solidFill>
                  <a:schemeClr val="bg1"/>
                </a:solidFill>
                <a:effectLst/>
                <a:cs typeface="Arial" panose="020B0604020202020204" pitchFamily="34" charset="0"/>
              </a:rPr>
              <a:t>Sistemas de riego inteligentes</a:t>
            </a:r>
            <a:r>
              <a:rPr lang="es-MX" sz="1000" b="0" i="0">
                <a:solidFill>
                  <a:schemeClr val="bg1"/>
                </a:solidFill>
                <a:effectLst/>
                <a:cs typeface="Arial" panose="020B0604020202020204" pitchFamily="34" charset="0"/>
              </a:rPr>
              <a:t>: Sensores conectados a sistemas de riego para regular el flujo de agua de manera precisa.</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Regulación precisa</a:t>
            </a:r>
            <a:r>
              <a:rPr lang="es-MX" sz="1000" b="0" i="0">
                <a:solidFill>
                  <a:schemeClr val="bg1"/>
                </a:solidFill>
                <a:effectLst/>
                <a:cs typeface="Arial" panose="020B0604020202020204" pitchFamily="34" charset="0"/>
              </a:rPr>
              <a:t>: Ajuste del riego basado en el tipo de tierra y cultivos planificados.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Eficiencia hídrica</a:t>
            </a:r>
            <a:r>
              <a:rPr lang="es-MX" sz="1000" b="0" i="0">
                <a:solidFill>
                  <a:schemeClr val="bg1"/>
                </a:solidFill>
                <a:effectLst/>
                <a:cs typeface="Arial" panose="020B0604020202020204" pitchFamily="34" charset="0"/>
              </a:rPr>
              <a:t>: Ahorro de entre un 30% y un 50% en el uso de agua comparado con métodos tradicionales.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Tecnologías de riego avanzadas</a:t>
            </a:r>
            <a:r>
              <a:rPr lang="es-MX" sz="1000" b="0" i="0">
                <a:solidFill>
                  <a:schemeClr val="bg1"/>
                </a:solidFill>
                <a:effectLst/>
                <a:cs typeface="Arial" panose="020B0604020202020204" pitchFamily="34" charset="0"/>
              </a:rPr>
              <a:t>: Sistemas de riego por goteo y microaspersión que mejoran la eficiencia del agua hasta en un 70%.</a:t>
            </a:r>
          </a:p>
          <a:p>
            <a:pPr algn="l">
              <a:buFont typeface="Arial" panose="020B0604020202020204" pitchFamily="34" charset="0"/>
              <a:buChar char="•"/>
            </a:pPr>
            <a:endParaRPr lang="es-MX" sz="1000" b="1" i="0">
              <a:solidFill>
                <a:schemeClr val="bg1"/>
              </a:solidFill>
              <a:effectLst/>
              <a:cs typeface="Arial" panose="020B0604020202020204" pitchFamily="34" charset="0"/>
            </a:endParaRPr>
          </a:p>
          <a:p>
            <a:pPr algn="l">
              <a:buFont typeface="Arial" panose="020B0604020202020204" pitchFamily="34" charset="0"/>
              <a:buChar char="•"/>
            </a:pPr>
            <a:r>
              <a:rPr lang="es-MX" sz="1000" b="1" i="0">
                <a:solidFill>
                  <a:schemeClr val="bg1"/>
                </a:solidFill>
                <a:effectLst/>
                <a:cs typeface="Arial" panose="020B0604020202020204" pitchFamily="34" charset="0"/>
              </a:rPr>
              <a:t>Beneficios adicionales</a:t>
            </a:r>
            <a:r>
              <a:rPr lang="es-MX" sz="1000" b="0" i="0">
                <a:solidFill>
                  <a:schemeClr val="bg1"/>
                </a:solidFill>
                <a:effectLst/>
                <a:cs typeface="Arial" panose="020B0604020202020204" pitchFamily="34" charset="0"/>
              </a:rPr>
              <a:t>:</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Productividad  y Sostenibilidad</a:t>
            </a:r>
            <a:r>
              <a:rPr lang="es-MX" sz="1000" b="0" i="0">
                <a:solidFill>
                  <a:schemeClr val="bg1"/>
                </a:solidFill>
                <a:effectLst/>
                <a:cs typeface="Arial" panose="020B0604020202020204" pitchFamily="34" charset="0"/>
              </a:rPr>
              <a:t>: Reducción del desperdicio de agua y recursos y Mejora en la producción agrícola mediante el uso de datos precisos y tecnología avanzada</a:t>
            </a:r>
          </a:p>
          <a:p>
            <a:pPr marL="742950" lvl="1" indent="-285750">
              <a:buFont typeface="Arial" panose="020B0604020202020204" pitchFamily="34" charset="0"/>
              <a:buChar char="•"/>
            </a:pPr>
            <a:r>
              <a:rPr lang="es-MX" sz="1000" b="1" i="0">
                <a:solidFill>
                  <a:schemeClr val="bg1"/>
                </a:solidFill>
                <a:effectLst/>
                <a:cs typeface="Arial" panose="020B0604020202020204" pitchFamily="34" charset="0"/>
              </a:rPr>
              <a:t>Costos operativos y Toma de decisiones informada </a:t>
            </a:r>
            <a:r>
              <a:rPr lang="es-MX" sz="1000" b="0" i="0">
                <a:solidFill>
                  <a:schemeClr val="bg1"/>
                </a:solidFill>
                <a:effectLst/>
                <a:cs typeface="Arial" panose="020B0604020202020204" pitchFamily="34" charset="0"/>
              </a:rPr>
              <a:t>: Disminución de costos relacionados con el uso de agua y fertilizantes y los agricultores </a:t>
            </a:r>
            <a:r>
              <a:rPr lang="es-MX" sz="1000" b="0" i="0" err="1">
                <a:solidFill>
                  <a:schemeClr val="bg1"/>
                </a:solidFill>
                <a:effectLst/>
                <a:cs typeface="Arial" panose="020B0604020202020204" pitchFamily="34" charset="0"/>
              </a:rPr>
              <a:t>agricultores</a:t>
            </a:r>
            <a:r>
              <a:rPr lang="es-MX" sz="1000" b="0" i="0">
                <a:solidFill>
                  <a:schemeClr val="bg1"/>
                </a:solidFill>
                <a:effectLst/>
                <a:cs typeface="Arial" panose="020B0604020202020204" pitchFamily="34" charset="0"/>
              </a:rPr>
              <a:t> pueden tomar decisiones más informadas basadas en datos en tiempo real.</a:t>
            </a:r>
          </a:p>
        </p:txBody>
      </p:sp>
      <p:pic>
        <p:nvPicPr>
          <p:cNvPr id="6" name="Picture 5">
            <a:extLst>
              <a:ext uri="{FF2B5EF4-FFF2-40B4-BE49-F238E27FC236}">
                <a16:creationId xmlns:a16="http://schemas.microsoft.com/office/drawing/2014/main" id="{06D546C0-BFD6-FF5D-0AD2-DEA95A581A7F}"/>
              </a:ext>
            </a:extLst>
          </p:cNvPr>
          <p:cNvPicPr>
            <a:picLocks noChangeAspect="1"/>
          </p:cNvPicPr>
          <p:nvPr/>
        </p:nvPicPr>
        <p:blipFill>
          <a:blip r:embed="rId2"/>
          <a:stretch>
            <a:fillRect/>
          </a:stretch>
        </p:blipFill>
        <p:spPr>
          <a:xfrm>
            <a:off x="7950783" y="1472467"/>
            <a:ext cx="3591256" cy="4067206"/>
          </a:xfrm>
          <a:prstGeom prst="rect">
            <a:avLst/>
          </a:prstGeom>
        </p:spPr>
      </p:pic>
    </p:spTree>
    <p:extLst>
      <p:ext uri="{BB962C8B-B14F-4D97-AF65-F5344CB8AC3E}">
        <p14:creationId xmlns:p14="http://schemas.microsoft.com/office/powerpoint/2010/main" val="2562713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Cultivo y protección de los cultivos</a:t>
            </a:r>
            <a:endParaRPr lang="es-AR"/>
          </a:p>
        </p:txBody>
      </p:sp>
      <p:sp>
        <p:nvSpPr>
          <p:cNvPr id="4" name="TextBox 3">
            <a:extLst>
              <a:ext uri="{FF2B5EF4-FFF2-40B4-BE49-F238E27FC236}">
                <a16:creationId xmlns:a16="http://schemas.microsoft.com/office/drawing/2014/main" id="{9F0E7591-C523-DD46-5146-DFC021123A38}"/>
              </a:ext>
            </a:extLst>
          </p:cNvPr>
          <p:cNvSpPr txBox="1"/>
          <p:nvPr/>
        </p:nvSpPr>
        <p:spPr>
          <a:xfrm>
            <a:off x="740328" y="1071801"/>
            <a:ext cx="6094602" cy="5786199"/>
          </a:xfrm>
          <a:prstGeom prst="rect">
            <a:avLst/>
          </a:prstGeom>
          <a:noFill/>
        </p:spPr>
        <p:txBody>
          <a:bodyPr wrap="square">
            <a:spAutoFit/>
          </a:bodyPr>
          <a:lstStyle/>
          <a:p>
            <a:r>
              <a:rPr lang="es-MX" sz="1000" b="0" i="0">
                <a:solidFill>
                  <a:schemeClr val="bg1"/>
                </a:solidFill>
                <a:effectLst/>
              </a:rPr>
              <a:t>La adopción de tecnologías avanzadas en la agricultura, conocida como </a:t>
            </a:r>
            <a:r>
              <a:rPr lang="es-MX" sz="1000" b="0" i="0" err="1">
                <a:solidFill>
                  <a:schemeClr val="bg1"/>
                </a:solidFill>
                <a:effectLst/>
              </a:rPr>
              <a:t>AgTech</a:t>
            </a:r>
            <a:r>
              <a:rPr lang="es-MX" sz="1000" b="0" i="0">
                <a:solidFill>
                  <a:schemeClr val="bg1"/>
                </a:solidFill>
                <a:effectLst/>
              </a:rPr>
              <a:t>, está permitiendo a los agricultores tomar decisiones en tiempo real y monitorear la salud de sus cultivos de manera más precisa. En particular, la inteligencia agronómica, el uso de drones y la inteligencia artificial (IA) están transformando la manera en que se gestionan las operaciones agrícolas. </a:t>
            </a:r>
            <a:r>
              <a:rPr lang="es-MX" sz="1000">
                <a:solidFill>
                  <a:schemeClr val="bg1"/>
                </a:solidFill>
                <a:cs typeface="Arial" panose="020B0604020202020204" pitchFamily="34" charset="0"/>
              </a:rPr>
              <a:t>Algunas características y tendencias usadas en el cultivo y protección en el campo son:</a:t>
            </a:r>
          </a:p>
          <a:p>
            <a:endParaRPr lang="es-MX" sz="1000">
              <a:solidFill>
                <a:schemeClr val="bg1"/>
              </a:solidFill>
            </a:endParaRPr>
          </a:p>
          <a:p>
            <a:pPr algn="l">
              <a:lnSpc>
                <a:spcPct val="100000"/>
              </a:lnSpc>
              <a:buFont typeface="Arial" panose="020B0604020202020204" pitchFamily="34" charset="0"/>
              <a:buChar char="•"/>
            </a:pPr>
            <a:r>
              <a:rPr lang="es-MX" sz="1000" b="1" i="0">
                <a:solidFill>
                  <a:schemeClr val="bg1"/>
                </a:solidFill>
                <a:effectLst/>
              </a:rPr>
              <a:t>Decisiones en tiempo real</a:t>
            </a:r>
            <a:r>
              <a:rPr lang="es-MX" sz="1000" b="0" i="0">
                <a:solidFill>
                  <a:schemeClr val="bg1"/>
                </a:solidFill>
                <a:effectLst/>
              </a:rPr>
              <a:t>: Los agricultores pueden utilizar </a:t>
            </a:r>
            <a:r>
              <a:rPr lang="es-MX" sz="1000" b="0" i="0" err="1">
                <a:solidFill>
                  <a:schemeClr val="bg1"/>
                </a:solidFill>
                <a:effectLst/>
              </a:rPr>
              <a:t>AgTech</a:t>
            </a:r>
            <a:r>
              <a:rPr lang="es-MX" sz="1000" b="0" i="0">
                <a:solidFill>
                  <a:schemeClr val="bg1"/>
                </a:solidFill>
                <a:effectLst/>
              </a:rPr>
              <a:t> para tomar decisiones inmediatas sobre la ubicación y la salud de los cultivos.</a:t>
            </a:r>
          </a:p>
          <a:p>
            <a:pPr marL="742950" lvl="1" indent="-285750" algn="l">
              <a:lnSpc>
                <a:spcPct val="100000"/>
              </a:lnSpc>
              <a:buFont typeface="Arial" panose="020B0604020202020204" pitchFamily="34" charset="0"/>
              <a:buChar char="•"/>
            </a:pPr>
            <a:r>
              <a:rPr lang="es-MX" sz="1000" b="1" i="0">
                <a:solidFill>
                  <a:schemeClr val="bg1"/>
                </a:solidFill>
                <a:effectLst/>
              </a:rPr>
              <a:t>Inteligencia agronómica</a:t>
            </a:r>
            <a:r>
              <a:rPr lang="es-MX" sz="1000" b="0" i="0">
                <a:solidFill>
                  <a:schemeClr val="bg1"/>
                </a:solidFill>
                <a:effectLst/>
              </a:rPr>
              <a:t>: Ejemplo en la India con el uso de mapeo infrarrojo y topografía de tierras agrícolas.</a:t>
            </a:r>
          </a:p>
          <a:p>
            <a:pPr marL="742950" lvl="1" indent="-285750" algn="l">
              <a:lnSpc>
                <a:spcPct val="100000"/>
              </a:lnSpc>
              <a:buFont typeface="Arial" panose="020B0604020202020204" pitchFamily="34" charset="0"/>
              <a:buChar char="•"/>
            </a:pPr>
            <a:r>
              <a:rPr lang="es-MX" sz="1000" b="1" i="0">
                <a:solidFill>
                  <a:schemeClr val="bg1"/>
                </a:solidFill>
                <a:effectLst/>
              </a:rPr>
              <a:t>Sensores y chips</a:t>
            </a:r>
            <a:r>
              <a:rPr lang="es-MX" sz="1000" b="0" i="0">
                <a:solidFill>
                  <a:schemeClr val="bg1"/>
                </a:solidFill>
                <a:effectLst/>
              </a:rPr>
              <a:t>: Combinación de sensores espectrales y chips para recopilar datos.</a:t>
            </a:r>
          </a:p>
          <a:p>
            <a:pPr algn="l">
              <a:lnSpc>
                <a:spcPct val="100000"/>
              </a:lnSpc>
              <a:buFont typeface="Arial" panose="020B0604020202020204" pitchFamily="34" charset="0"/>
              <a:buChar char="•"/>
            </a:pPr>
            <a:r>
              <a:rPr lang="es-MX" sz="1000" b="1" i="0">
                <a:solidFill>
                  <a:schemeClr val="bg1"/>
                </a:solidFill>
                <a:effectLst/>
              </a:rPr>
              <a:t>Uso de drones y </a:t>
            </a:r>
            <a:r>
              <a:rPr lang="es-MX" sz="1000" b="1" i="0" err="1">
                <a:solidFill>
                  <a:schemeClr val="bg1"/>
                </a:solidFill>
                <a:effectLst/>
              </a:rPr>
              <a:t>UAVs</a:t>
            </a:r>
            <a:r>
              <a:rPr lang="es-MX" sz="1000" b="1" i="0">
                <a:solidFill>
                  <a:schemeClr val="bg1"/>
                </a:solidFill>
                <a:effectLst/>
              </a:rPr>
              <a:t>: Los vehículos aéreos no tripulados (UAV) </a:t>
            </a:r>
            <a:r>
              <a:rPr lang="es-MX" sz="1000" b="0" i="0">
                <a:solidFill>
                  <a:schemeClr val="bg1"/>
                </a:solidFill>
                <a:effectLst/>
              </a:rPr>
              <a:t>o drones equipados con cámaras y sensores recopilan grandes volúmenes de datos.</a:t>
            </a:r>
          </a:p>
          <a:p>
            <a:pPr marL="742950" lvl="1" indent="-285750" algn="l">
              <a:lnSpc>
                <a:spcPct val="100000"/>
              </a:lnSpc>
              <a:buFont typeface="Arial" panose="020B0604020202020204" pitchFamily="34" charset="0"/>
              <a:buChar char="•"/>
            </a:pPr>
            <a:r>
              <a:rPr lang="es-MX" sz="1000" b="1" i="0">
                <a:solidFill>
                  <a:schemeClr val="bg1"/>
                </a:solidFill>
                <a:effectLst/>
              </a:rPr>
              <a:t>Datos recopilados</a:t>
            </a:r>
            <a:r>
              <a:rPr lang="es-MX" sz="1000" b="0" i="0">
                <a:solidFill>
                  <a:schemeClr val="bg1"/>
                </a:solidFill>
                <a:effectLst/>
              </a:rPr>
              <a:t>: Humedad del suelo, salud de las plantas, etc.</a:t>
            </a:r>
          </a:p>
          <a:p>
            <a:pPr marL="742950" lvl="1" indent="-285750" algn="l">
              <a:lnSpc>
                <a:spcPct val="100000"/>
              </a:lnSpc>
              <a:buFont typeface="Arial" panose="020B0604020202020204" pitchFamily="34" charset="0"/>
              <a:buChar char="•"/>
            </a:pPr>
            <a:r>
              <a:rPr lang="es-MX" sz="1000" b="1" i="0">
                <a:solidFill>
                  <a:schemeClr val="bg1"/>
                </a:solidFill>
                <a:effectLst/>
              </a:rPr>
              <a:t>Análisis de IA</a:t>
            </a:r>
            <a:r>
              <a:rPr lang="es-MX" sz="1000" b="0" i="0">
                <a:solidFill>
                  <a:schemeClr val="bg1"/>
                </a:solidFill>
                <a:effectLst/>
              </a:rPr>
              <a:t>: Modelos de IA que analizan los datos para proporcionar información útil para operaciones específicas.</a:t>
            </a:r>
          </a:p>
          <a:p>
            <a:pPr algn="l">
              <a:lnSpc>
                <a:spcPct val="100000"/>
              </a:lnSpc>
              <a:buFont typeface="Arial" panose="020B0604020202020204" pitchFamily="34" charset="0"/>
              <a:buChar char="•"/>
            </a:pPr>
            <a:r>
              <a:rPr lang="es-MX" sz="1000" b="1" i="0">
                <a:solidFill>
                  <a:schemeClr val="bg1"/>
                </a:solidFill>
                <a:effectLst/>
              </a:rPr>
              <a:t>Ahorro en productos químicos</a:t>
            </a:r>
            <a:r>
              <a:rPr lang="es-MX" sz="1000" b="0" i="0">
                <a:solidFill>
                  <a:schemeClr val="bg1"/>
                </a:solidFill>
                <a:effectLst/>
              </a:rPr>
              <a:t>: Los primeros sistemas de fumigación desarrollados en 2020-21 demostraron un ahorro significativo.</a:t>
            </a:r>
          </a:p>
          <a:p>
            <a:pPr marL="742950" lvl="1" indent="-285750" algn="l">
              <a:lnSpc>
                <a:spcPct val="100000"/>
              </a:lnSpc>
              <a:buFont typeface="Arial" panose="020B0604020202020204" pitchFamily="34" charset="0"/>
              <a:buChar char="•"/>
            </a:pPr>
            <a:r>
              <a:rPr lang="es-MX" sz="1000" b="1" i="0">
                <a:solidFill>
                  <a:schemeClr val="bg1"/>
                </a:solidFill>
                <a:effectLst/>
              </a:rPr>
              <a:t>Eficiencia</a:t>
            </a:r>
            <a:r>
              <a:rPr lang="es-MX" sz="1000" b="0" i="0">
                <a:solidFill>
                  <a:schemeClr val="bg1"/>
                </a:solidFill>
                <a:effectLst/>
              </a:rPr>
              <a:t>: Potencial para ahorrar un 97.5% en el uso de productos químicos.</a:t>
            </a:r>
          </a:p>
          <a:p>
            <a:pPr marL="742950" lvl="1" indent="-285750" algn="l">
              <a:lnSpc>
                <a:spcPct val="100000"/>
              </a:lnSpc>
              <a:buFont typeface="Arial" panose="020B0604020202020204" pitchFamily="34" charset="0"/>
              <a:buChar char="•"/>
            </a:pPr>
            <a:r>
              <a:rPr lang="es-MX" sz="1000" b="1" i="0">
                <a:solidFill>
                  <a:schemeClr val="bg1"/>
                </a:solidFill>
                <a:effectLst/>
              </a:rPr>
              <a:t>Imágenes aéreas</a:t>
            </a:r>
            <a:r>
              <a:rPr lang="es-MX" sz="1000" b="0" i="0">
                <a:solidFill>
                  <a:schemeClr val="bg1"/>
                </a:solidFill>
                <a:effectLst/>
              </a:rPr>
              <a:t>: Drones capturan imágenes para localizar malezas y subirlas a plataformas de procesamiento.</a:t>
            </a:r>
          </a:p>
          <a:p>
            <a:pPr algn="l">
              <a:lnSpc>
                <a:spcPct val="100000"/>
              </a:lnSpc>
              <a:buFont typeface="Arial" panose="020B0604020202020204" pitchFamily="34" charset="0"/>
              <a:buChar char="•"/>
            </a:pPr>
            <a:r>
              <a:rPr lang="es-MX" sz="1000" b="1" i="0">
                <a:solidFill>
                  <a:schemeClr val="bg1"/>
                </a:solidFill>
                <a:effectLst/>
              </a:rPr>
              <a:t>Precisión en la fumigación</a:t>
            </a:r>
            <a:r>
              <a:rPr lang="es-MX" sz="1000" b="0" i="0">
                <a:solidFill>
                  <a:schemeClr val="bg1"/>
                </a:solidFill>
                <a:effectLst/>
              </a:rPr>
              <a:t>: Uso de IA para identificar y rociar malezas con alta precisión.</a:t>
            </a:r>
          </a:p>
          <a:p>
            <a:pPr marL="742950" lvl="1" indent="-285750" algn="l">
              <a:lnSpc>
                <a:spcPct val="100000"/>
              </a:lnSpc>
              <a:buFont typeface="Arial" panose="020B0604020202020204" pitchFamily="34" charset="0"/>
              <a:buChar char="•"/>
            </a:pPr>
            <a:r>
              <a:rPr lang="es-MX" sz="1000" b="1" i="0">
                <a:solidFill>
                  <a:schemeClr val="bg1"/>
                </a:solidFill>
                <a:effectLst/>
              </a:rPr>
              <a:t>Identificación precisa</a:t>
            </a:r>
            <a:r>
              <a:rPr lang="es-MX" sz="1000" b="0" i="0">
                <a:solidFill>
                  <a:schemeClr val="bg1"/>
                </a:solidFill>
                <a:effectLst/>
              </a:rPr>
              <a:t>: IA identifica malezas con una precisión del 96%.</a:t>
            </a:r>
          </a:p>
          <a:p>
            <a:pPr marL="742950" lvl="1" indent="-285750" algn="l">
              <a:lnSpc>
                <a:spcPct val="100000"/>
              </a:lnSpc>
              <a:buFont typeface="Arial" panose="020B0604020202020204" pitchFamily="34" charset="0"/>
              <a:buChar char="•"/>
            </a:pPr>
            <a:r>
              <a:rPr lang="es-MX" sz="1000" b="1" i="0">
                <a:solidFill>
                  <a:schemeClr val="bg1"/>
                </a:solidFill>
                <a:effectLst/>
              </a:rPr>
              <a:t>Fumigación dirigida</a:t>
            </a:r>
            <a:r>
              <a:rPr lang="es-MX" sz="1000" b="0" i="0">
                <a:solidFill>
                  <a:schemeClr val="bg1"/>
                </a:solidFill>
                <a:effectLst/>
              </a:rPr>
              <a:t>: Rociado exacto en las áreas donde están las malezas.</a:t>
            </a:r>
          </a:p>
          <a:p>
            <a:pPr algn="l">
              <a:lnSpc>
                <a:spcPct val="100000"/>
              </a:lnSpc>
              <a:buFont typeface="Arial" panose="020B0604020202020204" pitchFamily="34" charset="0"/>
              <a:buChar char="•"/>
            </a:pPr>
            <a:r>
              <a:rPr lang="es-MX" sz="1000" b="1" i="0" err="1">
                <a:solidFill>
                  <a:schemeClr val="bg1"/>
                </a:solidFill>
                <a:effectLst/>
              </a:rPr>
              <a:t>Desmalezadores</a:t>
            </a:r>
            <a:r>
              <a:rPr lang="es-MX" sz="1000" b="1" i="0">
                <a:solidFill>
                  <a:schemeClr val="bg1"/>
                </a:solidFill>
                <a:effectLst/>
              </a:rPr>
              <a:t> autónomos</a:t>
            </a:r>
            <a:r>
              <a:rPr lang="es-MX" sz="1000" b="0" i="0">
                <a:solidFill>
                  <a:schemeClr val="bg1"/>
                </a:solidFill>
                <a:effectLst/>
              </a:rPr>
              <a:t>: Máquinas que eliminan malezas de manera autónoma, superando significativamente la capacidad humana.</a:t>
            </a:r>
          </a:p>
          <a:p>
            <a:pPr marL="742950" lvl="1" indent="-285750" algn="l">
              <a:lnSpc>
                <a:spcPct val="100000"/>
              </a:lnSpc>
              <a:buFont typeface="Arial" panose="020B0604020202020204" pitchFamily="34" charset="0"/>
              <a:buChar char="•"/>
            </a:pPr>
            <a:r>
              <a:rPr lang="es-MX" sz="1000" b="1" i="0">
                <a:solidFill>
                  <a:schemeClr val="bg1"/>
                </a:solidFill>
                <a:effectLst/>
              </a:rPr>
              <a:t>Capacidad</a:t>
            </a:r>
            <a:r>
              <a:rPr lang="es-MX" sz="1000" b="0" i="0">
                <a:solidFill>
                  <a:schemeClr val="bg1"/>
                </a:solidFill>
                <a:effectLst/>
              </a:rPr>
              <a:t>: Eliminar hasta 100,000 malezas por hora y cubrir más de 15 acres en un día.</a:t>
            </a:r>
          </a:p>
          <a:p>
            <a:pPr algn="l">
              <a:lnSpc>
                <a:spcPct val="100000"/>
              </a:lnSpc>
              <a:buFont typeface="Arial" panose="020B0604020202020204" pitchFamily="34" charset="0"/>
              <a:buChar char="•"/>
            </a:pPr>
            <a:r>
              <a:rPr lang="es-MX" sz="1000" b="1" i="0">
                <a:solidFill>
                  <a:schemeClr val="bg1"/>
                </a:solidFill>
                <a:effectLst/>
              </a:rPr>
              <a:t>Proyecciones de mercado para drones agrícolas</a:t>
            </a:r>
            <a:r>
              <a:rPr lang="es-MX" sz="1000" b="0" i="0">
                <a:solidFill>
                  <a:schemeClr val="bg1"/>
                </a:solidFill>
                <a:effectLst/>
              </a:rPr>
              <a:t>: Estimaciones sobre el crecimiento y valor del mercado de drones en la agricultura.</a:t>
            </a:r>
          </a:p>
          <a:p>
            <a:pPr marL="742950" lvl="1" indent="-285750" algn="l">
              <a:lnSpc>
                <a:spcPct val="100000"/>
              </a:lnSpc>
              <a:buFont typeface="Arial" panose="020B0604020202020204" pitchFamily="34" charset="0"/>
              <a:buChar char="•"/>
            </a:pPr>
            <a:r>
              <a:rPr lang="es-MX" sz="1000" b="1" i="0">
                <a:solidFill>
                  <a:schemeClr val="bg1"/>
                </a:solidFill>
                <a:effectLst/>
              </a:rPr>
              <a:t>Volumen de envíos</a:t>
            </a:r>
            <a:r>
              <a:rPr lang="es-MX" sz="1000" b="0" i="0">
                <a:solidFill>
                  <a:schemeClr val="bg1"/>
                </a:solidFill>
                <a:effectLst/>
              </a:rPr>
              <a:t>: Se estima que entre 7 y 8 millones de drones agrícolas se enviarán a nivel mundial en 2023.</a:t>
            </a:r>
          </a:p>
          <a:p>
            <a:pPr marL="742950" lvl="1" indent="-285750" algn="l">
              <a:lnSpc>
                <a:spcPct val="100000"/>
              </a:lnSpc>
              <a:buFont typeface="Arial" panose="020B0604020202020204" pitchFamily="34" charset="0"/>
              <a:buChar char="•"/>
            </a:pPr>
            <a:r>
              <a:rPr lang="es-MX" sz="1000" b="1" i="0">
                <a:solidFill>
                  <a:schemeClr val="bg1"/>
                </a:solidFill>
                <a:effectLst/>
              </a:rPr>
              <a:t>Valor del mercado</a:t>
            </a:r>
            <a:r>
              <a:rPr lang="es-MX" sz="1000" b="0" i="0">
                <a:solidFill>
                  <a:schemeClr val="bg1"/>
                </a:solidFill>
                <a:effectLst/>
              </a:rPr>
              <a:t>: Estimado entre 4,000 y 5,000 millones de dólares, con drones avanzados costando más de 20,000 dólares.</a:t>
            </a:r>
          </a:p>
          <a:p>
            <a:pPr marL="742950" lvl="1" indent="-285750" algn="l">
              <a:lnSpc>
                <a:spcPct val="100000"/>
              </a:lnSpc>
              <a:buFont typeface="Arial" panose="020B0604020202020204" pitchFamily="34" charset="0"/>
              <a:buChar char="•"/>
            </a:pPr>
            <a:r>
              <a:rPr lang="es-MX" sz="1000" b="1" i="0">
                <a:solidFill>
                  <a:schemeClr val="bg1"/>
                </a:solidFill>
                <a:effectLst/>
              </a:rPr>
              <a:t>Crecimiento anual</a:t>
            </a:r>
            <a:r>
              <a:rPr lang="es-MX" sz="1000" b="0" i="0">
                <a:solidFill>
                  <a:schemeClr val="bg1"/>
                </a:solidFill>
                <a:effectLst/>
              </a:rPr>
              <a:t>: Se prevé un crecimiento del 10% anual en el mercado de drones.</a:t>
            </a:r>
          </a:p>
          <a:p>
            <a:pPr marL="742950" lvl="1" indent="-285750" algn="l">
              <a:lnSpc>
                <a:spcPct val="100000"/>
              </a:lnSpc>
              <a:buFont typeface="Arial" panose="020B0604020202020204" pitchFamily="34" charset="0"/>
              <a:buChar char="•"/>
            </a:pPr>
            <a:r>
              <a:rPr lang="es-MX" sz="1000" b="1" i="0">
                <a:solidFill>
                  <a:schemeClr val="bg1"/>
                </a:solidFill>
                <a:effectLst/>
              </a:rPr>
              <a:t>Oportunidad de ingresos</a:t>
            </a:r>
            <a:r>
              <a:rPr lang="es-MX" sz="1000" b="0" i="0">
                <a:solidFill>
                  <a:schemeClr val="bg1"/>
                </a:solidFill>
                <a:effectLst/>
              </a:rPr>
              <a:t>: Proyecciones de ingresos para chips semiconductores, sensores y módulos de conectividad de aproximadamente 500 millones de dólares en 2024.</a:t>
            </a:r>
          </a:p>
          <a:p>
            <a:endParaRPr lang="es-MX" sz="1000">
              <a:solidFill>
                <a:schemeClr val="bg1"/>
              </a:solidFill>
            </a:endParaRPr>
          </a:p>
        </p:txBody>
      </p:sp>
      <p:pic>
        <p:nvPicPr>
          <p:cNvPr id="5" name="Picture 4">
            <a:extLst>
              <a:ext uri="{FF2B5EF4-FFF2-40B4-BE49-F238E27FC236}">
                <a16:creationId xmlns:a16="http://schemas.microsoft.com/office/drawing/2014/main" id="{2B23D7E4-6161-6F72-E14B-9D0714D1133B}"/>
              </a:ext>
            </a:extLst>
          </p:cNvPr>
          <p:cNvPicPr>
            <a:picLocks noChangeAspect="1"/>
          </p:cNvPicPr>
          <p:nvPr/>
        </p:nvPicPr>
        <p:blipFill>
          <a:blip r:embed="rId2"/>
          <a:stretch>
            <a:fillRect/>
          </a:stretch>
        </p:blipFill>
        <p:spPr>
          <a:xfrm>
            <a:off x="7736209" y="1271132"/>
            <a:ext cx="3613734" cy="4109426"/>
          </a:xfrm>
          <a:prstGeom prst="rect">
            <a:avLst/>
          </a:prstGeom>
        </p:spPr>
      </p:pic>
    </p:spTree>
    <p:extLst>
      <p:ext uri="{BB962C8B-B14F-4D97-AF65-F5344CB8AC3E}">
        <p14:creationId xmlns:p14="http://schemas.microsoft.com/office/powerpoint/2010/main" val="4197753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1CD972DEC391740A7367C23EB5F4A0E" ma:contentTypeVersion="4" ma:contentTypeDescription="Create a new document." ma:contentTypeScope="" ma:versionID="792453653afa46da204b5889852d2752">
  <xsd:schema xmlns:xsd="http://www.w3.org/2001/XMLSchema" xmlns:xs="http://www.w3.org/2001/XMLSchema" xmlns:p="http://schemas.microsoft.com/office/2006/metadata/properties" xmlns:ns2="9207b68e-aa36-4fa6-973d-733f2da9b2f3" targetNamespace="http://schemas.microsoft.com/office/2006/metadata/properties" ma:root="true" ma:fieldsID="beacd07ca6e97d651b2feafc4c3ce06e" ns2:_="">
    <xsd:import namespace="9207b68e-aa36-4fa6-973d-733f2da9b2f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7b68e-aa36-4fa6-973d-733f2da9b2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66D2EF-C808-4DEA-8945-585A8072853F}">
  <ds:schemaRefs>
    <ds:schemaRef ds:uri="http://schemas.microsoft.com/sharepoint/v3/contenttype/forms"/>
  </ds:schemaRefs>
</ds:datastoreItem>
</file>

<file path=customXml/itemProps2.xml><?xml version="1.0" encoding="utf-8"?>
<ds:datastoreItem xmlns:ds="http://schemas.openxmlformats.org/officeDocument/2006/customXml" ds:itemID="{63760EFC-8D15-4E5B-A56B-A961FD752313}">
  <ds:schemaRefs>
    <ds:schemaRef ds:uri="9207b68e-aa36-4fa6-973d-733f2da9b2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CD108EE-2C2D-41EA-BA40-840D7E752318}">
  <ds:schemaRefs>
    <ds:schemaRef ds:uri="9207b68e-aa36-4fa6-973d-733f2da9b2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68</Slides>
  <Notes>5</Notes>
  <HiddenSlides>10</HiddenSlide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Laboratorio para Empresas de Bulgeroni </vt:lpstr>
      <vt:lpstr>Introducción y Expectativas </vt:lpstr>
      <vt:lpstr>PowerPoint Presentation</vt:lpstr>
      <vt:lpstr>Desafíos al adoptar tecnologías en la Industria</vt:lpstr>
      <vt:lpstr>Desafíos en la Industria</vt:lpstr>
      <vt:lpstr>Aplicaciones tecnológicas para la industria agro y productiva</vt:lpstr>
      <vt:lpstr>Aplicaciones tecnológicas para la industria agro y productiva</vt:lpstr>
      <vt:lpstr>Preparación del campo </vt:lpstr>
      <vt:lpstr>Cultivo y protección de los cultivos</vt:lpstr>
      <vt:lpstr>Cosecha </vt:lpstr>
      <vt:lpstr>Manejo de ganado </vt:lpstr>
      <vt:lpstr>Sector Agricola y construction afrotan retrasos en al digitalizacion. </vt:lpstr>
      <vt:lpstr>Pilares y tendencias Fundamentales para la Transformación Digital </vt:lpstr>
      <vt:lpstr>Los Pilares Fundamentales para la Transformación Digital     </vt:lpstr>
      <vt:lpstr>Etapas del Camino hacia la Transformación Digital AgriTech y/o Agricultura Inteligente</vt:lpstr>
      <vt:lpstr>Puntos de dolor: Clasificación y Agrupamiento</vt:lpstr>
      <vt:lpstr>Puntos de dolor</vt:lpstr>
      <vt:lpstr>Tendencias tecnológicas hacia la transformación Digital</vt:lpstr>
      <vt:lpstr>Mitigadores de dolor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Deloitte’s Quartz Atlas AI™ for Agriculture  </vt:lpstr>
      <vt:lpstr>Material Visual: Tendencias Tecnologicas</vt:lpstr>
      <vt:lpstr>PowerPoint Presentation</vt:lpstr>
      <vt:lpstr>Demostraciones de Casos de uso</vt:lpstr>
      <vt:lpstr>Demostraciones de Casos de Uso</vt:lpstr>
      <vt:lpstr>Demostraciones de Casos de uso</vt:lpstr>
      <vt:lpstr>PowerPoint Presentation</vt:lpstr>
      <vt:lpstr>Tendencias en automatización y transformación Operativa</vt:lpstr>
      <vt:lpstr>Tendencias tecnológicas | ERP Cloud</vt:lpstr>
      <vt:lpstr>Industria 4.0 - Principales Tendencias del Mercado Agro Nubes Digitales y Analitica</vt:lpstr>
      <vt:lpstr>Tendencias tecnológicas | Robótica e Inteligencia Artificial</vt:lpstr>
      <vt:lpstr>Industria 4.0 - Principales Tendencias del Mercado Agro Nubes Digitales y Analitica</vt:lpstr>
      <vt:lpstr>Industria 4.0 - Sensores Inteligentes en el agro</vt:lpstr>
      <vt:lpstr>Tendencias tecnológicas | Blockchain</vt:lpstr>
      <vt:lpstr>Industria 4.0 - Datos que pueden ser protegidos por el blockchain</vt:lpstr>
      <vt:lpstr>Tendencias tecnológicas | Plataformas colaborativas</vt:lpstr>
      <vt:lpstr>Tendencias tecnológicas |Plataformas Colaborativas</vt:lpstr>
      <vt:lpstr>Tendencias tecnológicas | Estandarización en el Agro</vt:lpstr>
      <vt:lpstr>TOM Metodologia</vt:lpstr>
      <vt:lpstr>¿Qué es un modelo operativo tecnológico?</vt:lpstr>
      <vt:lpstr>Enfoque de entrega del modelo operativo tecnológico  </vt:lpstr>
      <vt:lpstr>Modelo de capacidad tecnológica</vt:lpstr>
      <vt:lpstr>Descripción general del modelo de capacidad tecnológica </vt:lpstr>
      <vt:lpstr>Modelo de Capacidad Tecnológica de Deloitte </vt:lpstr>
      <vt:lpstr>Arquetipos del modelo operativo</vt:lpstr>
      <vt:lpstr>Información general sobre el arquetipo del modelo operativo </vt:lpstr>
      <vt:lpstr>Organizarse para la agilidad</vt:lpstr>
      <vt:lpstr>Lograr la agilidad organizativa: ir más allá del diseño organizativo</vt:lpstr>
      <vt:lpstr>Medidas de éxito: medición de la productividad de TI</vt:lpstr>
      <vt:lpstr>Vincular la productividad de TI con los objetivos empresariales para medirlos</vt:lpstr>
      <vt:lpstr>Métricas para medir la productividad de TI</vt:lpstr>
      <vt:lpstr>PowerPoint Presentation</vt:lpstr>
      <vt:lpstr>PowerPoint Presentation</vt:lpstr>
      <vt:lpstr>PowerPoint Presentation</vt:lpstr>
      <vt:lpstr>PowerPoint Presentation</vt:lpstr>
      <vt:lpstr>Xxx </vt:lpstr>
      <vt:lpstr>Paleta de colores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Mejia Garcia, Rosaura Coromoto</dc:creator>
  <cp:revision>1</cp:revision>
  <dcterms:created xsi:type="dcterms:W3CDTF">2025-02-20T19:12:35Z</dcterms:created>
  <dcterms:modified xsi:type="dcterms:W3CDTF">2025-02-21T19:04:57Z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0x010100C1CD972DEC391740A7367C23EB5F4A0E</vt:lpwstr>
  </property>
</Properties>
</file>